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2"/>
  </p:notesMasterIdLst>
  <p:sldIdLst>
    <p:sldId id="402" r:id="rId3"/>
    <p:sldId id="256" r:id="rId4"/>
    <p:sldId id="400" r:id="rId5"/>
    <p:sldId id="331" r:id="rId6"/>
    <p:sldId id="330" r:id="rId7"/>
    <p:sldId id="332" r:id="rId8"/>
    <p:sldId id="334" r:id="rId9"/>
    <p:sldId id="335" r:id="rId10"/>
    <p:sldId id="336" r:id="rId11"/>
    <p:sldId id="337" r:id="rId12"/>
    <p:sldId id="338" r:id="rId13"/>
    <p:sldId id="340" r:id="rId14"/>
    <p:sldId id="339" r:id="rId15"/>
    <p:sldId id="341" r:id="rId16"/>
    <p:sldId id="342" r:id="rId17"/>
    <p:sldId id="343" r:id="rId18"/>
    <p:sldId id="344" r:id="rId19"/>
    <p:sldId id="346" r:id="rId20"/>
    <p:sldId id="348" r:id="rId21"/>
    <p:sldId id="349" r:id="rId22"/>
    <p:sldId id="350" r:id="rId23"/>
    <p:sldId id="351" r:id="rId24"/>
    <p:sldId id="352" r:id="rId25"/>
    <p:sldId id="353" r:id="rId26"/>
    <p:sldId id="355" r:id="rId27"/>
    <p:sldId id="356" r:id="rId28"/>
    <p:sldId id="357" r:id="rId29"/>
    <p:sldId id="358" r:id="rId30"/>
    <p:sldId id="359" r:id="rId31"/>
    <p:sldId id="360" r:id="rId32"/>
    <p:sldId id="361" r:id="rId33"/>
    <p:sldId id="362" r:id="rId34"/>
    <p:sldId id="363" r:id="rId35"/>
    <p:sldId id="364" r:id="rId36"/>
    <p:sldId id="366" r:id="rId37"/>
    <p:sldId id="367" r:id="rId38"/>
    <p:sldId id="365" r:id="rId39"/>
    <p:sldId id="368" r:id="rId40"/>
    <p:sldId id="369" r:id="rId41"/>
    <p:sldId id="370" r:id="rId42"/>
    <p:sldId id="371" r:id="rId43"/>
    <p:sldId id="372" r:id="rId44"/>
    <p:sldId id="373" r:id="rId45"/>
    <p:sldId id="374" r:id="rId46"/>
    <p:sldId id="375" r:id="rId47"/>
    <p:sldId id="376" r:id="rId48"/>
    <p:sldId id="377" r:id="rId49"/>
    <p:sldId id="378" r:id="rId50"/>
    <p:sldId id="379" r:id="rId51"/>
    <p:sldId id="380" r:id="rId52"/>
    <p:sldId id="381" r:id="rId53"/>
    <p:sldId id="382" r:id="rId54"/>
    <p:sldId id="383" r:id="rId55"/>
    <p:sldId id="384" r:id="rId56"/>
    <p:sldId id="385" r:id="rId57"/>
    <p:sldId id="386" r:id="rId58"/>
    <p:sldId id="387" r:id="rId59"/>
    <p:sldId id="388" r:id="rId60"/>
    <p:sldId id="389" r:id="rId61"/>
    <p:sldId id="390" r:id="rId62"/>
    <p:sldId id="391" r:id="rId63"/>
    <p:sldId id="393" r:id="rId64"/>
    <p:sldId id="394" r:id="rId65"/>
    <p:sldId id="397" r:id="rId66"/>
    <p:sldId id="401" r:id="rId67"/>
    <p:sldId id="398" r:id="rId68"/>
    <p:sldId id="399" r:id="rId69"/>
    <p:sldId id="403" r:id="rId70"/>
    <p:sldId id="404" r:id="rId71"/>
  </p:sldIdLst>
  <p:sldSz cx="9144000" cy="5143500" type="screen16x9"/>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xQ240pg1vt3zI2Ka76aphA==" hashData="y2aHy5FT9FEz5StNxEO6ED/0+MU="/>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03C18"/>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260" autoAdjust="0"/>
    <p:restoredTop sz="94660"/>
  </p:normalViewPr>
  <p:slideViewPr>
    <p:cSldViewPr>
      <p:cViewPr>
        <p:scale>
          <a:sx n="60" d="100"/>
          <a:sy n="60" d="100"/>
        </p:scale>
        <p:origin x="-716" y="-563"/>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8E286492-9BCA-4B63-83C1-61666E05BA54}" type="datetimeFigureOut">
              <a:rPr lang="es-ES"/>
              <a:pPr>
                <a:defRPr/>
              </a:pPr>
              <a:t>11/08/2021</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endParaRPr lang="es-ES" noProof="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125B08F5-8AD2-4FF8-ABE6-FA1CA33389D8}"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9698"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smtClean="0"/>
          </a:p>
        </p:txBody>
      </p:sp>
      <p:sp>
        <p:nvSpPr>
          <p:cNvPr id="29699"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59BAA1A-F093-4F08-842B-14BB8A78E435}" type="slidenum">
              <a:rPr lang="es-ES">
                <a:cs typeface="Arial" charset="0"/>
              </a:rPr>
              <a:pPr fontAlgn="base">
                <a:spcBef>
                  <a:spcPct val="0"/>
                </a:spcBef>
                <a:spcAft>
                  <a:spcPct val="0"/>
                </a:spcAft>
              </a:pPr>
              <a:t>13</a:t>
            </a:fld>
            <a:endParaRPr lang="es-ES">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1 Marcador de imagen de diapositiva"/>
          <p:cNvSpPr>
            <a:spLocks noGrp="1" noRot="1" noChangeAspect="1"/>
          </p:cNvSpPr>
          <p:nvPr>
            <p:ph type="sldImg"/>
          </p:nvPr>
        </p:nvSpPr>
        <p:spPr bwMode="auto">
          <a:noFill/>
          <a:ln>
            <a:solidFill>
              <a:srgbClr val="000000"/>
            </a:solidFill>
            <a:miter lim="800000"/>
            <a:headEnd/>
            <a:tailEnd/>
          </a:ln>
        </p:spPr>
      </p:sp>
      <p:sp>
        <p:nvSpPr>
          <p:cNvPr id="46082"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smtClean="0"/>
          </a:p>
        </p:txBody>
      </p:sp>
      <p:sp>
        <p:nvSpPr>
          <p:cNvPr id="46083"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9350314-5134-4278-BC00-94549589885D}" type="slidenum">
              <a:rPr lang="es-ES">
                <a:cs typeface="Arial" charset="0"/>
              </a:rPr>
              <a:pPr fontAlgn="base">
                <a:spcBef>
                  <a:spcPct val="0"/>
                </a:spcBef>
                <a:spcAft>
                  <a:spcPct val="0"/>
                </a:spcAft>
              </a:pPr>
              <a:t>25</a:t>
            </a:fld>
            <a:endParaRPr lang="es-ES">
              <a:cs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3490"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smtClean="0"/>
          </a:p>
        </p:txBody>
      </p:sp>
      <p:sp>
        <p:nvSpPr>
          <p:cNvPr id="63491"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CFD63695-3FF6-45CE-9A61-5670472D2E93}" type="slidenum">
              <a:rPr lang="es-ES">
                <a:cs typeface="Arial" charset="0"/>
              </a:rPr>
              <a:pPr fontAlgn="base">
                <a:spcBef>
                  <a:spcPct val="0"/>
                </a:spcBef>
                <a:spcAft>
                  <a:spcPct val="0"/>
                </a:spcAft>
              </a:pPr>
              <a:t>41</a:t>
            </a:fld>
            <a:endParaRPr lang="es-ES">
              <a:cs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9634"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smtClean="0"/>
          </a:p>
        </p:txBody>
      </p:sp>
      <p:sp>
        <p:nvSpPr>
          <p:cNvPr id="69635"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9F6BE6EB-37F9-4AB2-9D6C-013BCC371EDE}" type="slidenum">
              <a:rPr lang="es-ES">
                <a:cs typeface="Arial" charset="0"/>
              </a:rPr>
              <a:pPr fontAlgn="base">
                <a:spcBef>
                  <a:spcPct val="0"/>
                </a:spcBef>
                <a:spcAft>
                  <a:spcPct val="0"/>
                </a:spcAft>
              </a:pPr>
              <a:t>46</a:t>
            </a:fld>
            <a:endParaRPr lang="es-ES">
              <a:cs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pPr>
              <a:defRPr/>
            </a:pPr>
            <a:fld id="{125B08F5-8AD2-4FF8-ABE6-FA1CA33389D8}" type="slidenum">
              <a:rPr lang="es-ES" smtClean="0"/>
              <a:pPr>
                <a:defRPr/>
              </a:pPr>
              <a:t>47</a:t>
            </a:fld>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86018" name="2 Marcador de notas"/>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s-ES" smtClean="0"/>
          </a:p>
        </p:txBody>
      </p:sp>
      <p:sp>
        <p:nvSpPr>
          <p:cNvPr id="86019"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3990A56-35B4-4773-AA96-FA4EEED063CB}" type="slidenum">
              <a:rPr lang="es-ES">
                <a:latin typeface="Arial" charset="0"/>
                <a:cs typeface="Arial" charset="0"/>
              </a:rPr>
              <a:pPr fontAlgn="base">
                <a:spcBef>
                  <a:spcPct val="0"/>
                </a:spcBef>
                <a:spcAft>
                  <a:spcPct val="0"/>
                </a:spcAft>
              </a:pPr>
              <a:t>61</a:t>
            </a:fld>
            <a:endParaRPr lang="es-ES">
              <a:latin typeface="Arial" charset="0"/>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11DD019F-E1EE-4622-98E9-9AB69309FAAC}" type="datetimeFigureOut">
              <a:rPr lang="es-ES"/>
              <a:pPr>
                <a:defRPr/>
              </a:pPr>
              <a:t>11/08/2021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E817FB6-38D2-446C-85C1-2EAE1BE8FB7D}" type="slidenum">
              <a:rPr lang="es-ES"/>
              <a:pPr>
                <a:defRPr/>
              </a:pPr>
              <a:t>‹Nº›</a:t>
            </a:fld>
            <a:endParaRPr lang="es-ES"/>
          </a:p>
        </p:txBody>
      </p:sp>
    </p:spTree>
  </p:cSld>
  <p:clrMapOvr>
    <a:masterClrMapping/>
  </p:clrMapOvr>
  <p:transition spd="med" advTm="15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66E51A09-18F3-479F-80AC-1D5FB20351A0}" type="datetimeFigureOut">
              <a:rPr lang="es-ES"/>
              <a:pPr>
                <a:defRPr/>
              </a:pPr>
              <a:t>11/08/2021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4E611FF-3144-4E98-8AF8-DF7A69D7E9DB}" type="slidenum">
              <a:rPr lang="es-ES"/>
              <a:pPr>
                <a:defRPr/>
              </a:pPr>
              <a:t>‹Nº›</a:t>
            </a:fld>
            <a:endParaRPr lang="es-ES"/>
          </a:p>
        </p:txBody>
      </p:sp>
    </p:spTree>
  </p:cSld>
  <p:clrMapOvr>
    <a:masterClrMapping/>
  </p:clrMapOvr>
  <p:transition spd="med" advTm="15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5020C034-2DB1-4539-BAA0-2BEB3595721C}" type="datetimeFigureOut">
              <a:rPr lang="es-ES"/>
              <a:pPr>
                <a:defRPr/>
              </a:pPr>
              <a:t>11/08/2021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81C86-C66F-4EA0-ABA5-088A177059E8}" type="slidenum">
              <a:rPr lang="es-ES"/>
              <a:pPr>
                <a:defRPr/>
              </a:pPr>
              <a:t>‹Nº›</a:t>
            </a:fld>
            <a:endParaRPr lang="es-ES"/>
          </a:p>
        </p:txBody>
      </p:sp>
    </p:spTree>
  </p:cSld>
  <p:clrMapOvr>
    <a:masterClrMapping/>
  </p:clrMapOvr>
  <p:transition spd="med" advTm="15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43BC2F1C-1328-4C60-9A77-41A50508C8FD}" type="datetimeFigureOut">
              <a:rPr lang="es-ES"/>
              <a:pPr>
                <a:defRPr/>
              </a:pPr>
              <a:t>11/08/2021</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5A381DF-C2E4-4C57-8576-7ACD6B929D16}" type="slidenum">
              <a:rPr lang="es-ES"/>
              <a:pPr>
                <a:defRPr/>
              </a:pPr>
              <a:t>‹Nº›</a:t>
            </a:fld>
            <a:endParaRPr lang="es-ES"/>
          </a:p>
        </p:txBody>
      </p:sp>
    </p:spTree>
  </p:cSld>
  <p:clrMapOvr>
    <a:masterClrMapping/>
  </p:clrMapOvr>
  <p:transition spd="med" advTm="15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D5411FEC-39CB-462E-904F-C13E21F2A1EF}" type="datetimeFigureOut">
              <a:rPr lang="es-ES"/>
              <a:pPr>
                <a:defRPr/>
              </a:pPr>
              <a:t>11/08/2021</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EDB32029-46AF-47EB-A2D8-6B1B07DAA6C9}" type="slidenum">
              <a:rPr lang="es-ES"/>
              <a:pPr>
                <a:defRPr/>
              </a:pPr>
              <a:t>‹Nº›</a:t>
            </a:fld>
            <a:endParaRPr lang="es-ES"/>
          </a:p>
        </p:txBody>
      </p:sp>
    </p:spTree>
  </p:cSld>
  <p:clrMapOvr>
    <a:masterClrMapping/>
  </p:clrMapOvr>
  <p:transition spd="med" advTm="15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36668748-8A0C-491B-9149-AE840DDBE2A8}" type="datetimeFigureOut">
              <a:rPr lang="es-ES"/>
              <a:pPr>
                <a:defRPr/>
              </a:pPr>
              <a:t>11/08/2021</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E43F3695-1FEA-4BC9-9A27-DF9612A2CAB2}" type="slidenum">
              <a:rPr lang="es-ES"/>
              <a:pPr>
                <a:defRPr/>
              </a:pPr>
              <a:t>‹Nº›</a:t>
            </a:fld>
            <a:endParaRPr lang="es-ES"/>
          </a:p>
        </p:txBody>
      </p:sp>
    </p:spTree>
  </p:cSld>
  <p:clrMapOvr>
    <a:masterClrMapping/>
  </p:clrMapOvr>
  <p:transition spd="med" advTm="15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189B4EED-5F26-4EDD-B01B-13D6B354224D}" type="datetimeFigureOut">
              <a:rPr lang="es-ES"/>
              <a:pPr>
                <a:defRPr/>
              </a:pPr>
              <a:t>11/08/2021</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36BE83BF-D781-4268-BACF-F86348B7113B}" type="slidenum">
              <a:rPr lang="es-ES"/>
              <a:pPr>
                <a:defRPr/>
              </a:pPr>
              <a:t>‹Nº›</a:t>
            </a:fld>
            <a:endParaRPr lang="es-ES"/>
          </a:p>
        </p:txBody>
      </p:sp>
    </p:spTree>
  </p:cSld>
  <p:clrMapOvr>
    <a:masterClrMapping/>
  </p:clrMapOvr>
  <p:transition spd="med" advTm="15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BFD178F-7E77-429C-8D4B-0FD45D511496}" type="datetimeFigureOut">
              <a:rPr lang="es-ES"/>
              <a:pPr>
                <a:defRPr/>
              </a:pPr>
              <a:t>11/08/2021</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D6C9D4B-5D55-491E-810D-AF1A164CEFA5}" type="slidenum">
              <a:rPr lang="es-ES"/>
              <a:pPr>
                <a:defRPr/>
              </a:pPr>
              <a:t>‹Nº›</a:t>
            </a:fld>
            <a:endParaRPr lang="es-ES"/>
          </a:p>
        </p:txBody>
      </p:sp>
    </p:spTree>
  </p:cSld>
  <p:clrMapOvr>
    <a:masterClrMapping/>
  </p:clrMapOvr>
  <p:transition spd="med" advTm="15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9F734F4-1544-4677-BEF9-64AF788B26C0}" type="datetimeFigureOut">
              <a:rPr lang="es-ES"/>
              <a:pPr>
                <a:defRPr/>
              </a:pPr>
              <a:t>11/08/2021</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6D0CB55B-ED74-4B70-AC56-D606B4D302C5}" type="slidenum">
              <a:rPr lang="es-ES"/>
              <a:pPr>
                <a:defRPr/>
              </a:pPr>
              <a:t>‹Nº›</a:t>
            </a:fld>
            <a:endParaRPr lang="es-ES"/>
          </a:p>
        </p:txBody>
      </p:sp>
    </p:spTree>
  </p:cSld>
  <p:clrMapOvr>
    <a:masterClrMapping/>
  </p:clrMapOvr>
  <p:transition spd="med" advTm="15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667B5E12-4971-4897-BC95-0F1B383F1946}" type="datetimeFigureOut">
              <a:rPr lang="es-ES"/>
              <a:pPr>
                <a:defRPr/>
              </a:pPr>
              <a:t>11/08/2021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6070B2B-107B-4557-BDB7-2E990D13111C}" type="slidenum">
              <a:rPr lang="es-ES"/>
              <a:pPr>
                <a:defRPr/>
              </a:pPr>
              <a:t>‹Nº›</a:t>
            </a:fld>
            <a:endParaRPr lang="es-ES"/>
          </a:p>
        </p:txBody>
      </p:sp>
    </p:spTree>
  </p:cSld>
  <p:clrMapOvr>
    <a:masterClrMapping/>
  </p:clrMapOvr>
  <p:transition spd="med" advTm="15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DB80DC4-3765-498B-85BC-6B7F2A564E88}" type="datetimeFigureOut">
              <a:rPr lang="es-ES"/>
              <a:pPr>
                <a:defRPr/>
              </a:pPr>
              <a:t>11/08/2021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A17A3E6-15AE-41DF-A264-7624623FF660}" type="slidenum">
              <a:rPr lang="es-ES"/>
              <a:pPr>
                <a:defRPr/>
              </a:pPr>
              <a:t>‹Nº›</a:t>
            </a:fld>
            <a:endParaRPr lang="es-ES"/>
          </a:p>
        </p:txBody>
      </p:sp>
    </p:spTree>
  </p:cSld>
  <p:clrMapOvr>
    <a:masterClrMapping/>
  </p:clrMapOvr>
  <p:transition spd="med" advTm="15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55F2BF92-F81A-49B6-8386-84744ABED097}" type="datetimeFigureOut">
              <a:rPr lang="es-ES"/>
              <a:pPr>
                <a:defRPr/>
              </a:pPr>
              <a:t>11/08/2021</a:t>
            </a:fld>
            <a:endParaRPr lang="es-ES"/>
          </a:p>
        </p:txBody>
      </p:sp>
      <p:sp>
        <p:nvSpPr>
          <p:cNvPr id="5" name="4 Marcador de pie de página"/>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52D60FE5-6C40-4843-9127-0D7E33227AD0}"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med" advTm="15000">
    <p:fade/>
  </p:transition>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hyperlink" Target="https://vk.com/mispps" TargetMode="External"/><Relationship Id="rId3" Type="http://schemas.openxmlformats.org/officeDocument/2006/relationships/image" Target="../media/image68.png"/><Relationship Id="rId7" Type="http://schemas.openxmlformats.org/officeDocument/2006/relationships/hyperlink" Target="https://www.facebook.com/mispps" TargetMode="External"/><Relationship Id="rId12" Type="http://schemas.openxmlformats.org/officeDocument/2006/relationships/image" Target="../media/image7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0.png"/><Relationship Id="rId11" Type="http://schemas.openxmlformats.org/officeDocument/2006/relationships/hyperlink" Target="https://plus.google.com/+Mispps/" TargetMode="External"/><Relationship Id="rId5" Type="http://schemas.openxmlformats.org/officeDocument/2006/relationships/image" Target="../media/image69.png"/><Relationship Id="rId10" Type="http://schemas.openxmlformats.org/officeDocument/2006/relationships/image" Target="../media/image7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WordArt 3"/>
          <p:cNvSpPr>
            <a:spLocks noChangeArrowheads="1" noChangeShapeType="1" noTextEdit="1"/>
          </p:cNvSpPr>
          <p:nvPr/>
        </p:nvSpPr>
        <p:spPr bwMode="auto">
          <a:xfrm>
            <a:off x="971600" y="123478"/>
            <a:ext cx="7273925" cy="1096963"/>
          </a:xfrm>
          <a:prstGeom prst="rect">
            <a:avLst/>
          </a:prstGeom>
        </p:spPr>
        <p:txBody>
          <a:bodyPr wrap="none" fromWordArt="1">
            <a:prstTxWarp prst="textTriangle">
              <a:avLst>
                <a:gd name="adj" fmla="val 52884"/>
              </a:avLst>
            </a:prstTxWarp>
            <a:scene3d>
              <a:camera prst="legacyPerspectiveBottom"/>
              <a:lightRig rig="legacyNormal3" dir="t"/>
            </a:scene3d>
            <a:sp3d extrusionH="887400" prstMaterial="legacyMatte">
              <a:bevelT w="38100" h="38100" prst="angle"/>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Paseando en el Retiro </a:t>
            </a:r>
          </a:p>
        </p:txBody>
      </p:sp>
      <p:sp>
        <p:nvSpPr>
          <p:cNvPr id="80900" name="WordArt 4"/>
          <p:cNvSpPr>
            <a:spLocks noChangeArrowheads="1" noChangeShapeType="1" noTextEdit="1"/>
          </p:cNvSpPr>
          <p:nvPr/>
        </p:nvSpPr>
        <p:spPr bwMode="auto">
          <a:xfrm>
            <a:off x="1187624" y="1563638"/>
            <a:ext cx="7056438" cy="647700"/>
          </a:xfrm>
          <a:prstGeom prst="rect">
            <a:avLst/>
          </a:prstGeom>
        </p:spPr>
        <p:txBody>
          <a:bodyPr wrap="none" fromWordArt="1">
            <a:prstTxWarp prst="textInflate">
              <a:avLst>
                <a:gd name="adj" fmla="val 20000"/>
              </a:avLst>
            </a:prstTxWarp>
            <a:scene3d>
              <a:camera prst="orthographicFront"/>
              <a:lightRig rig="threePt" dir="t"/>
            </a:scene3d>
            <a:sp3d extrusionH="57150">
              <a:bevelT w="82550" h="38100" prst="coolSlant"/>
            </a:sp3d>
          </a:bodyPr>
          <a:lstStyle/>
          <a:p>
            <a:pPr algn="ct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Con fotografía de mi propiedad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endParaRPr>
          </a:p>
        </p:txBody>
      </p:sp>
      <p:sp>
        <p:nvSpPr>
          <p:cNvPr id="80901" name="WordArt 5"/>
          <p:cNvSpPr>
            <a:spLocks noChangeArrowheads="1" noChangeShapeType="1" noTextEdit="1"/>
          </p:cNvSpPr>
          <p:nvPr/>
        </p:nvSpPr>
        <p:spPr bwMode="auto">
          <a:xfrm>
            <a:off x="1115616" y="2571750"/>
            <a:ext cx="6911975" cy="538162"/>
          </a:xfrm>
          <a:prstGeom prst="rect">
            <a:avLst/>
          </a:prstGeom>
        </p:spPr>
        <p:txBody>
          <a:bodyPr wrap="none" fromWordArt="1">
            <a:prstTxWarp prst="textFadeUp">
              <a:avLst>
                <a:gd name="adj" fmla="val 8153"/>
              </a:avLst>
            </a:prstTxWarp>
            <a:scene3d>
              <a:camera prst="orthographicFront"/>
              <a:lightRig rig="threePt" dir="t"/>
            </a:scene3d>
            <a:sp3d extrusionH="57150">
              <a:bevelT w="82550" h="38100" prst="coolSlant"/>
            </a:sp3d>
          </a:bodyPr>
          <a:lstStyle/>
          <a:p>
            <a:pPr algn="ct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Creación y Diseño</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endPar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endParaRPr>
          </a:p>
        </p:txBody>
      </p:sp>
      <p:sp>
        <p:nvSpPr>
          <p:cNvPr id="80902" name="WordArt 6"/>
          <p:cNvSpPr>
            <a:spLocks noChangeArrowheads="1" noChangeShapeType="1" noTextEdit="1"/>
          </p:cNvSpPr>
          <p:nvPr/>
        </p:nvSpPr>
        <p:spPr bwMode="auto">
          <a:xfrm>
            <a:off x="1979712" y="3363838"/>
            <a:ext cx="5256212" cy="629791"/>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r>
              <a:rPr lang="es-ES" sz="3600" kern="10" dirty="0" smtClean="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a:t>
            </a:r>
            <a:r>
              <a:rPr lang="es-ES" sz="3600" b="1" kern="10" dirty="0" smtClean="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V I C E N T E  G A R C Í A  </a:t>
            </a:r>
            <a:endParaRPr lang="es-ES" sz="3600" b="1"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endParaRPr>
          </a:p>
        </p:txBody>
      </p:sp>
      <p:sp>
        <p:nvSpPr>
          <p:cNvPr id="80903" name="WordArt 7"/>
          <p:cNvSpPr>
            <a:spLocks noChangeArrowheads="1" noChangeShapeType="1" noTextEdit="1"/>
          </p:cNvSpPr>
          <p:nvPr/>
        </p:nvSpPr>
        <p:spPr bwMode="auto">
          <a:xfrm>
            <a:off x="2555875" y="4227934"/>
            <a:ext cx="4105275" cy="594891"/>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r>
              <a:rPr lang="es-ES" sz="3600" i="1" kern="10" dirty="0" smtClean="0">
                <a:ln w="9525">
                  <a:noFill/>
                  <a:round/>
                  <a:headEnd/>
                  <a:tailEnd/>
                </a:ln>
                <a:solidFill>
                  <a:srgbClr val="FFFFFF"/>
                </a:solidFill>
                <a:effectLst>
                  <a:prstShdw prst="shdw17" dist="17961" dir="13500000">
                    <a:srgbClr val="999999"/>
                  </a:prstShdw>
                </a:effectLst>
                <a:latin typeface="High Tower Text"/>
              </a:rPr>
              <a:t> Automático </a:t>
            </a:r>
            <a:endParaRPr lang="es-ES" sz="3600" i="1" kern="10" dirty="0">
              <a:ln w="9525">
                <a:noFill/>
                <a:round/>
                <a:headEnd/>
                <a:tailEnd/>
              </a:ln>
              <a:solidFill>
                <a:srgbClr val="FFFFFF"/>
              </a:solidFill>
              <a:effectLst>
                <a:prstShdw prst="shdw17" dist="17961" dir="13500000">
                  <a:srgbClr val="999999"/>
                </a:prstShdw>
              </a:effectLst>
              <a:latin typeface="High Tower Text"/>
            </a:endParaRPr>
          </a:p>
        </p:txBody>
      </p:sp>
    </p:spTree>
  </p:cSld>
  <p:clrMapOvr>
    <a:masterClrMapping/>
  </p:clrMapOvr>
  <p:transition spd="med" advTm="1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80899"/>
                                        </p:tgtEl>
                                        <p:attrNameLst>
                                          <p:attrName>style.visibility</p:attrName>
                                        </p:attrNameLst>
                                      </p:cBhvr>
                                      <p:to>
                                        <p:strVal val="visible"/>
                                      </p:to>
                                    </p:set>
                                    <p:anim calcmode="lin" valueType="num">
                                      <p:cBhvr>
                                        <p:cTn id="7" dur="2000" fill="hold"/>
                                        <p:tgtEl>
                                          <p:spTgt spid="80899"/>
                                        </p:tgtEl>
                                        <p:attrNameLst>
                                          <p:attrName>ppt_w</p:attrName>
                                        </p:attrNameLst>
                                      </p:cBhvr>
                                      <p:tavLst>
                                        <p:tav tm="0">
                                          <p:val>
                                            <p:strVal val="4*#ppt_w"/>
                                          </p:val>
                                        </p:tav>
                                        <p:tav tm="100000">
                                          <p:val>
                                            <p:strVal val="#ppt_w"/>
                                          </p:val>
                                        </p:tav>
                                      </p:tavLst>
                                    </p:anim>
                                    <p:anim calcmode="lin" valueType="num">
                                      <p:cBhvr>
                                        <p:cTn id="8" dur="2000" fill="hold"/>
                                        <p:tgtEl>
                                          <p:spTgt spid="80899"/>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grpId="0" nodeType="afterEffect">
                                  <p:stCondLst>
                                    <p:cond delay="500"/>
                                  </p:stCondLst>
                                  <p:childTnLst>
                                    <p:set>
                                      <p:cBhvr>
                                        <p:cTn id="11" dur="1" fill="hold">
                                          <p:stCondLst>
                                            <p:cond delay="0"/>
                                          </p:stCondLst>
                                        </p:cTn>
                                        <p:tgtEl>
                                          <p:spTgt spid="80900"/>
                                        </p:tgtEl>
                                        <p:attrNameLst>
                                          <p:attrName>style.visibility</p:attrName>
                                        </p:attrNameLst>
                                      </p:cBhvr>
                                      <p:to>
                                        <p:strVal val="visible"/>
                                      </p:to>
                                    </p:set>
                                    <p:anim calcmode="lin" valueType="num">
                                      <p:cBhvr>
                                        <p:cTn id="12" dur="2000" fill="hold"/>
                                        <p:tgtEl>
                                          <p:spTgt spid="80900"/>
                                        </p:tgtEl>
                                        <p:attrNameLst>
                                          <p:attrName>ppt_w</p:attrName>
                                        </p:attrNameLst>
                                      </p:cBhvr>
                                      <p:tavLst>
                                        <p:tav tm="0">
                                          <p:val>
                                            <p:strVal val="#ppt_w*0.70"/>
                                          </p:val>
                                        </p:tav>
                                        <p:tav tm="100000">
                                          <p:val>
                                            <p:strVal val="#ppt_w"/>
                                          </p:val>
                                        </p:tav>
                                      </p:tavLst>
                                    </p:anim>
                                    <p:anim calcmode="lin" valueType="num">
                                      <p:cBhvr>
                                        <p:cTn id="13" dur="2000" fill="hold"/>
                                        <p:tgtEl>
                                          <p:spTgt spid="80900"/>
                                        </p:tgtEl>
                                        <p:attrNameLst>
                                          <p:attrName>ppt_h</p:attrName>
                                        </p:attrNameLst>
                                      </p:cBhvr>
                                      <p:tavLst>
                                        <p:tav tm="0">
                                          <p:val>
                                            <p:strVal val="#ppt_h"/>
                                          </p:val>
                                        </p:tav>
                                        <p:tav tm="100000">
                                          <p:val>
                                            <p:strVal val="#ppt_h"/>
                                          </p:val>
                                        </p:tav>
                                      </p:tavLst>
                                    </p:anim>
                                    <p:animEffect transition="in" filter="fade">
                                      <p:cBhvr>
                                        <p:cTn id="14" dur="2000"/>
                                        <p:tgtEl>
                                          <p:spTgt spid="80900"/>
                                        </p:tgtEl>
                                      </p:cBhvr>
                                    </p:animEffect>
                                  </p:childTnLst>
                                </p:cTn>
                              </p:par>
                            </p:childTnLst>
                          </p:cTn>
                        </p:par>
                        <p:par>
                          <p:cTn id="15" fill="hold">
                            <p:stCondLst>
                              <p:cond delay="4500"/>
                            </p:stCondLst>
                            <p:childTnLst>
                              <p:par>
                                <p:cTn id="16" presetID="42" presetClass="entr" presetSubtype="0" fill="hold" grpId="0" nodeType="afterEffect">
                                  <p:stCondLst>
                                    <p:cond delay="500"/>
                                  </p:stCondLst>
                                  <p:childTnLst>
                                    <p:set>
                                      <p:cBhvr>
                                        <p:cTn id="17" dur="1" fill="hold">
                                          <p:stCondLst>
                                            <p:cond delay="0"/>
                                          </p:stCondLst>
                                        </p:cTn>
                                        <p:tgtEl>
                                          <p:spTgt spid="80901"/>
                                        </p:tgtEl>
                                        <p:attrNameLst>
                                          <p:attrName>style.visibility</p:attrName>
                                        </p:attrNameLst>
                                      </p:cBhvr>
                                      <p:to>
                                        <p:strVal val="visible"/>
                                      </p:to>
                                    </p:set>
                                    <p:animEffect transition="in" filter="fade">
                                      <p:cBhvr>
                                        <p:cTn id="18" dur="2000"/>
                                        <p:tgtEl>
                                          <p:spTgt spid="80901"/>
                                        </p:tgtEl>
                                      </p:cBhvr>
                                    </p:animEffect>
                                    <p:anim calcmode="lin" valueType="num">
                                      <p:cBhvr>
                                        <p:cTn id="19" dur="2000" fill="hold"/>
                                        <p:tgtEl>
                                          <p:spTgt spid="80901"/>
                                        </p:tgtEl>
                                        <p:attrNameLst>
                                          <p:attrName>ppt_x</p:attrName>
                                        </p:attrNameLst>
                                      </p:cBhvr>
                                      <p:tavLst>
                                        <p:tav tm="0">
                                          <p:val>
                                            <p:strVal val="#ppt_x"/>
                                          </p:val>
                                        </p:tav>
                                        <p:tav tm="100000">
                                          <p:val>
                                            <p:strVal val="#ppt_x"/>
                                          </p:val>
                                        </p:tav>
                                      </p:tavLst>
                                    </p:anim>
                                    <p:anim calcmode="lin" valueType="num">
                                      <p:cBhvr>
                                        <p:cTn id="20" dur="2000" fill="hold"/>
                                        <p:tgtEl>
                                          <p:spTgt spid="8090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grpId="0" nodeType="afterEffect">
                                  <p:stCondLst>
                                    <p:cond delay="500"/>
                                  </p:stCondLst>
                                  <p:childTnLst>
                                    <p:set>
                                      <p:cBhvr>
                                        <p:cTn id="23" dur="1" fill="hold">
                                          <p:stCondLst>
                                            <p:cond delay="0"/>
                                          </p:stCondLst>
                                        </p:cTn>
                                        <p:tgtEl>
                                          <p:spTgt spid="80902"/>
                                        </p:tgtEl>
                                        <p:attrNameLst>
                                          <p:attrName>style.visibility</p:attrName>
                                        </p:attrNameLst>
                                      </p:cBhvr>
                                      <p:to>
                                        <p:strVal val="visible"/>
                                      </p:to>
                                    </p:set>
                                    <p:anim from="(-#ppt_w/2)" to="(#ppt_x)" calcmode="lin" valueType="num">
                                      <p:cBhvr>
                                        <p:cTn id="24" dur="1200" fill="hold">
                                          <p:stCondLst>
                                            <p:cond delay="0"/>
                                          </p:stCondLst>
                                        </p:cTn>
                                        <p:tgtEl>
                                          <p:spTgt spid="80902"/>
                                        </p:tgtEl>
                                        <p:attrNameLst>
                                          <p:attrName>ppt_x</p:attrName>
                                        </p:attrNameLst>
                                      </p:cBhvr>
                                    </p:anim>
                                    <p:anim from="0" to="-1.0" calcmode="lin" valueType="num">
                                      <p:cBhvr>
                                        <p:cTn id="25" dur="400" decel="50000" autoRev="1" fill="hold">
                                          <p:stCondLst>
                                            <p:cond delay="1200"/>
                                          </p:stCondLst>
                                        </p:cTn>
                                        <p:tgtEl>
                                          <p:spTgt spid="80902"/>
                                        </p:tgtEl>
                                        <p:attrNameLst>
                                          <p:attrName>xshear</p:attrName>
                                        </p:attrNameLst>
                                      </p:cBhvr>
                                    </p:anim>
                                    <p:animScale>
                                      <p:cBhvr>
                                        <p:cTn id="26" dur="400" decel="100000" autoRev="1" fill="hold">
                                          <p:stCondLst>
                                            <p:cond delay="1200"/>
                                          </p:stCondLst>
                                        </p:cTn>
                                        <p:tgtEl>
                                          <p:spTgt spid="80902"/>
                                        </p:tgtEl>
                                      </p:cBhvr>
                                      <p:from x="100000" y="100000"/>
                                      <p:to x="80000" y="100000"/>
                                    </p:animScale>
                                    <p:anim by="(#ppt_h/3+#ppt_w*0.1)" calcmode="lin" valueType="num">
                                      <p:cBhvr additive="sum">
                                        <p:cTn id="27" dur="400" decel="100000" autoRev="1" fill="hold">
                                          <p:stCondLst>
                                            <p:cond delay="1200"/>
                                          </p:stCondLst>
                                        </p:cTn>
                                        <p:tgtEl>
                                          <p:spTgt spid="80902"/>
                                        </p:tgtEl>
                                        <p:attrNameLst>
                                          <p:attrName>ppt_x</p:attrName>
                                        </p:attrNameLst>
                                      </p:cBhvr>
                                    </p:anim>
                                  </p:childTnLst>
                                </p:cTn>
                              </p:par>
                            </p:childTnLst>
                          </p:cTn>
                        </p:par>
                        <p:par>
                          <p:cTn id="28" fill="hold">
                            <p:stCondLst>
                              <p:cond delay="9500"/>
                            </p:stCondLst>
                            <p:childTnLst>
                              <p:par>
                                <p:cTn id="29" presetID="23" presetClass="entr" presetSubtype="16" repeatCount="3000" fill="hold" grpId="0" nodeType="afterEffect">
                                  <p:stCondLst>
                                    <p:cond delay="500"/>
                                  </p:stCondLst>
                                  <p:childTnLst>
                                    <p:set>
                                      <p:cBhvr>
                                        <p:cTn id="30" dur="1" fill="hold">
                                          <p:stCondLst>
                                            <p:cond delay="0"/>
                                          </p:stCondLst>
                                        </p:cTn>
                                        <p:tgtEl>
                                          <p:spTgt spid="80903"/>
                                        </p:tgtEl>
                                        <p:attrNameLst>
                                          <p:attrName>style.visibility</p:attrName>
                                        </p:attrNameLst>
                                      </p:cBhvr>
                                      <p:to>
                                        <p:strVal val="visible"/>
                                      </p:to>
                                    </p:set>
                                    <p:anim calcmode="lin" valueType="num">
                                      <p:cBhvr>
                                        <p:cTn id="31" dur="1000" fill="hold"/>
                                        <p:tgtEl>
                                          <p:spTgt spid="80903"/>
                                        </p:tgtEl>
                                        <p:attrNameLst>
                                          <p:attrName>ppt_w</p:attrName>
                                        </p:attrNameLst>
                                      </p:cBhvr>
                                      <p:tavLst>
                                        <p:tav tm="0">
                                          <p:val>
                                            <p:fltVal val="0"/>
                                          </p:val>
                                        </p:tav>
                                        <p:tav tm="100000">
                                          <p:val>
                                            <p:strVal val="#ppt_w"/>
                                          </p:val>
                                        </p:tav>
                                      </p:tavLst>
                                    </p:anim>
                                    <p:anim calcmode="lin" valueType="num">
                                      <p:cBhvr>
                                        <p:cTn id="32" dur="1000" fill="hold"/>
                                        <p:tgtEl>
                                          <p:spTgt spid="809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899" grpId="0" animBg="1"/>
      <p:bldP spid="80900" grpId="0" animBg="1"/>
      <p:bldP spid="80901" grpId="0" animBg="1"/>
      <p:bldP spid="80902" grpId="0" animBg="1"/>
      <p:bldP spid="8090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251520" y="1563638"/>
            <a:ext cx="8640960" cy="2677656"/>
          </a:xfrm>
          <a:prstGeom prst="rect">
            <a:avLst/>
          </a:prstGeom>
          <a:noFill/>
        </p:spPr>
        <p:txBody>
          <a:bodyPr wrap="square">
            <a:spAutoFit/>
            <a:scene3d>
              <a:camera prst="orthographicFront"/>
              <a:lightRig rig="threePt" dir="t"/>
            </a:scene3d>
            <a:sp3d extrusionH="57150">
              <a:bevelT w="82550" h="38100" prst="coolSlant"/>
            </a:sp3d>
          </a:bodyPr>
          <a:lstStyle/>
          <a:p>
            <a:pPr fontAlgn="auto">
              <a:spcBef>
                <a:spcPts val="0"/>
              </a:spcBef>
              <a:spcAft>
                <a:spcPts val="0"/>
              </a:spcAft>
              <a:defRPr/>
            </a:pPr>
            <a:r>
              <a:rPr lang="es-ES" sz="2400" dirty="0">
                <a:effectLst>
                  <a:glow rad="63500">
                    <a:schemeClr val="accent3">
                      <a:satMod val="175000"/>
                      <a:alpha val="40000"/>
                    </a:schemeClr>
                  </a:glow>
                  <a:outerShdw blurRad="38100" dist="38100" dir="2700000" algn="tl">
                    <a:srgbClr val="000000">
                      <a:alpha val="43137"/>
                    </a:srgbClr>
                  </a:outerShdw>
                </a:effectLst>
                <a:latin typeface="Lucida Bright" pitchFamily="18" charset="0"/>
                <a:cs typeface="+mn-cs"/>
              </a:rPr>
              <a:t>Los jardines del Buen Retiro tienen su origen entre los años 1631 y </a:t>
            </a:r>
            <a:r>
              <a:rPr lang="es-ES" sz="2400" dirty="0" smtClean="0">
                <a:effectLst>
                  <a:glow rad="63500">
                    <a:schemeClr val="accent3">
                      <a:satMod val="175000"/>
                      <a:alpha val="40000"/>
                    </a:schemeClr>
                  </a:glow>
                  <a:outerShdw blurRad="38100" dist="38100" dir="2700000" algn="tl">
                    <a:srgbClr val="000000">
                      <a:alpha val="43137"/>
                    </a:srgbClr>
                  </a:outerShdw>
                </a:effectLst>
                <a:latin typeface="Lucida Bright" pitchFamily="18" charset="0"/>
                <a:cs typeface="+mn-cs"/>
              </a:rPr>
              <a:t>1640</a:t>
            </a:r>
            <a:r>
              <a:rPr lang="es-ES" sz="2400" dirty="0">
                <a:effectLst>
                  <a:glow rad="63500">
                    <a:schemeClr val="accent3">
                      <a:satMod val="175000"/>
                      <a:alpha val="40000"/>
                    </a:schemeClr>
                  </a:glow>
                  <a:outerShdw blurRad="38100" dist="38100" dir="2700000" algn="tl">
                    <a:srgbClr val="000000">
                      <a:alpha val="43137"/>
                    </a:srgbClr>
                  </a:outerShdw>
                </a:effectLst>
                <a:latin typeface="Lucida Bright" pitchFamily="18" charset="0"/>
                <a:cs typeface="+mn-cs"/>
              </a:rPr>
              <a:t>, cuando el Conde-Duque de </a:t>
            </a:r>
            <a:r>
              <a:rPr lang="es-ES" sz="2400" dirty="0" smtClean="0">
                <a:effectLst>
                  <a:glow rad="63500">
                    <a:schemeClr val="accent3">
                      <a:satMod val="175000"/>
                      <a:alpha val="40000"/>
                    </a:schemeClr>
                  </a:glow>
                  <a:outerShdw blurRad="38100" dist="38100" dir="2700000" algn="tl">
                    <a:srgbClr val="000000">
                      <a:alpha val="43137"/>
                    </a:srgbClr>
                  </a:outerShdw>
                </a:effectLst>
                <a:latin typeface="Lucida Bright" pitchFamily="18" charset="0"/>
                <a:cs typeface="+mn-cs"/>
              </a:rPr>
              <a:t>Olivares    (Gaspar </a:t>
            </a:r>
            <a:r>
              <a:rPr lang="es-ES" sz="2400" dirty="0">
                <a:effectLst>
                  <a:glow rad="63500">
                    <a:schemeClr val="accent3">
                      <a:satMod val="175000"/>
                      <a:alpha val="40000"/>
                    </a:schemeClr>
                  </a:glow>
                  <a:outerShdw blurRad="38100" dist="38100" dir="2700000" algn="tl">
                    <a:srgbClr val="000000">
                      <a:alpha val="43137"/>
                    </a:srgbClr>
                  </a:outerShdw>
                </a:effectLst>
                <a:latin typeface="Lucida Bright" pitchFamily="18" charset="0"/>
                <a:cs typeface="+mn-cs"/>
              </a:rPr>
              <a:t>de Guzmán y Pimentel), valido del rey </a:t>
            </a:r>
            <a:r>
              <a:rPr lang="es-ES" sz="2400" dirty="0" smtClean="0">
                <a:effectLst>
                  <a:glow rad="63500">
                    <a:schemeClr val="accent3">
                      <a:satMod val="175000"/>
                      <a:alpha val="40000"/>
                    </a:schemeClr>
                  </a:glow>
                  <a:outerShdw blurRad="38100" dist="38100" dir="2700000" algn="tl">
                    <a:srgbClr val="000000">
                      <a:alpha val="43137"/>
                    </a:srgbClr>
                  </a:outerShdw>
                </a:effectLst>
                <a:latin typeface="Lucida Bright" pitchFamily="18" charset="0"/>
                <a:cs typeface="+mn-cs"/>
              </a:rPr>
              <a:t>Felipe IV    (1621-1665</a:t>
            </a:r>
            <a:r>
              <a:rPr lang="es-ES" sz="2400" dirty="0">
                <a:effectLst>
                  <a:glow rad="63500">
                    <a:schemeClr val="accent3">
                      <a:satMod val="175000"/>
                      <a:alpha val="40000"/>
                    </a:schemeClr>
                  </a:glow>
                  <a:outerShdw blurRad="38100" dist="38100" dir="2700000" algn="tl">
                    <a:srgbClr val="000000">
                      <a:alpha val="43137"/>
                    </a:srgbClr>
                  </a:outerShdw>
                </a:effectLst>
                <a:latin typeface="Lucida Bright" pitchFamily="18" charset="0"/>
                <a:cs typeface="+mn-cs"/>
              </a:rPr>
              <a:t>), le regaló al rey unos terrenos que le habían sido cedidos por el duque Fernán  Núñez, </a:t>
            </a:r>
            <a:r>
              <a:rPr lang="es-ES" sz="2400" dirty="0" smtClean="0">
                <a:effectLst>
                  <a:glow rad="63500">
                    <a:schemeClr val="accent3">
                      <a:satMod val="175000"/>
                      <a:alpha val="40000"/>
                    </a:schemeClr>
                  </a:glow>
                  <a:outerShdw blurRad="38100" dist="38100" dir="2700000" algn="tl">
                    <a:srgbClr val="000000">
                      <a:alpha val="43137"/>
                    </a:srgbClr>
                  </a:outerShdw>
                </a:effectLst>
                <a:latin typeface="Lucida Bright" pitchFamily="18" charset="0"/>
                <a:cs typeface="+mn-cs"/>
              </a:rPr>
              <a:t>para el recreo                       de </a:t>
            </a:r>
            <a:r>
              <a:rPr lang="es-ES" sz="2400" dirty="0">
                <a:effectLst>
                  <a:glow rad="63500">
                    <a:schemeClr val="accent3">
                      <a:satMod val="175000"/>
                      <a:alpha val="40000"/>
                    </a:schemeClr>
                  </a:glow>
                  <a:outerShdw blurRad="38100" dist="38100" dir="2700000" algn="tl">
                    <a:srgbClr val="000000">
                      <a:alpha val="43137"/>
                    </a:srgbClr>
                  </a:outerShdw>
                </a:effectLst>
                <a:latin typeface="Lucida Bright" pitchFamily="18" charset="0"/>
                <a:cs typeface="+mn-cs"/>
              </a:rPr>
              <a:t>la Corte en torno al Monasterio de los Jerónimos de Madrid. </a:t>
            </a:r>
          </a:p>
        </p:txBody>
      </p:sp>
      <p:sp>
        <p:nvSpPr>
          <p:cNvPr id="4" name="3 Rectángulo"/>
          <p:cNvSpPr/>
          <p:nvPr/>
        </p:nvSpPr>
        <p:spPr>
          <a:xfrm>
            <a:off x="1187624" y="267494"/>
            <a:ext cx="6768752" cy="1224136"/>
          </a:xfrm>
          <a:prstGeom prst="rect">
            <a:avLst/>
          </a:prstGeom>
          <a:noFill/>
          <a:effectLst/>
        </p:spPr>
        <p:txBody>
          <a:bodyPr wrap="none">
            <a:prstTxWarp prst="textDeflate">
              <a:avLst/>
            </a:prstTxWarp>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fontAlgn="auto">
              <a:spcBef>
                <a:spcPts val="0"/>
              </a:spcBef>
              <a:spcAft>
                <a:spcPts val="0"/>
              </a:spcAft>
              <a:defRPr/>
            </a:pPr>
            <a:r>
              <a:rPr lang="es-ES" sz="3600" b="1" dirty="0">
                <a:ln/>
                <a:solidFill>
                  <a:schemeClr val="accent3"/>
                </a:solidFill>
                <a:latin typeface="+mn-lt"/>
                <a:cs typeface="+mn-cs"/>
              </a:rPr>
              <a:t> </a:t>
            </a:r>
            <a:r>
              <a:rPr lang="es-ES" sz="3600" b="1" dirty="0" smtClean="0">
                <a:ln/>
                <a:solidFill>
                  <a:schemeClr val="accent3"/>
                </a:solidFill>
                <a:latin typeface="+mn-lt"/>
                <a:cs typeface="+mn-cs"/>
              </a:rPr>
              <a:t> Paseando en </a:t>
            </a:r>
            <a:r>
              <a:rPr lang="es-ES" sz="3600" b="1" dirty="0" smtClean="0">
                <a:ln/>
                <a:solidFill>
                  <a:schemeClr val="accent3"/>
                </a:solidFill>
                <a:effectLst>
                  <a:outerShdw blurRad="38100" dist="38100" dir="2700000" algn="tl">
                    <a:srgbClr val="000000">
                      <a:alpha val="43137"/>
                    </a:srgbClr>
                  </a:outerShdw>
                </a:effectLst>
                <a:latin typeface="+mn-lt"/>
                <a:cs typeface="+mn-cs"/>
              </a:rPr>
              <a:t>l</a:t>
            </a:r>
            <a:r>
              <a:rPr lang="es-ES" sz="3600" b="1" dirty="0" smtClean="0">
                <a:ln/>
                <a:solidFill>
                  <a:schemeClr val="accent3"/>
                </a:solidFill>
                <a:effectLst>
                  <a:outerShdw blurRad="38100" dist="38100" dir="2700000" algn="tl">
                    <a:srgbClr val="000000">
                      <a:alpha val="43137"/>
                    </a:srgbClr>
                  </a:outerShdw>
                </a:effectLst>
                <a:latin typeface="+mn-lt"/>
                <a:cs typeface="+mn-cs"/>
              </a:rPr>
              <a:t>os </a:t>
            </a:r>
            <a:r>
              <a:rPr lang="es-ES" sz="3600" b="1" dirty="0">
                <a:ln/>
                <a:solidFill>
                  <a:schemeClr val="accent3"/>
                </a:solidFill>
                <a:effectLst>
                  <a:outerShdw blurRad="38100" dist="38100" dir="2700000" algn="tl">
                    <a:srgbClr val="000000">
                      <a:alpha val="43137"/>
                    </a:srgbClr>
                  </a:outerShdw>
                </a:effectLst>
                <a:latin typeface="+mn-lt"/>
                <a:cs typeface="+mn-cs"/>
              </a:rPr>
              <a:t>Jardines </a:t>
            </a:r>
            <a:r>
              <a:rPr lang="es-ES" sz="3600" b="1" dirty="0" smtClean="0">
                <a:ln/>
                <a:solidFill>
                  <a:schemeClr val="accent3"/>
                </a:solidFill>
                <a:effectLst>
                  <a:outerShdw blurRad="38100" dist="38100" dir="2700000" algn="tl">
                    <a:srgbClr val="000000">
                      <a:alpha val="43137"/>
                    </a:srgbClr>
                  </a:outerShdw>
                </a:effectLst>
                <a:latin typeface="+mn-lt"/>
                <a:cs typeface="+mn-cs"/>
              </a:rPr>
              <a:t>del Retiro  </a:t>
            </a:r>
            <a:endParaRPr lang="es-ES" sz="3600" b="1" dirty="0">
              <a:ln/>
              <a:solidFill>
                <a:schemeClr val="accent3"/>
              </a:solidFill>
              <a:effectLst>
                <a:outerShdw blurRad="38100" dist="38100" dir="2700000" algn="tl">
                  <a:srgbClr val="000000">
                    <a:alpha val="43137"/>
                  </a:srgbClr>
                </a:outerShdw>
              </a:effectLst>
              <a:latin typeface="+mn-lt"/>
              <a:cs typeface="+mn-cs"/>
            </a:endParaRPr>
          </a:p>
        </p:txBody>
      </p:sp>
    </p:spTree>
  </p:cSld>
  <p:clrMapOvr>
    <a:masterClrMapping/>
  </p:clrMapOvr>
  <p:transition spd="med" advTm="3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2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4">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2000"/>
                            </p:stCondLst>
                            <p:childTnLst>
                              <p:par>
                                <p:cTn id="10" presetID="40" presetClass="entr" presetSubtype="0" fill="hold" grpId="0" nodeType="afterEffect">
                                  <p:stCondLst>
                                    <p:cond delay="500"/>
                                  </p:stCondLst>
                                  <p:iterate type="lt">
                                    <p:tmPct val="10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1"/>
                                          </p:val>
                                        </p:tav>
                                        <p:tav tm="100000">
                                          <p:val>
                                            <p:strVal val="#ppt_x"/>
                                          </p:val>
                                        </p:tav>
                                      </p:tavLst>
                                    </p:anim>
                                    <p:anim calcmode="lin" valueType="num">
                                      <p:cBhvr>
                                        <p:cTn id="14" dur="1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3" cstate="print"/>
          <a:stretch>
            <a:fillRect/>
          </a:stretch>
        </p:blipFill>
        <p:spPr bwMode="auto">
          <a:xfrm>
            <a:off x="0" y="0"/>
            <a:ext cx="9144000" cy="5143500"/>
          </a:xfrm>
          <a:prstGeom prst="rect">
            <a:avLst/>
          </a:prstGeom>
          <a:noFill/>
          <a:ln w="9525">
            <a:noFill/>
            <a:miter lim="800000"/>
            <a:headEnd/>
            <a:tailEnd/>
          </a:ln>
          <a:scene3d>
            <a:camera prst="orthographicFront"/>
            <a:lightRig rig="threePt" dir="t"/>
          </a:scene3d>
          <a:sp3d>
            <a:bevelT w="254000" h="190500" prst="convex"/>
          </a:sp3d>
        </p:spPr>
      </p:pic>
      <p:sp>
        <p:nvSpPr>
          <p:cNvPr id="3" name="2 Triángulo isósceles"/>
          <p:cNvSpPr/>
          <p:nvPr/>
        </p:nvSpPr>
        <p:spPr>
          <a:xfrm>
            <a:off x="2500313" y="0"/>
            <a:ext cx="4143375" cy="2517775"/>
          </a:xfrm>
          <a:prstGeom prst="triangle">
            <a:avLst/>
          </a:prstGeom>
          <a:solidFill>
            <a:schemeClr val="tx2">
              <a:lumMod val="10000"/>
              <a:alpha val="60000"/>
            </a:schemeClr>
          </a:solidFill>
          <a:ln w="3175">
            <a:noFill/>
            <a:prstDash val="sysDot"/>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Combinar"/>
          <p:cNvSpPr/>
          <p:nvPr/>
        </p:nvSpPr>
        <p:spPr>
          <a:xfrm>
            <a:off x="2500313" y="2679700"/>
            <a:ext cx="4143375" cy="2463800"/>
          </a:xfrm>
          <a:prstGeom prst="flowChartMerge">
            <a:avLst/>
          </a:prstGeom>
          <a:solidFill>
            <a:schemeClr val="tx2">
              <a:lumMod val="10000"/>
              <a:alpha val="60000"/>
            </a:schemeClr>
          </a:solidFill>
          <a:ln w="3175">
            <a:noFill/>
            <a:prstDash val="sysDot"/>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Triángulo isósceles"/>
          <p:cNvSpPr/>
          <p:nvPr/>
        </p:nvSpPr>
        <p:spPr>
          <a:xfrm>
            <a:off x="2500313" y="268288"/>
            <a:ext cx="4143375" cy="2249487"/>
          </a:xfrm>
          <a:prstGeom prst="triangle">
            <a:avLst/>
          </a:prstGeom>
          <a:solidFill>
            <a:schemeClr val="tx2">
              <a:lumMod val="25000"/>
              <a:alpha val="60000"/>
            </a:schemeClr>
          </a:solidFill>
          <a:ln w="3175">
            <a:noFill/>
            <a:prstDash val="sysDot"/>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Combinar"/>
          <p:cNvSpPr/>
          <p:nvPr/>
        </p:nvSpPr>
        <p:spPr>
          <a:xfrm>
            <a:off x="2500313" y="2679700"/>
            <a:ext cx="4143375" cy="2195513"/>
          </a:xfrm>
          <a:prstGeom prst="flowChartMerge">
            <a:avLst/>
          </a:prstGeom>
          <a:solidFill>
            <a:schemeClr val="tx2">
              <a:lumMod val="25000"/>
              <a:alpha val="60000"/>
            </a:schemeClr>
          </a:solidFill>
          <a:ln w="3175">
            <a:noFill/>
            <a:prstDash val="sysDot"/>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isósceles"/>
          <p:cNvSpPr/>
          <p:nvPr/>
        </p:nvSpPr>
        <p:spPr>
          <a:xfrm>
            <a:off x="2500313" y="642938"/>
            <a:ext cx="4143375" cy="1874837"/>
          </a:xfrm>
          <a:prstGeom prst="triangle">
            <a:avLst/>
          </a:prstGeom>
          <a:solidFill>
            <a:schemeClr val="tx2">
              <a:lumMod val="50000"/>
              <a:alpha val="60000"/>
            </a:schemeClr>
          </a:solidFill>
          <a:ln w="3175">
            <a:noFill/>
            <a:prstDash val="sysDot"/>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Combinar"/>
          <p:cNvSpPr/>
          <p:nvPr/>
        </p:nvSpPr>
        <p:spPr>
          <a:xfrm>
            <a:off x="2500313" y="2679700"/>
            <a:ext cx="4143375" cy="1874838"/>
          </a:xfrm>
          <a:prstGeom prst="flowChartMerge">
            <a:avLst/>
          </a:prstGeom>
          <a:solidFill>
            <a:schemeClr val="tx2">
              <a:lumMod val="50000"/>
              <a:alpha val="60000"/>
            </a:schemeClr>
          </a:solidFill>
          <a:ln w="3175">
            <a:noFill/>
            <a:prstDash val="sysDot"/>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isósceles"/>
          <p:cNvSpPr/>
          <p:nvPr/>
        </p:nvSpPr>
        <p:spPr>
          <a:xfrm>
            <a:off x="2500313" y="963613"/>
            <a:ext cx="4214812" cy="1554162"/>
          </a:xfrm>
          <a:prstGeom prst="triangle">
            <a:avLst/>
          </a:prstGeom>
          <a:solidFill>
            <a:schemeClr val="tx2">
              <a:lumMod val="75000"/>
              <a:alpha val="60000"/>
            </a:schemeClr>
          </a:solidFill>
          <a:ln w="3175">
            <a:noFill/>
            <a:prstDash val="sysDot"/>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Combinar"/>
          <p:cNvSpPr/>
          <p:nvPr/>
        </p:nvSpPr>
        <p:spPr>
          <a:xfrm>
            <a:off x="2500313" y="2679700"/>
            <a:ext cx="4071937" cy="1446213"/>
          </a:xfrm>
          <a:prstGeom prst="flowChartMerge">
            <a:avLst/>
          </a:prstGeom>
          <a:solidFill>
            <a:schemeClr val="tx2">
              <a:lumMod val="75000"/>
              <a:alpha val="60000"/>
            </a:schemeClr>
          </a:solidFill>
          <a:ln w="3175">
            <a:noFill/>
            <a:prstDash val="sysDot"/>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CuadroTexto"/>
          <p:cNvSpPr txBox="1"/>
          <p:nvPr/>
        </p:nvSpPr>
        <p:spPr>
          <a:xfrm>
            <a:off x="611188" y="3795713"/>
            <a:ext cx="8032750" cy="1200150"/>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Jueves día 7 de julio San Fermín </a:t>
            </a:r>
            <a:r>
              <a:rPr lang="es-ES" sz="1400"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(para mas señas)</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nublado, muy buena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temperatura para no pasar calor. Nos hemos venido al Retiro mi mujer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y yo a pasar el día, como hemos entrado por la puerta del Ángel Caído,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lo primero que vemos es la noria del Huerto del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Francés.</a:t>
            </a:r>
            <a:endParaRPr lang="es-ES" sz="1400"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
        <p:nvSpPr>
          <p:cNvPr id="12" name="11 CuadroTexto"/>
          <p:cNvSpPr txBox="1"/>
          <p:nvPr/>
        </p:nvSpPr>
        <p:spPr>
          <a:xfrm>
            <a:off x="2843213" y="339725"/>
            <a:ext cx="2630848" cy="400110"/>
          </a:xfrm>
          <a:prstGeom prst="rect">
            <a:avLst/>
          </a:prstGeom>
          <a:noFill/>
        </p:spPr>
        <p:txBody>
          <a:bodyPr wrap="none">
            <a:spAutoFit/>
          </a:bodyPr>
          <a:lstStyle/>
          <a:p>
            <a:pPr fontAlgn="auto">
              <a:spcBef>
                <a:spcPts val="0"/>
              </a:spcBef>
              <a:spcAft>
                <a:spcPts val="0"/>
              </a:spcAft>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mn-cs"/>
              </a:rPr>
              <a:t>Huerto del Francés</a:t>
            </a:r>
          </a:p>
        </p:txBody>
      </p:sp>
    </p:spTree>
  </p:cSld>
  <p:clrMapOvr>
    <a:masterClrMapping/>
  </p:clrMapOvr>
  <p:transition spd="med" advTm="36000">
    <p:fade/>
    <p:sndAc>
      <p:stSnd loop="1">
        <p:snd r:embed="rId2" name="Variad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ppt_x</p:attrName>
                                        </p:attrNameLst>
                                      </p:cBhvr>
                                      <p:tavLst>
                                        <p:tav tm="0">
                                          <p:val>
                                            <p:strVal val="#ppt_x"/>
                                          </p:val>
                                        </p:tav>
                                        <p:tav tm="100000">
                                          <p:val>
                                            <p:strVal val="#ppt_x"/>
                                          </p:val>
                                        </p:tav>
                                      </p:tavLst>
                                    </p:anim>
                                    <p:anim calcmode="lin" valueType="num">
                                      <p:cBhvr>
                                        <p:cTn id="8" dur="3000" fill="hold"/>
                                        <p:tgtEl>
                                          <p:spTgt spid="3"/>
                                        </p:tgtEl>
                                        <p:attrNameLst>
                                          <p:attrName>ppt_y</p:attrName>
                                        </p:attrNameLst>
                                      </p:cBhvr>
                                      <p:tavLst>
                                        <p:tav tm="0">
                                          <p:val>
                                            <p:strVal val="#ppt_y+#ppt_h/2"/>
                                          </p:val>
                                        </p:tav>
                                        <p:tav tm="100000">
                                          <p:val>
                                            <p:strVal val="#ppt_y"/>
                                          </p:val>
                                        </p:tav>
                                      </p:tavLst>
                                    </p:anim>
                                    <p:anim calcmode="lin" valueType="num">
                                      <p:cBhvr>
                                        <p:cTn id="9" dur="3000" fill="hold"/>
                                        <p:tgtEl>
                                          <p:spTgt spid="3"/>
                                        </p:tgtEl>
                                        <p:attrNameLst>
                                          <p:attrName>ppt_w</p:attrName>
                                        </p:attrNameLst>
                                      </p:cBhvr>
                                      <p:tavLst>
                                        <p:tav tm="0">
                                          <p:val>
                                            <p:strVal val="#ppt_w"/>
                                          </p:val>
                                        </p:tav>
                                        <p:tav tm="100000">
                                          <p:val>
                                            <p:strVal val="#ppt_w"/>
                                          </p:val>
                                        </p:tav>
                                      </p:tavLst>
                                    </p:anim>
                                    <p:anim calcmode="lin" valueType="num">
                                      <p:cBhvr>
                                        <p:cTn id="10" dur="3000" fill="hold"/>
                                        <p:tgtEl>
                                          <p:spTgt spid="3"/>
                                        </p:tgtEl>
                                        <p:attrNameLst>
                                          <p:attrName>ppt_h</p:attrName>
                                        </p:attrNameLst>
                                      </p:cBhvr>
                                      <p:tavLst>
                                        <p:tav tm="0">
                                          <p:val>
                                            <p:fltVal val="0"/>
                                          </p:val>
                                        </p:tav>
                                        <p:tav tm="100000">
                                          <p:val>
                                            <p:strVal val="#ppt_h"/>
                                          </p:val>
                                        </p:tav>
                                      </p:tavLst>
                                    </p:anim>
                                  </p:childTnLst>
                                </p:cTn>
                              </p:par>
                              <p:par>
                                <p:cTn id="11" presetID="17"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ppt_x</p:attrName>
                                        </p:attrNameLst>
                                      </p:cBhvr>
                                      <p:tavLst>
                                        <p:tav tm="0">
                                          <p:val>
                                            <p:strVal val="#ppt_x"/>
                                          </p:val>
                                        </p:tav>
                                        <p:tav tm="100000">
                                          <p:val>
                                            <p:strVal val="#ppt_x"/>
                                          </p:val>
                                        </p:tav>
                                      </p:tavLst>
                                    </p:anim>
                                    <p:anim calcmode="lin" valueType="num">
                                      <p:cBhvr>
                                        <p:cTn id="14" dur="3000" fill="hold"/>
                                        <p:tgtEl>
                                          <p:spTgt spid="5"/>
                                        </p:tgtEl>
                                        <p:attrNameLst>
                                          <p:attrName>ppt_y</p:attrName>
                                        </p:attrNameLst>
                                      </p:cBhvr>
                                      <p:tavLst>
                                        <p:tav tm="0">
                                          <p:val>
                                            <p:strVal val="#ppt_y+#ppt_h/2"/>
                                          </p:val>
                                        </p:tav>
                                        <p:tav tm="100000">
                                          <p:val>
                                            <p:strVal val="#ppt_y"/>
                                          </p:val>
                                        </p:tav>
                                      </p:tavLst>
                                    </p:anim>
                                    <p:anim calcmode="lin" valueType="num">
                                      <p:cBhvr>
                                        <p:cTn id="15" dur="3000" fill="hold"/>
                                        <p:tgtEl>
                                          <p:spTgt spid="5"/>
                                        </p:tgtEl>
                                        <p:attrNameLst>
                                          <p:attrName>ppt_w</p:attrName>
                                        </p:attrNameLst>
                                      </p:cBhvr>
                                      <p:tavLst>
                                        <p:tav tm="0">
                                          <p:val>
                                            <p:strVal val="#ppt_w"/>
                                          </p:val>
                                        </p:tav>
                                        <p:tav tm="100000">
                                          <p:val>
                                            <p:strVal val="#ppt_w"/>
                                          </p:val>
                                        </p:tav>
                                      </p:tavLst>
                                    </p:anim>
                                    <p:anim calcmode="lin" valueType="num">
                                      <p:cBhvr>
                                        <p:cTn id="16" dur="3000" fill="hold"/>
                                        <p:tgtEl>
                                          <p:spTgt spid="5"/>
                                        </p:tgtEl>
                                        <p:attrNameLst>
                                          <p:attrName>ppt_h</p:attrName>
                                        </p:attrNameLst>
                                      </p:cBhvr>
                                      <p:tavLst>
                                        <p:tav tm="0">
                                          <p:val>
                                            <p:fltVal val="0"/>
                                          </p:val>
                                        </p:tav>
                                        <p:tav tm="100000">
                                          <p:val>
                                            <p:strVal val="#ppt_h"/>
                                          </p:val>
                                        </p:tav>
                                      </p:tavLst>
                                    </p:anim>
                                  </p:childTnLst>
                                </p:cTn>
                              </p:par>
                              <p:par>
                                <p:cTn id="17" presetID="17" presetClass="entr" presetSubtype="4"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ppt_x</p:attrName>
                                        </p:attrNameLst>
                                      </p:cBhvr>
                                      <p:tavLst>
                                        <p:tav tm="0">
                                          <p:val>
                                            <p:strVal val="#ppt_x"/>
                                          </p:val>
                                        </p:tav>
                                        <p:tav tm="100000">
                                          <p:val>
                                            <p:strVal val="#ppt_x"/>
                                          </p:val>
                                        </p:tav>
                                      </p:tavLst>
                                    </p:anim>
                                    <p:anim calcmode="lin" valueType="num">
                                      <p:cBhvr>
                                        <p:cTn id="20" dur="3000" fill="hold"/>
                                        <p:tgtEl>
                                          <p:spTgt spid="7"/>
                                        </p:tgtEl>
                                        <p:attrNameLst>
                                          <p:attrName>ppt_y</p:attrName>
                                        </p:attrNameLst>
                                      </p:cBhvr>
                                      <p:tavLst>
                                        <p:tav tm="0">
                                          <p:val>
                                            <p:strVal val="#ppt_y+#ppt_h/2"/>
                                          </p:val>
                                        </p:tav>
                                        <p:tav tm="100000">
                                          <p:val>
                                            <p:strVal val="#ppt_y"/>
                                          </p:val>
                                        </p:tav>
                                      </p:tavLst>
                                    </p:anim>
                                    <p:anim calcmode="lin" valueType="num">
                                      <p:cBhvr>
                                        <p:cTn id="21" dur="3000" fill="hold"/>
                                        <p:tgtEl>
                                          <p:spTgt spid="7"/>
                                        </p:tgtEl>
                                        <p:attrNameLst>
                                          <p:attrName>ppt_w</p:attrName>
                                        </p:attrNameLst>
                                      </p:cBhvr>
                                      <p:tavLst>
                                        <p:tav tm="0">
                                          <p:val>
                                            <p:strVal val="#ppt_w"/>
                                          </p:val>
                                        </p:tav>
                                        <p:tav tm="100000">
                                          <p:val>
                                            <p:strVal val="#ppt_w"/>
                                          </p:val>
                                        </p:tav>
                                      </p:tavLst>
                                    </p:anim>
                                    <p:anim calcmode="lin" valueType="num">
                                      <p:cBhvr>
                                        <p:cTn id="22" dur="3000" fill="hold"/>
                                        <p:tgtEl>
                                          <p:spTgt spid="7"/>
                                        </p:tgtEl>
                                        <p:attrNameLst>
                                          <p:attrName>ppt_h</p:attrName>
                                        </p:attrNameLst>
                                      </p:cBhvr>
                                      <p:tavLst>
                                        <p:tav tm="0">
                                          <p:val>
                                            <p:fltVal val="0"/>
                                          </p:val>
                                        </p:tav>
                                        <p:tav tm="100000">
                                          <p:val>
                                            <p:strVal val="#ppt_h"/>
                                          </p:val>
                                        </p:tav>
                                      </p:tavLst>
                                    </p:anim>
                                  </p:childTnLst>
                                </p:cTn>
                              </p:par>
                              <p:par>
                                <p:cTn id="23" presetID="17" presetClass="entr" presetSubtype="4"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3000" fill="hold"/>
                                        <p:tgtEl>
                                          <p:spTgt spid="9"/>
                                        </p:tgtEl>
                                        <p:attrNameLst>
                                          <p:attrName>ppt_x</p:attrName>
                                        </p:attrNameLst>
                                      </p:cBhvr>
                                      <p:tavLst>
                                        <p:tav tm="0">
                                          <p:val>
                                            <p:strVal val="#ppt_x"/>
                                          </p:val>
                                        </p:tav>
                                        <p:tav tm="100000">
                                          <p:val>
                                            <p:strVal val="#ppt_x"/>
                                          </p:val>
                                        </p:tav>
                                      </p:tavLst>
                                    </p:anim>
                                    <p:anim calcmode="lin" valueType="num">
                                      <p:cBhvr>
                                        <p:cTn id="26" dur="3000" fill="hold"/>
                                        <p:tgtEl>
                                          <p:spTgt spid="9"/>
                                        </p:tgtEl>
                                        <p:attrNameLst>
                                          <p:attrName>ppt_y</p:attrName>
                                        </p:attrNameLst>
                                      </p:cBhvr>
                                      <p:tavLst>
                                        <p:tav tm="0">
                                          <p:val>
                                            <p:strVal val="#ppt_y+#ppt_h/2"/>
                                          </p:val>
                                        </p:tav>
                                        <p:tav tm="100000">
                                          <p:val>
                                            <p:strVal val="#ppt_y"/>
                                          </p:val>
                                        </p:tav>
                                      </p:tavLst>
                                    </p:anim>
                                    <p:anim calcmode="lin" valueType="num">
                                      <p:cBhvr>
                                        <p:cTn id="27" dur="3000" fill="hold"/>
                                        <p:tgtEl>
                                          <p:spTgt spid="9"/>
                                        </p:tgtEl>
                                        <p:attrNameLst>
                                          <p:attrName>ppt_w</p:attrName>
                                        </p:attrNameLst>
                                      </p:cBhvr>
                                      <p:tavLst>
                                        <p:tav tm="0">
                                          <p:val>
                                            <p:strVal val="#ppt_w"/>
                                          </p:val>
                                        </p:tav>
                                        <p:tav tm="100000">
                                          <p:val>
                                            <p:strVal val="#ppt_w"/>
                                          </p:val>
                                        </p:tav>
                                      </p:tavLst>
                                    </p:anim>
                                    <p:anim calcmode="lin" valueType="num">
                                      <p:cBhvr>
                                        <p:cTn id="28" dur="3000" fill="hold"/>
                                        <p:tgtEl>
                                          <p:spTgt spid="9"/>
                                        </p:tgtEl>
                                        <p:attrNameLst>
                                          <p:attrName>ppt_h</p:attrName>
                                        </p:attrNameLst>
                                      </p:cBhvr>
                                      <p:tavLst>
                                        <p:tav tm="0">
                                          <p:val>
                                            <p:fltVal val="0"/>
                                          </p:val>
                                        </p:tav>
                                        <p:tav tm="100000">
                                          <p:val>
                                            <p:strVal val="#ppt_h"/>
                                          </p:val>
                                        </p:tav>
                                      </p:tavLst>
                                    </p:anim>
                                  </p:childTnLst>
                                </p:cTn>
                              </p:par>
                              <p:par>
                                <p:cTn id="29" presetID="17" presetClass="entr" presetSubtype="1"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3000" fill="hold"/>
                                        <p:tgtEl>
                                          <p:spTgt spid="4"/>
                                        </p:tgtEl>
                                        <p:attrNameLst>
                                          <p:attrName>ppt_x</p:attrName>
                                        </p:attrNameLst>
                                      </p:cBhvr>
                                      <p:tavLst>
                                        <p:tav tm="0">
                                          <p:val>
                                            <p:strVal val="#ppt_x"/>
                                          </p:val>
                                        </p:tav>
                                        <p:tav tm="100000">
                                          <p:val>
                                            <p:strVal val="#ppt_x"/>
                                          </p:val>
                                        </p:tav>
                                      </p:tavLst>
                                    </p:anim>
                                    <p:anim calcmode="lin" valueType="num">
                                      <p:cBhvr>
                                        <p:cTn id="32" dur="3000" fill="hold"/>
                                        <p:tgtEl>
                                          <p:spTgt spid="4"/>
                                        </p:tgtEl>
                                        <p:attrNameLst>
                                          <p:attrName>ppt_y</p:attrName>
                                        </p:attrNameLst>
                                      </p:cBhvr>
                                      <p:tavLst>
                                        <p:tav tm="0">
                                          <p:val>
                                            <p:strVal val="#ppt_y-#ppt_h/2"/>
                                          </p:val>
                                        </p:tav>
                                        <p:tav tm="100000">
                                          <p:val>
                                            <p:strVal val="#ppt_y"/>
                                          </p:val>
                                        </p:tav>
                                      </p:tavLst>
                                    </p:anim>
                                    <p:anim calcmode="lin" valueType="num">
                                      <p:cBhvr>
                                        <p:cTn id="33" dur="3000" fill="hold"/>
                                        <p:tgtEl>
                                          <p:spTgt spid="4"/>
                                        </p:tgtEl>
                                        <p:attrNameLst>
                                          <p:attrName>ppt_w</p:attrName>
                                        </p:attrNameLst>
                                      </p:cBhvr>
                                      <p:tavLst>
                                        <p:tav tm="0">
                                          <p:val>
                                            <p:strVal val="#ppt_w"/>
                                          </p:val>
                                        </p:tav>
                                        <p:tav tm="100000">
                                          <p:val>
                                            <p:strVal val="#ppt_w"/>
                                          </p:val>
                                        </p:tav>
                                      </p:tavLst>
                                    </p:anim>
                                    <p:anim calcmode="lin" valueType="num">
                                      <p:cBhvr>
                                        <p:cTn id="34" dur="3000" fill="hold"/>
                                        <p:tgtEl>
                                          <p:spTgt spid="4"/>
                                        </p:tgtEl>
                                        <p:attrNameLst>
                                          <p:attrName>ppt_h</p:attrName>
                                        </p:attrNameLst>
                                      </p:cBhvr>
                                      <p:tavLst>
                                        <p:tav tm="0">
                                          <p:val>
                                            <p:fltVal val="0"/>
                                          </p:val>
                                        </p:tav>
                                        <p:tav tm="100000">
                                          <p:val>
                                            <p:strVal val="#ppt_h"/>
                                          </p:val>
                                        </p:tav>
                                      </p:tavLst>
                                    </p:anim>
                                  </p:childTnLst>
                                </p:cTn>
                              </p:par>
                              <p:par>
                                <p:cTn id="35" presetID="17" presetClass="entr" presetSubtype="1"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p:cTn id="37" dur="3000" fill="hold"/>
                                        <p:tgtEl>
                                          <p:spTgt spid="6"/>
                                        </p:tgtEl>
                                        <p:attrNameLst>
                                          <p:attrName>ppt_x</p:attrName>
                                        </p:attrNameLst>
                                      </p:cBhvr>
                                      <p:tavLst>
                                        <p:tav tm="0">
                                          <p:val>
                                            <p:strVal val="#ppt_x"/>
                                          </p:val>
                                        </p:tav>
                                        <p:tav tm="100000">
                                          <p:val>
                                            <p:strVal val="#ppt_x"/>
                                          </p:val>
                                        </p:tav>
                                      </p:tavLst>
                                    </p:anim>
                                    <p:anim calcmode="lin" valueType="num">
                                      <p:cBhvr>
                                        <p:cTn id="38" dur="3000" fill="hold"/>
                                        <p:tgtEl>
                                          <p:spTgt spid="6"/>
                                        </p:tgtEl>
                                        <p:attrNameLst>
                                          <p:attrName>ppt_y</p:attrName>
                                        </p:attrNameLst>
                                      </p:cBhvr>
                                      <p:tavLst>
                                        <p:tav tm="0">
                                          <p:val>
                                            <p:strVal val="#ppt_y-#ppt_h/2"/>
                                          </p:val>
                                        </p:tav>
                                        <p:tav tm="100000">
                                          <p:val>
                                            <p:strVal val="#ppt_y"/>
                                          </p:val>
                                        </p:tav>
                                      </p:tavLst>
                                    </p:anim>
                                    <p:anim calcmode="lin" valueType="num">
                                      <p:cBhvr>
                                        <p:cTn id="39" dur="3000" fill="hold"/>
                                        <p:tgtEl>
                                          <p:spTgt spid="6"/>
                                        </p:tgtEl>
                                        <p:attrNameLst>
                                          <p:attrName>ppt_w</p:attrName>
                                        </p:attrNameLst>
                                      </p:cBhvr>
                                      <p:tavLst>
                                        <p:tav tm="0">
                                          <p:val>
                                            <p:strVal val="#ppt_w"/>
                                          </p:val>
                                        </p:tav>
                                        <p:tav tm="100000">
                                          <p:val>
                                            <p:strVal val="#ppt_w"/>
                                          </p:val>
                                        </p:tav>
                                      </p:tavLst>
                                    </p:anim>
                                    <p:anim calcmode="lin" valueType="num">
                                      <p:cBhvr>
                                        <p:cTn id="40" dur="3000" fill="hold"/>
                                        <p:tgtEl>
                                          <p:spTgt spid="6"/>
                                        </p:tgtEl>
                                        <p:attrNameLst>
                                          <p:attrName>ppt_h</p:attrName>
                                        </p:attrNameLst>
                                      </p:cBhvr>
                                      <p:tavLst>
                                        <p:tav tm="0">
                                          <p:val>
                                            <p:fltVal val="0"/>
                                          </p:val>
                                        </p:tav>
                                        <p:tav tm="100000">
                                          <p:val>
                                            <p:strVal val="#ppt_h"/>
                                          </p:val>
                                        </p:tav>
                                      </p:tavLst>
                                    </p:anim>
                                  </p:childTnLst>
                                </p:cTn>
                              </p:par>
                              <p:par>
                                <p:cTn id="41" presetID="17" presetClass="entr" presetSubtype="1"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3000" fill="hold"/>
                                        <p:tgtEl>
                                          <p:spTgt spid="8"/>
                                        </p:tgtEl>
                                        <p:attrNameLst>
                                          <p:attrName>ppt_x</p:attrName>
                                        </p:attrNameLst>
                                      </p:cBhvr>
                                      <p:tavLst>
                                        <p:tav tm="0">
                                          <p:val>
                                            <p:strVal val="#ppt_x"/>
                                          </p:val>
                                        </p:tav>
                                        <p:tav tm="100000">
                                          <p:val>
                                            <p:strVal val="#ppt_x"/>
                                          </p:val>
                                        </p:tav>
                                      </p:tavLst>
                                    </p:anim>
                                    <p:anim calcmode="lin" valueType="num">
                                      <p:cBhvr>
                                        <p:cTn id="44" dur="3000" fill="hold"/>
                                        <p:tgtEl>
                                          <p:spTgt spid="8"/>
                                        </p:tgtEl>
                                        <p:attrNameLst>
                                          <p:attrName>ppt_y</p:attrName>
                                        </p:attrNameLst>
                                      </p:cBhvr>
                                      <p:tavLst>
                                        <p:tav tm="0">
                                          <p:val>
                                            <p:strVal val="#ppt_y-#ppt_h/2"/>
                                          </p:val>
                                        </p:tav>
                                        <p:tav tm="100000">
                                          <p:val>
                                            <p:strVal val="#ppt_y"/>
                                          </p:val>
                                        </p:tav>
                                      </p:tavLst>
                                    </p:anim>
                                    <p:anim calcmode="lin" valueType="num">
                                      <p:cBhvr>
                                        <p:cTn id="45" dur="3000" fill="hold"/>
                                        <p:tgtEl>
                                          <p:spTgt spid="8"/>
                                        </p:tgtEl>
                                        <p:attrNameLst>
                                          <p:attrName>ppt_w</p:attrName>
                                        </p:attrNameLst>
                                      </p:cBhvr>
                                      <p:tavLst>
                                        <p:tav tm="0">
                                          <p:val>
                                            <p:strVal val="#ppt_w"/>
                                          </p:val>
                                        </p:tav>
                                        <p:tav tm="100000">
                                          <p:val>
                                            <p:strVal val="#ppt_w"/>
                                          </p:val>
                                        </p:tav>
                                      </p:tavLst>
                                    </p:anim>
                                    <p:anim calcmode="lin" valueType="num">
                                      <p:cBhvr>
                                        <p:cTn id="46" dur="3000" fill="hold"/>
                                        <p:tgtEl>
                                          <p:spTgt spid="8"/>
                                        </p:tgtEl>
                                        <p:attrNameLst>
                                          <p:attrName>ppt_h</p:attrName>
                                        </p:attrNameLst>
                                      </p:cBhvr>
                                      <p:tavLst>
                                        <p:tav tm="0">
                                          <p:val>
                                            <p:fltVal val="0"/>
                                          </p:val>
                                        </p:tav>
                                        <p:tav tm="100000">
                                          <p:val>
                                            <p:strVal val="#ppt_h"/>
                                          </p:val>
                                        </p:tav>
                                      </p:tavLst>
                                    </p:anim>
                                  </p:childTnLst>
                                </p:cTn>
                              </p:par>
                              <p:par>
                                <p:cTn id="47" presetID="17" presetClass="entr" presetSubtype="1"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p:cTn id="49" dur="3000" fill="hold"/>
                                        <p:tgtEl>
                                          <p:spTgt spid="10"/>
                                        </p:tgtEl>
                                        <p:attrNameLst>
                                          <p:attrName>ppt_x</p:attrName>
                                        </p:attrNameLst>
                                      </p:cBhvr>
                                      <p:tavLst>
                                        <p:tav tm="0">
                                          <p:val>
                                            <p:strVal val="#ppt_x"/>
                                          </p:val>
                                        </p:tav>
                                        <p:tav tm="100000">
                                          <p:val>
                                            <p:strVal val="#ppt_x"/>
                                          </p:val>
                                        </p:tav>
                                      </p:tavLst>
                                    </p:anim>
                                    <p:anim calcmode="lin" valueType="num">
                                      <p:cBhvr>
                                        <p:cTn id="50" dur="3000" fill="hold"/>
                                        <p:tgtEl>
                                          <p:spTgt spid="10"/>
                                        </p:tgtEl>
                                        <p:attrNameLst>
                                          <p:attrName>ppt_y</p:attrName>
                                        </p:attrNameLst>
                                      </p:cBhvr>
                                      <p:tavLst>
                                        <p:tav tm="0">
                                          <p:val>
                                            <p:strVal val="#ppt_y-#ppt_h/2"/>
                                          </p:val>
                                        </p:tav>
                                        <p:tav tm="100000">
                                          <p:val>
                                            <p:strVal val="#ppt_y"/>
                                          </p:val>
                                        </p:tav>
                                      </p:tavLst>
                                    </p:anim>
                                    <p:anim calcmode="lin" valueType="num">
                                      <p:cBhvr>
                                        <p:cTn id="51" dur="3000" fill="hold"/>
                                        <p:tgtEl>
                                          <p:spTgt spid="10"/>
                                        </p:tgtEl>
                                        <p:attrNameLst>
                                          <p:attrName>ppt_w</p:attrName>
                                        </p:attrNameLst>
                                      </p:cBhvr>
                                      <p:tavLst>
                                        <p:tav tm="0">
                                          <p:val>
                                            <p:strVal val="#ppt_w"/>
                                          </p:val>
                                        </p:tav>
                                        <p:tav tm="100000">
                                          <p:val>
                                            <p:strVal val="#ppt_w"/>
                                          </p:val>
                                        </p:tav>
                                      </p:tavLst>
                                    </p:anim>
                                    <p:anim calcmode="lin" valueType="num">
                                      <p:cBhvr>
                                        <p:cTn id="52" dur="3000" fill="hold"/>
                                        <p:tgtEl>
                                          <p:spTgt spid="10"/>
                                        </p:tgtEl>
                                        <p:attrNameLst>
                                          <p:attrName>ppt_h</p:attrName>
                                        </p:attrNameLst>
                                      </p:cBhvr>
                                      <p:tavLst>
                                        <p:tav tm="0">
                                          <p:val>
                                            <p:fltVal val="0"/>
                                          </p:val>
                                        </p:tav>
                                        <p:tav tm="100000">
                                          <p:val>
                                            <p:strVal val="#ppt_h"/>
                                          </p:val>
                                        </p:tav>
                                      </p:tavLst>
                                    </p:anim>
                                  </p:childTnLst>
                                </p:cTn>
                              </p:par>
                              <p:par>
                                <p:cTn id="53" presetID="19" presetClass="entr" presetSubtype="10" fill="hold" nodeType="withEffect">
                                  <p:stCondLst>
                                    <p:cond delay="0"/>
                                  </p:stCondLst>
                                  <p:childTnLst>
                                    <p:set>
                                      <p:cBhvr>
                                        <p:cTn id="54" dur="1" fill="hold">
                                          <p:stCondLst>
                                            <p:cond delay="0"/>
                                          </p:stCondLst>
                                        </p:cTn>
                                        <p:tgtEl>
                                          <p:spTgt spid="3"/>
                                        </p:tgtEl>
                                        <p:attrNameLst>
                                          <p:attrName>style.visibility</p:attrName>
                                        </p:attrNameLst>
                                      </p:cBhvr>
                                      <p:to>
                                        <p:strVal val="visible"/>
                                      </p:to>
                                    </p:set>
                                    <p:anim calcmode="lin" valueType="num">
                                      <p:cBhvr>
                                        <p:cTn id="55" dur="3000" fill="hold"/>
                                        <p:tgtEl>
                                          <p:spTgt spid="3"/>
                                        </p:tgtEl>
                                        <p:attrNameLst>
                                          <p:attrName>ppt_w</p:attrName>
                                        </p:attrNameLst>
                                      </p:cBhvr>
                                      <p:tavLst>
                                        <p:tav tm="0" fmla="#ppt_w*sin(2.5*pi*$)">
                                          <p:val>
                                            <p:fltVal val="0"/>
                                          </p:val>
                                        </p:tav>
                                        <p:tav tm="100000">
                                          <p:val>
                                            <p:fltVal val="1"/>
                                          </p:val>
                                        </p:tav>
                                      </p:tavLst>
                                    </p:anim>
                                    <p:anim calcmode="lin" valueType="num">
                                      <p:cBhvr>
                                        <p:cTn id="56" dur="3000" fill="hold"/>
                                        <p:tgtEl>
                                          <p:spTgt spid="3"/>
                                        </p:tgtEl>
                                        <p:attrNameLst>
                                          <p:attrName>ppt_h</p:attrName>
                                        </p:attrNameLst>
                                      </p:cBhvr>
                                      <p:tavLst>
                                        <p:tav tm="0">
                                          <p:val>
                                            <p:strVal val="#ppt_h"/>
                                          </p:val>
                                        </p:tav>
                                        <p:tav tm="100000">
                                          <p:val>
                                            <p:strVal val="#ppt_h"/>
                                          </p:val>
                                        </p:tav>
                                      </p:tavLst>
                                    </p:anim>
                                  </p:childTnLst>
                                </p:cTn>
                              </p:par>
                              <p:par>
                                <p:cTn id="57" presetID="19" presetClass="entr" presetSubtype="10" fill="hold" nodeType="withEffect">
                                  <p:stCondLst>
                                    <p:cond delay="0"/>
                                  </p:stCondLst>
                                  <p:childTnLst>
                                    <p:set>
                                      <p:cBhvr>
                                        <p:cTn id="58" dur="1" fill="hold">
                                          <p:stCondLst>
                                            <p:cond delay="0"/>
                                          </p:stCondLst>
                                        </p:cTn>
                                        <p:tgtEl>
                                          <p:spTgt spid="5"/>
                                        </p:tgtEl>
                                        <p:attrNameLst>
                                          <p:attrName>style.visibility</p:attrName>
                                        </p:attrNameLst>
                                      </p:cBhvr>
                                      <p:to>
                                        <p:strVal val="visible"/>
                                      </p:to>
                                    </p:set>
                                    <p:anim calcmode="lin" valueType="num">
                                      <p:cBhvr>
                                        <p:cTn id="59" dur="3000" fill="hold"/>
                                        <p:tgtEl>
                                          <p:spTgt spid="5"/>
                                        </p:tgtEl>
                                        <p:attrNameLst>
                                          <p:attrName>ppt_w</p:attrName>
                                        </p:attrNameLst>
                                      </p:cBhvr>
                                      <p:tavLst>
                                        <p:tav tm="0" fmla="#ppt_w*sin(2.5*pi*$)">
                                          <p:val>
                                            <p:fltVal val="0"/>
                                          </p:val>
                                        </p:tav>
                                        <p:tav tm="100000">
                                          <p:val>
                                            <p:fltVal val="1"/>
                                          </p:val>
                                        </p:tav>
                                      </p:tavLst>
                                    </p:anim>
                                    <p:anim calcmode="lin" valueType="num">
                                      <p:cBhvr>
                                        <p:cTn id="60" dur="3000" fill="hold"/>
                                        <p:tgtEl>
                                          <p:spTgt spid="5"/>
                                        </p:tgtEl>
                                        <p:attrNameLst>
                                          <p:attrName>ppt_h</p:attrName>
                                        </p:attrNameLst>
                                      </p:cBhvr>
                                      <p:tavLst>
                                        <p:tav tm="0">
                                          <p:val>
                                            <p:strVal val="#ppt_h"/>
                                          </p:val>
                                        </p:tav>
                                        <p:tav tm="100000">
                                          <p:val>
                                            <p:strVal val="#ppt_h"/>
                                          </p:val>
                                        </p:tav>
                                      </p:tavLst>
                                    </p:anim>
                                  </p:childTnLst>
                                </p:cTn>
                              </p:par>
                              <p:par>
                                <p:cTn id="61" presetID="19" presetClass="entr" presetSubtype="10" fill="hold" nodeType="withEffect">
                                  <p:stCondLst>
                                    <p:cond delay="0"/>
                                  </p:stCondLst>
                                  <p:childTnLst>
                                    <p:set>
                                      <p:cBhvr>
                                        <p:cTn id="62" dur="1" fill="hold">
                                          <p:stCondLst>
                                            <p:cond delay="0"/>
                                          </p:stCondLst>
                                        </p:cTn>
                                        <p:tgtEl>
                                          <p:spTgt spid="7"/>
                                        </p:tgtEl>
                                        <p:attrNameLst>
                                          <p:attrName>style.visibility</p:attrName>
                                        </p:attrNameLst>
                                      </p:cBhvr>
                                      <p:to>
                                        <p:strVal val="visible"/>
                                      </p:to>
                                    </p:set>
                                    <p:anim calcmode="lin" valueType="num">
                                      <p:cBhvr>
                                        <p:cTn id="63" dur="3000" fill="hold"/>
                                        <p:tgtEl>
                                          <p:spTgt spid="7"/>
                                        </p:tgtEl>
                                        <p:attrNameLst>
                                          <p:attrName>ppt_w</p:attrName>
                                        </p:attrNameLst>
                                      </p:cBhvr>
                                      <p:tavLst>
                                        <p:tav tm="0" fmla="#ppt_w*sin(2.5*pi*$)">
                                          <p:val>
                                            <p:fltVal val="0"/>
                                          </p:val>
                                        </p:tav>
                                        <p:tav tm="100000">
                                          <p:val>
                                            <p:fltVal val="1"/>
                                          </p:val>
                                        </p:tav>
                                      </p:tavLst>
                                    </p:anim>
                                    <p:anim calcmode="lin" valueType="num">
                                      <p:cBhvr>
                                        <p:cTn id="64" dur="3000" fill="hold"/>
                                        <p:tgtEl>
                                          <p:spTgt spid="7"/>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p:cTn id="67" dur="3000" fill="hold"/>
                                        <p:tgtEl>
                                          <p:spTgt spid="9"/>
                                        </p:tgtEl>
                                        <p:attrNameLst>
                                          <p:attrName>ppt_w</p:attrName>
                                        </p:attrNameLst>
                                      </p:cBhvr>
                                      <p:tavLst>
                                        <p:tav tm="0" fmla="#ppt_w*sin(2.5*pi*$)">
                                          <p:val>
                                            <p:fltVal val="0"/>
                                          </p:val>
                                        </p:tav>
                                        <p:tav tm="100000">
                                          <p:val>
                                            <p:fltVal val="1"/>
                                          </p:val>
                                        </p:tav>
                                      </p:tavLst>
                                    </p:anim>
                                    <p:anim calcmode="lin" valueType="num">
                                      <p:cBhvr>
                                        <p:cTn id="68" dur="3000" fill="hold"/>
                                        <p:tgtEl>
                                          <p:spTgt spid="9"/>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fmla="#ppt_w*sin(2.5*pi*$)">
                                          <p:val>
                                            <p:fltVal val="0"/>
                                          </p:val>
                                        </p:tav>
                                        <p:tav tm="100000">
                                          <p:val>
                                            <p:fltVal val="1"/>
                                          </p:val>
                                        </p:tav>
                                      </p:tavLst>
                                    </p:anim>
                                    <p:anim calcmode="lin" valueType="num">
                                      <p:cBhvr>
                                        <p:cTn id="72" dur="3000" fill="hold"/>
                                        <p:tgtEl>
                                          <p:spTgt spid="4"/>
                                        </p:tgtEl>
                                        <p:attrNameLst>
                                          <p:attrName>ppt_h</p:attrName>
                                        </p:attrNameLst>
                                      </p:cBhvr>
                                      <p:tavLst>
                                        <p:tav tm="0">
                                          <p:val>
                                            <p:strVal val="#ppt_h"/>
                                          </p:val>
                                        </p:tav>
                                        <p:tav tm="100000">
                                          <p:val>
                                            <p:strVal val="#ppt_h"/>
                                          </p:val>
                                        </p:tav>
                                      </p:tavLst>
                                    </p:anim>
                                  </p:childTnLst>
                                </p:cTn>
                              </p:par>
                              <p:par>
                                <p:cTn id="73" presetID="19" presetClass="entr" presetSubtype="10" fill="hold" nodeType="withEffect">
                                  <p:stCondLst>
                                    <p:cond delay="0"/>
                                  </p:stCondLst>
                                  <p:childTnLst>
                                    <p:set>
                                      <p:cBhvr>
                                        <p:cTn id="74" dur="1" fill="hold">
                                          <p:stCondLst>
                                            <p:cond delay="0"/>
                                          </p:stCondLst>
                                        </p:cTn>
                                        <p:tgtEl>
                                          <p:spTgt spid="6"/>
                                        </p:tgtEl>
                                        <p:attrNameLst>
                                          <p:attrName>style.visibility</p:attrName>
                                        </p:attrNameLst>
                                      </p:cBhvr>
                                      <p:to>
                                        <p:strVal val="visible"/>
                                      </p:to>
                                    </p:set>
                                    <p:anim calcmode="lin" valueType="num">
                                      <p:cBhvr>
                                        <p:cTn id="75" dur="3000" fill="hold"/>
                                        <p:tgtEl>
                                          <p:spTgt spid="6"/>
                                        </p:tgtEl>
                                        <p:attrNameLst>
                                          <p:attrName>ppt_w</p:attrName>
                                        </p:attrNameLst>
                                      </p:cBhvr>
                                      <p:tavLst>
                                        <p:tav tm="0" fmla="#ppt_w*sin(2.5*pi*$)">
                                          <p:val>
                                            <p:fltVal val="0"/>
                                          </p:val>
                                        </p:tav>
                                        <p:tav tm="100000">
                                          <p:val>
                                            <p:fltVal val="1"/>
                                          </p:val>
                                        </p:tav>
                                      </p:tavLst>
                                    </p:anim>
                                    <p:anim calcmode="lin" valueType="num">
                                      <p:cBhvr>
                                        <p:cTn id="76" dur="3000" fill="hold"/>
                                        <p:tgtEl>
                                          <p:spTgt spid="6"/>
                                        </p:tgtEl>
                                        <p:attrNameLst>
                                          <p:attrName>ppt_h</p:attrName>
                                        </p:attrNameLst>
                                      </p:cBhvr>
                                      <p:tavLst>
                                        <p:tav tm="0">
                                          <p:val>
                                            <p:strVal val="#ppt_h"/>
                                          </p:val>
                                        </p:tav>
                                        <p:tav tm="100000">
                                          <p:val>
                                            <p:strVal val="#ppt_h"/>
                                          </p:val>
                                        </p:tav>
                                      </p:tavLst>
                                    </p:anim>
                                  </p:childTnLst>
                                </p:cTn>
                              </p:par>
                              <p:par>
                                <p:cTn id="77" presetID="19" presetClass="entr" presetSubtype="10" fill="hold" nodeType="withEffect">
                                  <p:stCondLst>
                                    <p:cond delay="0"/>
                                  </p:stCondLst>
                                  <p:childTnLst>
                                    <p:set>
                                      <p:cBhvr>
                                        <p:cTn id="78" dur="1" fill="hold">
                                          <p:stCondLst>
                                            <p:cond delay="0"/>
                                          </p:stCondLst>
                                        </p:cTn>
                                        <p:tgtEl>
                                          <p:spTgt spid="8"/>
                                        </p:tgtEl>
                                        <p:attrNameLst>
                                          <p:attrName>style.visibility</p:attrName>
                                        </p:attrNameLst>
                                      </p:cBhvr>
                                      <p:to>
                                        <p:strVal val="visible"/>
                                      </p:to>
                                    </p:set>
                                    <p:anim calcmode="lin" valueType="num">
                                      <p:cBhvr>
                                        <p:cTn id="79" dur="3000" fill="hold"/>
                                        <p:tgtEl>
                                          <p:spTgt spid="8"/>
                                        </p:tgtEl>
                                        <p:attrNameLst>
                                          <p:attrName>ppt_w</p:attrName>
                                        </p:attrNameLst>
                                      </p:cBhvr>
                                      <p:tavLst>
                                        <p:tav tm="0" fmla="#ppt_w*sin(2.5*pi*$)">
                                          <p:val>
                                            <p:fltVal val="0"/>
                                          </p:val>
                                        </p:tav>
                                        <p:tav tm="100000">
                                          <p:val>
                                            <p:fltVal val="1"/>
                                          </p:val>
                                        </p:tav>
                                      </p:tavLst>
                                    </p:anim>
                                    <p:anim calcmode="lin" valueType="num">
                                      <p:cBhvr>
                                        <p:cTn id="80" dur="3000" fill="hold"/>
                                        <p:tgtEl>
                                          <p:spTgt spid="8"/>
                                        </p:tgtEl>
                                        <p:attrNameLst>
                                          <p:attrName>ppt_h</p:attrName>
                                        </p:attrNameLst>
                                      </p:cBhvr>
                                      <p:tavLst>
                                        <p:tav tm="0">
                                          <p:val>
                                            <p:strVal val="#ppt_h"/>
                                          </p:val>
                                        </p:tav>
                                        <p:tav tm="100000">
                                          <p:val>
                                            <p:strVal val="#ppt_h"/>
                                          </p:val>
                                        </p:tav>
                                      </p:tavLst>
                                    </p:anim>
                                  </p:childTnLst>
                                </p:cTn>
                              </p:par>
                              <p:par>
                                <p:cTn id="81" presetID="19" presetClass="entr" presetSubtype="10" fill="hold" nodeType="withEffect">
                                  <p:stCondLst>
                                    <p:cond delay="0"/>
                                  </p:stCondLst>
                                  <p:childTnLst>
                                    <p:set>
                                      <p:cBhvr>
                                        <p:cTn id="82" dur="1" fill="hold">
                                          <p:stCondLst>
                                            <p:cond delay="0"/>
                                          </p:stCondLst>
                                        </p:cTn>
                                        <p:tgtEl>
                                          <p:spTgt spid="10"/>
                                        </p:tgtEl>
                                        <p:attrNameLst>
                                          <p:attrName>style.visibility</p:attrName>
                                        </p:attrNameLst>
                                      </p:cBhvr>
                                      <p:to>
                                        <p:strVal val="visible"/>
                                      </p:to>
                                    </p:set>
                                    <p:anim calcmode="lin" valueType="num">
                                      <p:cBhvr>
                                        <p:cTn id="83" dur="3000" fill="hold"/>
                                        <p:tgtEl>
                                          <p:spTgt spid="10"/>
                                        </p:tgtEl>
                                        <p:attrNameLst>
                                          <p:attrName>ppt_w</p:attrName>
                                        </p:attrNameLst>
                                      </p:cBhvr>
                                      <p:tavLst>
                                        <p:tav tm="0" fmla="#ppt_w*sin(2.5*pi*$)">
                                          <p:val>
                                            <p:fltVal val="0"/>
                                          </p:val>
                                        </p:tav>
                                        <p:tav tm="100000">
                                          <p:val>
                                            <p:fltVal val="1"/>
                                          </p:val>
                                        </p:tav>
                                      </p:tavLst>
                                    </p:anim>
                                    <p:anim calcmode="lin" valueType="num">
                                      <p:cBhvr>
                                        <p:cTn id="84" dur="3000" fill="hold"/>
                                        <p:tgtEl>
                                          <p:spTgt spid="10"/>
                                        </p:tgtEl>
                                        <p:attrNameLst>
                                          <p:attrName>ppt_h</p:attrName>
                                        </p:attrNameLst>
                                      </p:cBhvr>
                                      <p:tavLst>
                                        <p:tav tm="0">
                                          <p:val>
                                            <p:strVal val="#ppt_h"/>
                                          </p:val>
                                        </p:tav>
                                        <p:tav tm="100000">
                                          <p:val>
                                            <p:strVal val="#ppt_h"/>
                                          </p:val>
                                        </p:tav>
                                      </p:tavLst>
                                    </p:anim>
                                  </p:childTnLst>
                                </p:cTn>
                              </p:par>
                            </p:childTnLst>
                          </p:cTn>
                        </p:par>
                        <p:par>
                          <p:cTn id="85" fill="hold">
                            <p:stCondLst>
                              <p:cond delay="3000"/>
                            </p:stCondLst>
                            <p:childTnLst>
                              <p:par>
                                <p:cTn id="86" presetID="17" presetClass="exit" presetSubtype="1" fill="hold" nodeType="afterEffect">
                                  <p:stCondLst>
                                    <p:cond delay="0"/>
                                  </p:stCondLst>
                                  <p:childTnLst>
                                    <p:anim calcmode="lin" valueType="num">
                                      <p:cBhvr>
                                        <p:cTn id="87" dur="3000"/>
                                        <p:tgtEl>
                                          <p:spTgt spid="3"/>
                                        </p:tgtEl>
                                        <p:attrNameLst>
                                          <p:attrName>ppt_x</p:attrName>
                                        </p:attrNameLst>
                                      </p:cBhvr>
                                      <p:tavLst>
                                        <p:tav tm="0">
                                          <p:val>
                                            <p:strVal val="ppt_x"/>
                                          </p:val>
                                        </p:tav>
                                        <p:tav tm="100000">
                                          <p:val>
                                            <p:strVal val="ppt_x"/>
                                          </p:val>
                                        </p:tav>
                                      </p:tavLst>
                                    </p:anim>
                                    <p:anim calcmode="lin" valueType="num">
                                      <p:cBhvr>
                                        <p:cTn id="88" dur="3000"/>
                                        <p:tgtEl>
                                          <p:spTgt spid="3"/>
                                        </p:tgtEl>
                                        <p:attrNameLst>
                                          <p:attrName>ppt_y</p:attrName>
                                        </p:attrNameLst>
                                      </p:cBhvr>
                                      <p:tavLst>
                                        <p:tav tm="0">
                                          <p:val>
                                            <p:strVal val="ppt_y"/>
                                          </p:val>
                                        </p:tav>
                                        <p:tav tm="100000">
                                          <p:val>
                                            <p:strVal val="ppt_y-ppt_h/2"/>
                                          </p:val>
                                        </p:tav>
                                      </p:tavLst>
                                    </p:anim>
                                    <p:anim calcmode="lin" valueType="num">
                                      <p:cBhvr>
                                        <p:cTn id="89" dur="3000"/>
                                        <p:tgtEl>
                                          <p:spTgt spid="3"/>
                                        </p:tgtEl>
                                        <p:attrNameLst>
                                          <p:attrName>ppt_w</p:attrName>
                                        </p:attrNameLst>
                                      </p:cBhvr>
                                      <p:tavLst>
                                        <p:tav tm="0">
                                          <p:val>
                                            <p:strVal val="ppt_w"/>
                                          </p:val>
                                        </p:tav>
                                        <p:tav tm="100000">
                                          <p:val>
                                            <p:strVal val="ppt_w"/>
                                          </p:val>
                                        </p:tav>
                                      </p:tavLst>
                                    </p:anim>
                                    <p:anim calcmode="lin" valueType="num">
                                      <p:cBhvr>
                                        <p:cTn id="90" dur="3000"/>
                                        <p:tgtEl>
                                          <p:spTgt spid="3"/>
                                        </p:tgtEl>
                                        <p:attrNameLst>
                                          <p:attrName>ppt_h</p:attrName>
                                        </p:attrNameLst>
                                      </p:cBhvr>
                                      <p:tavLst>
                                        <p:tav tm="0">
                                          <p:val>
                                            <p:strVal val="ppt_h"/>
                                          </p:val>
                                        </p:tav>
                                        <p:tav tm="100000">
                                          <p:val>
                                            <p:fltVal val="0"/>
                                          </p:val>
                                        </p:tav>
                                      </p:tavLst>
                                    </p:anim>
                                    <p:set>
                                      <p:cBhvr>
                                        <p:cTn id="91" dur="1" fill="hold">
                                          <p:stCondLst>
                                            <p:cond delay="2999"/>
                                          </p:stCondLst>
                                        </p:cTn>
                                        <p:tgtEl>
                                          <p:spTgt spid="3"/>
                                        </p:tgtEl>
                                        <p:attrNameLst>
                                          <p:attrName>style.visibility</p:attrName>
                                        </p:attrNameLst>
                                      </p:cBhvr>
                                      <p:to>
                                        <p:strVal val="hidden"/>
                                      </p:to>
                                    </p:set>
                                  </p:childTnLst>
                                </p:cTn>
                              </p:par>
                              <p:par>
                                <p:cTn id="92" presetID="17" presetClass="exit" presetSubtype="1" fill="hold" nodeType="withEffect">
                                  <p:stCondLst>
                                    <p:cond delay="0"/>
                                  </p:stCondLst>
                                  <p:childTnLst>
                                    <p:anim calcmode="lin" valueType="num">
                                      <p:cBhvr>
                                        <p:cTn id="93" dur="3000"/>
                                        <p:tgtEl>
                                          <p:spTgt spid="5"/>
                                        </p:tgtEl>
                                        <p:attrNameLst>
                                          <p:attrName>ppt_x</p:attrName>
                                        </p:attrNameLst>
                                      </p:cBhvr>
                                      <p:tavLst>
                                        <p:tav tm="0">
                                          <p:val>
                                            <p:strVal val="ppt_x"/>
                                          </p:val>
                                        </p:tav>
                                        <p:tav tm="100000">
                                          <p:val>
                                            <p:strVal val="ppt_x"/>
                                          </p:val>
                                        </p:tav>
                                      </p:tavLst>
                                    </p:anim>
                                    <p:anim calcmode="lin" valueType="num">
                                      <p:cBhvr>
                                        <p:cTn id="94" dur="3000"/>
                                        <p:tgtEl>
                                          <p:spTgt spid="5"/>
                                        </p:tgtEl>
                                        <p:attrNameLst>
                                          <p:attrName>ppt_y</p:attrName>
                                        </p:attrNameLst>
                                      </p:cBhvr>
                                      <p:tavLst>
                                        <p:tav tm="0">
                                          <p:val>
                                            <p:strVal val="ppt_y"/>
                                          </p:val>
                                        </p:tav>
                                        <p:tav tm="100000">
                                          <p:val>
                                            <p:strVal val="ppt_y-ppt_h/2"/>
                                          </p:val>
                                        </p:tav>
                                      </p:tavLst>
                                    </p:anim>
                                    <p:anim calcmode="lin" valueType="num">
                                      <p:cBhvr>
                                        <p:cTn id="95" dur="3000"/>
                                        <p:tgtEl>
                                          <p:spTgt spid="5"/>
                                        </p:tgtEl>
                                        <p:attrNameLst>
                                          <p:attrName>ppt_w</p:attrName>
                                        </p:attrNameLst>
                                      </p:cBhvr>
                                      <p:tavLst>
                                        <p:tav tm="0">
                                          <p:val>
                                            <p:strVal val="ppt_w"/>
                                          </p:val>
                                        </p:tav>
                                        <p:tav tm="100000">
                                          <p:val>
                                            <p:strVal val="ppt_w"/>
                                          </p:val>
                                        </p:tav>
                                      </p:tavLst>
                                    </p:anim>
                                    <p:anim calcmode="lin" valueType="num">
                                      <p:cBhvr>
                                        <p:cTn id="96" dur="3000"/>
                                        <p:tgtEl>
                                          <p:spTgt spid="5"/>
                                        </p:tgtEl>
                                        <p:attrNameLst>
                                          <p:attrName>ppt_h</p:attrName>
                                        </p:attrNameLst>
                                      </p:cBhvr>
                                      <p:tavLst>
                                        <p:tav tm="0">
                                          <p:val>
                                            <p:strVal val="ppt_h"/>
                                          </p:val>
                                        </p:tav>
                                        <p:tav tm="100000">
                                          <p:val>
                                            <p:fltVal val="0"/>
                                          </p:val>
                                        </p:tav>
                                      </p:tavLst>
                                    </p:anim>
                                    <p:set>
                                      <p:cBhvr>
                                        <p:cTn id="97" dur="1" fill="hold">
                                          <p:stCondLst>
                                            <p:cond delay="2999"/>
                                          </p:stCondLst>
                                        </p:cTn>
                                        <p:tgtEl>
                                          <p:spTgt spid="5"/>
                                        </p:tgtEl>
                                        <p:attrNameLst>
                                          <p:attrName>style.visibility</p:attrName>
                                        </p:attrNameLst>
                                      </p:cBhvr>
                                      <p:to>
                                        <p:strVal val="hidden"/>
                                      </p:to>
                                    </p:set>
                                  </p:childTnLst>
                                </p:cTn>
                              </p:par>
                              <p:par>
                                <p:cTn id="98" presetID="17" presetClass="exit" presetSubtype="1" fill="hold" nodeType="withEffect">
                                  <p:stCondLst>
                                    <p:cond delay="0"/>
                                  </p:stCondLst>
                                  <p:childTnLst>
                                    <p:anim calcmode="lin" valueType="num">
                                      <p:cBhvr>
                                        <p:cTn id="99" dur="3000"/>
                                        <p:tgtEl>
                                          <p:spTgt spid="7"/>
                                        </p:tgtEl>
                                        <p:attrNameLst>
                                          <p:attrName>ppt_x</p:attrName>
                                        </p:attrNameLst>
                                      </p:cBhvr>
                                      <p:tavLst>
                                        <p:tav tm="0">
                                          <p:val>
                                            <p:strVal val="ppt_x"/>
                                          </p:val>
                                        </p:tav>
                                        <p:tav tm="100000">
                                          <p:val>
                                            <p:strVal val="ppt_x"/>
                                          </p:val>
                                        </p:tav>
                                      </p:tavLst>
                                    </p:anim>
                                    <p:anim calcmode="lin" valueType="num">
                                      <p:cBhvr>
                                        <p:cTn id="100" dur="3000"/>
                                        <p:tgtEl>
                                          <p:spTgt spid="7"/>
                                        </p:tgtEl>
                                        <p:attrNameLst>
                                          <p:attrName>ppt_y</p:attrName>
                                        </p:attrNameLst>
                                      </p:cBhvr>
                                      <p:tavLst>
                                        <p:tav tm="0">
                                          <p:val>
                                            <p:strVal val="ppt_y"/>
                                          </p:val>
                                        </p:tav>
                                        <p:tav tm="100000">
                                          <p:val>
                                            <p:strVal val="ppt_y-ppt_h/2"/>
                                          </p:val>
                                        </p:tav>
                                      </p:tavLst>
                                    </p:anim>
                                    <p:anim calcmode="lin" valueType="num">
                                      <p:cBhvr>
                                        <p:cTn id="101" dur="3000"/>
                                        <p:tgtEl>
                                          <p:spTgt spid="7"/>
                                        </p:tgtEl>
                                        <p:attrNameLst>
                                          <p:attrName>ppt_w</p:attrName>
                                        </p:attrNameLst>
                                      </p:cBhvr>
                                      <p:tavLst>
                                        <p:tav tm="0">
                                          <p:val>
                                            <p:strVal val="ppt_w"/>
                                          </p:val>
                                        </p:tav>
                                        <p:tav tm="100000">
                                          <p:val>
                                            <p:strVal val="ppt_w"/>
                                          </p:val>
                                        </p:tav>
                                      </p:tavLst>
                                    </p:anim>
                                    <p:anim calcmode="lin" valueType="num">
                                      <p:cBhvr>
                                        <p:cTn id="102" dur="3000"/>
                                        <p:tgtEl>
                                          <p:spTgt spid="7"/>
                                        </p:tgtEl>
                                        <p:attrNameLst>
                                          <p:attrName>ppt_h</p:attrName>
                                        </p:attrNameLst>
                                      </p:cBhvr>
                                      <p:tavLst>
                                        <p:tav tm="0">
                                          <p:val>
                                            <p:strVal val="ppt_h"/>
                                          </p:val>
                                        </p:tav>
                                        <p:tav tm="100000">
                                          <p:val>
                                            <p:fltVal val="0"/>
                                          </p:val>
                                        </p:tav>
                                      </p:tavLst>
                                    </p:anim>
                                    <p:set>
                                      <p:cBhvr>
                                        <p:cTn id="103" dur="1" fill="hold">
                                          <p:stCondLst>
                                            <p:cond delay="2999"/>
                                          </p:stCondLst>
                                        </p:cTn>
                                        <p:tgtEl>
                                          <p:spTgt spid="7"/>
                                        </p:tgtEl>
                                        <p:attrNameLst>
                                          <p:attrName>style.visibility</p:attrName>
                                        </p:attrNameLst>
                                      </p:cBhvr>
                                      <p:to>
                                        <p:strVal val="hidden"/>
                                      </p:to>
                                    </p:set>
                                  </p:childTnLst>
                                </p:cTn>
                              </p:par>
                              <p:par>
                                <p:cTn id="104" presetID="17" presetClass="exit" presetSubtype="1" fill="hold" nodeType="withEffect">
                                  <p:stCondLst>
                                    <p:cond delay="0"/>
                                  </p:stCondLst>
                                  <p:childTnLst>
                                    <p:anim calcmode="lin" valueType="num">
                                      <p:cBhvr>
                                        <p:cTn id="105" dur="3000"/>
                                        <p:tgtEl>
                                          <p:spTgt spid="9"/>
                                        </p:tgtEl>
                                        <p:attrNameLst>
                                          <p:attrName>ppt_x</p:attrName>
                                        </p:attrNameLst>
                                      </p:cBhvr>
                                      <p:tavLst>
                                        <p:tav tm="0">
                                          <p:val>
                                            <p:strVal val="ppt_x"/>
                                          </p:val>
                                        </p:tav>
                                        <p:tav tm="100000">
                                          <p:val>
                                            <p:strVal val="ppt_x"/>
                                          </p:val>
                                        </p:tav>
                                      </p:tavLst>
                                    </p:anim>
                                    <p:anim calcmode="lin" valueType="num">
                                      <p:cBhvr>
                                        <p:cTn id="106" dur="3000"/>
                                        <p:tgtEl>
                                          <p:spTgt spid="9"/>
                                        </p:tgtEl>
                                        <p:attrNameLst>
                                          <p:attrName>ppt_y</p:attrName>
                                        </p:attrNameLst>
                                      </p:cBhvr>
                                      <p:tavLst>
                                        <p:tav tm="0">
                                          <p:val>
                                            <p:strVal val="ppt_y"/>
                                          </p:val>
                                        </p:tav>
                                        <p:tav tm="100000">
                                          <p:val>
                                            <p:strVal val="ppt_y-ppt_h/2"/>
                                          </p:val>
                                        </p:tav>
                                      </p:tavLst>
                                    </p:anim>
                                    <p:anim calcmode="lin" valueType="num">
                                      <p:cBhvr>
                                        <p:cTn id="107" dur="3000"/>
                                        <p:tgtEl>
                                          <p:spTgt spid="9"/>
                                        </p:tgtEl>
                                        <p:attrNameLst>
                                          <p:attrName>ppt_w</p:attrName>
                                        </p:attrNameLst>
                                      </p:cBhvr>
                                      <p:tavLst>
                                        <p:tav tm="0">
                                          <p:val>
                                            <p:strVal val="ppt_w"/>
                                          </p:val>
                                        </p:tav>
                                        <p:tav tm="100000">
                                          <p:val>
                                            <p:strVal val="ppt_w"/>
                                          </p:val>
                                        </p:tav>
                                      </p:tavLst>
                                    </p:anim>
                                    <p:anim calcmode="lin" valueType="num">
                                      <p:cBhvr>
                                        <p:cTn id="108" dur="3000"/>
                                        <p:tgtEl>
                                          <p:spTgt spid="9"/>
                                        </p:tgtEl>
                                        <p:attrNameLst>
                                          <p:attrName>ppt_h</p:attrName>
                                        </p:attrNameLst>
                                      </p:cBhvr>
                                      <p:tavLst>
                                        <p:tav tm="0">
                                          <p:val>
                                            <p:strVal val="ppt_h"/>
                                          </p:val>
                                        </p:tav>
                                        <p:tav tm="100000">
                                          <p:val>
                                            <p:fltVal val="0"/>
                                          </p:val>
                                        </p:tav>
                                      </p:tavLst>
                                    </p:anim>
                                    <p:set>
                                      <p:cBhvr>
                                        <p:cTn id="109" dur="1" fill="hold">
                                          <p:stCondLst>
                                            <p:cond delay="2999"/>
                                          </p:stCondLst>
                                        </p:cTn>
                                        <p:tgtEl>
                                          <p:spTgt spid="9"/>
                                        </p:tgtEl>
                                        <p:attrNameLst>
                                          <p:attrName>style.visibility</p:attrName>
                                        </p:attrNameLst>
                                      </p:cBhvr>
                                      <p:to>
                                        <p:strVal val="hidden"/>
                                      </p:to>
                                    </p:set>
                                  </p:childTnLst>
                                </p:cTn>
                              </p:par>
                              <p:par>
                                <p:cTn id="110" presetID="17" presetClass="exit" presetSubtype="4" fill="hold" nodeType="withEffect">
                                  <p:stCondLst>
                                    <p:cond delay="0"/>
                                  </p:stCondLst>
                                  <p:childTnLst>
                                    <p:anim calcmode="lin" valueType="num">
                                      <p:cBhvr>
                                        <p:cTn id="111" dur="3000"/>
                                        <p:tgtEl>
                                          <p:spTgt spid="4"/>
                                        </p:tgtEl>
                                        <p:attrNameLst>
                                          <p:attrName>ppt_x</p:attrName>
                                        </p:attrNameLst>
                                      </p:cBhvr>
                                      <p:tavLst>
                                        <p:tav tm="0">
                                          <p:val>
                                            <p:strVal val="ppt_x"/>
                                          </p:val>
                                        </p:tav>
                                        <p:tav tm="100000">
                                          <p:val>
                                            <p:strVal val="ppt_x"/>
                                          </p:val>
                                        </p:tav>
                                      </p:tavLst>
                                    </p:anim>
                                    <p:anim calcmode="lin" valueType="num">
                                      <p:cBhvr>
                                        <p:cTn id="112" dur="3000"/>
                                        <p:tgtEl>
                                          <p:spTgt spid="4"/>
                                        </p:tgtEl>
                                        <p:attrNameLst>
                                          <p:attrName>ppt_y</p:attrName>
                                        </p:attrNameLst>
                                      </p:cBhvr>
                                      <p:tavLst>
                                        <p:tav tm="0">
                                          <p:val>
                                            <p:strVal val="ppt_y"/>
                                          </p:val>
                                        </p:tav>
                                        <p:tav tm="100000">
                                          <p:val>
                                            <p:strVal val="ppt_y+ppt_h/2"/>
                                          </p:val>
                                        </p:tav>
                                      </p:tavLst>
                                    </p:anim>
                                    <p:anim calcmode="lin" valueType="num">
                                      <p:cBhvr>
                                        <p:cTn id="113" dur="3000"/>
                                        <p:tgtEl>
                                          <p:spTgt spid="4"/>
                                        </p:tgtEl>
                                        <p:attrNameLst>
                                          <p:attrName>ppt_w</p:attrName>
                                        </p:attrNameLst>
                                      </p:cBhvr>
                                      <p:tavLst>
                                        <p:tav tm="0">
                                          <p:val>
                                            <p:strVal val="ppt_w"/>
                                          </p:val>
                                        </p:tav>
                                        <p:tav tm="100000">
                                          <p:val>
                                            <p:strVal val="ppt_w"/>
                                          </p:val>
                                        </p:tav>
                                      </p:tavLst>
                                    </p:anim>
                                    <p:anim calcmode="lin" valueType="num">
                                      <p:cBhvr>
                                        <p:cTn id="114" dur="3000"/>
                                        <p:tgtEl>
                                          <p:spTgt spid="4"/>
                                        </p:tgtEl>
                                        <p:attrNameLst>
                                          <p:attrName>ppt_h</p:attrName>
                                        </p:attrNameLst>
                                      </p:cBhvr>
                                      <p:tavLst>
                                        <p:tav tm="0">
                                          <p:val>
                                            <p:strVal val="ppt_h"/>
                                          </p:val>
                                        </p:tav>
                                        <p:tav tm="100000">
                                          <p:val>
                                            <p:fltVal val="0"/>
                                          </p:val>
                                        </p:tav>
                                      </p:tavLst>
                                    </p:anim>
                                    <p:set>
                                      <p:cBhvr>
                                        <p:cTn id="115" dur="1" fill="hold">
                                          <p:stCondLst>
                                            <p:cond delay="2999"/>
                                          </p:stCondLst>
                                        </p:cTn>
                                        <p:tgtEl>
                                          <p:spTgt spid="4"/>
                                        </p:tgtEl>
                                        <p:attrNameLst>
                                          <p:attrName>style.visibility</p:attrName>
                                        </p:attrNameLst>
                                      </p:cBhvr>
                                      <p:to>
                                        <p:strVal val="hidden"/>
                                      </p:to>
                                    </p:set>
                                  </p:childTnLst>
                                </p:cTn>
                              </p:par>
                              <p:par>
                                <p:cTn id="116" presetID="17" presetClass="exit" presetSubtype="4" fill="hold" nodeType="withEffect">
                                  <p:stCondLst>
                                    <p:cond delay="0"/>
                                  </p:stCondLst>
                                  <p:childTnLst>
                                    <p:anim calcmode="lin" valueType="num">
                                      <p:cBhvr>
                                        <p:cTn id="117" dur="3000"/>
                                        <p:tgtEl>
                                          <p:spTgt spid="6"/>
                                        </p:tgtEl>
                                        <p:attrNameLst>
                                          <p:attrName>ppt_x</p:attrName>
                                        </p:attrNameLst>
                                      </p:cBhvr>
                                      <p:tavLst>
                                        <p:tav tm="0">
                                          <p:val>
                                            <p:strVal val="ppt_x"/>
                                          </p:val>
                                        </p:tav>
                                        <p:tav tm="100000">
                                          <p:val>
                                            <p:strVal val="ppt_x"/>
                                          </p:val>
                                        </p:tav>
                                      </p:tavLst>
                                    </p:anim>
                                    <p:anim calcmode="lin" valueType="num">
                                      <p:cBhvr>
                                        <p:cTn id="118" dur="3000"/>
                                        <p:tgtEl>
                                          <p:spTgt spid="6"/>
                                        </p:tgtEl>
                                        <p:attrNameLst>
                                          <p:attrName>ppt_y</p:attrName>
                                        </p:attrNameLst>
                                      </p:cBhvr>
                                      <p:tavLst>
                                        <p:tav tm="0">
                                          <p:val>
                                            <p:strVal val="ppt_y"/>
                                          </p:val>
                                        </p:tav>
                                        <p:tav tm="100000">
                                          <p:val>
                                            <p:strVal val="ppt_y+ppt_h/2"/>
                                          </p:val>
                                        </p:tav>
                                      </p:tavLst>
                                    </p:anim>
                                    <p:anim calcmode="lin" valueType="num">
                                      <p:cBhvr>
                                        <p:cTn id="119" dur="3000"/>
                                        <p:tgtEl>
                                          <p:spTgt spid="6"/>
                                        </p:tgtEl>
                                        <p:attrNameLst>
                                          <p:attrName>ppt_w</p:attrName>
                                        </p:attrNameLst>
                                      </p:cBhvr>
                                      <p:tavLst>
                                        <p:tav tm="0">
                                          <p:val>
                                            <p:strVal val="ppt_w"/>
                                          </p:val>
                                        </p:tav>
                                        <p:tav tm="100000">
                                          <p:val>
                                            <p:strVal val="ppt_w"/>
                                          </p:val>
                                        </p:tav>
                                      </p:tavLst>
                                    </p:anim>
                                    <p:anim calcmode="lin" valueType="num">
                                      <p:cBhvr>
                                        <p:cTn id="120" dur="3000"/>
                                        <p:tgtEl>
                                          <p:spTgt spid="6"/>
                                        </p:tgtEl>
                                        <p:attrNameLst>
                                          <p:attrName>ppt_h</p:attrName>
                                        </p:attrNameLst>
                                      </p:cBhvr>
                                      <p:tavLst>
                                        <p:tav tm="0">
                                          <p:val>
                                            <p:strVal val="ppt_h"/>
                                          </p:val>
                                        </p:tav>
                                        <p:tav tm="100000">
                                          <p:val>
                                            <p:fltVal val="0"/>
                                          </p:val>
                                        </p:tav>
                                      </p:tavLst>
                                    </p:anim>
                                    <p:set>
                                      <p:cBhvr>
                                        <p:cTn id="121" dur="1" fill="hold">
                                          <p:stCondLst>
                                            <p:cond delay="2999"/>
                                          </p:stCondLst>
                                        </p:cTn>
                                        <p:tgtEl>
                                          <p:spTgt spid="6"/>
                                        </p:tgtEl>
                                        <p:attrNameLst>
                                          <p:attrName>style.visibility</p:attrName>
                                        </p:attrNameLst>
                                      </p:cBhvr>
                                      <p:to>
                                        <p:strVal val="hidden"/>
                                      </p:to>
                                    </p:set>
                                  </p:childTnLst>
                                </p:cTn>
                              </p:par>
                              <p:par>
                                <p:cTn id="122" presetID="17" presetClass="exit" presetSubtype="4" fill="hold" nodeType="withEffect">
                                  <p:stCondLst>
                                    <p:cond delay="0"/>
                                  </p:stCondLst>
                                  <p:childTnLst>
                                    <p:anim calcmode="lin" valueType="num">
                                      <p:cBhvr>
                                        <p:cTn id="123" dur="3000"/>
                                        <p:tgtEl>
                                          <p:spTgt spid="8"/>
                                        </p:tgtEl>
                                        <p:attrNameLst>
                                          <p:attrName>ppt_x</p:attrName>
                                        </p:attrNameLst>
                                      </p:cBhvr>
                                      <p:tavLst>
                                        <p:tav tm="0">
                                          <p:val>
                                            <p:strVal val="ppt_x"/>
                                          </p:val>
                                        </p:tav>
                                        <p:tav tm="100000">
                                          <p:val>
                                            <p:strVal val="ppt_x"/>
                                          </p:val>
                                        </p:tav>
                                      </p:tavLst>
                                    </p:anim>
                                    <p:anim calcmode="lin" valueType="num">
                                      <p:cBhvr>
                                        <p:cTn id="124" dur="3000"/>
                                        <p:tgtEl>
                                          <p:spTgt spid="8"/>
                                        </p:tgtEl>
                                        <p:attrNameLst>
                                          <p:attrName>ppt_y</p:attrName>
                                        </p:attrNameLst>
                                      </p:cBhvr>
                                      <p:tavLst>
                                        <p:tav tm="0">
                                          <p:val>
                                            <p:strVal val="ppt_y"/>
                                          </p:val>
                                        </p:tav>
                                        <p:tav tm="100000">
                                          <p:val>
                                            <p:strVal val="ppt_y+ppt_h/2"/>
                                          </p:val>
                                        </p:tav>
                                      </p:tavLst>
                                    </p:anim>
                                    <p:anim calcmode="lin" valueType="num">
                                      <p:cBhvr>
                                        <p:cTn id="125" dur="3000"/>
                                        <p:tgtEl>
                                          <p:spTgt spid="8"/>
                                        </p:tgtEl>
                                        <p:attrNameLst>
                                          <p:attrName>ppt_w</p:attrName>
                                        </p:attrNameLst>
                                      </p:cBhvr>
                                      <p:tavLst>
                                        <p:tav tm="0">
                                          <p:val>
                                            <p:strVal val="ppt_w"/>
                                          </p:val>
                                        </p:tav>
                                        <p:tav tm="100000">
                                          <p:val>
                                            <p:strVal val="ppt_w"/>
                                          </p:val>
                                        </p:tav>
                                      </p:tavLst>
                                    </p:anim>
                                    <p:anim calcmode="lin" valueType="num">
                                      <p:cBhvr>
                                        <p:cTn id="126" dur="3000"/>
                                        <p:tgtEl>
                                          <p:spTgt spid="8"/>
                                        </p:tgtEl>
                                        <p:attrNameLst>
                                          <p:attrName>ppt_h</p:attrName>
                                        </p:attrNameLst>
                                      </p:cBhvr>
                                      <p:tavLst>
                                        <p:tav tm="0">
                                          <p:val>
                                            <p:strVal val="ppt_h"/>
                                          </p:val>
                                        </p:tav>
                                        <p:tav tm="100000">
                                          <p:val>
                                            <p:fltVal val="0"/>
                                          </p:val>
                                        </p:tav>
                                      </p:tavLst>
                                    </p:anim>
                                    <p:set>
                                      <p:cBhvr>
                                        <p:cTn id="127" dur="1" fill="hold">
                                          <p:stCondLst>
                                            <p:cond delay="2999"/>
                                          </p:stCondLst>
                                        </p:cTn>
                                        <p:tgtEl>
                                          <p:spTgt spid="8"/>
                                        </p:tgtEl>
                                        <p:attrNameLst>
                                          <p:attrName>style.visibility</p:attrName>
                                        </p:attrNameLst>
                                      </p:cBhvr>
                                      <p:to>
                                        <p:strVal val="hidden"/>
                                      </p:to>
                                    </p:set>
                                  </p:childTnLst>
                                </p:cTn>
                              </p:par>
                              <p:par>
                                <p:cTn id="128" presetID="17" presetClass="exit" presetSubtype="4" fill="hold" nodeType="withEffect">
                                  <p:stCondLst>
                                    <p:cond delay="0"/>
                                  </p:stCondLst>
                                  <p:childTnLst>
                                    <p:anim calcmode="lin" valueType="num">
                                      <p:cBhvr>
                                        <p:cTn id="129" dur="3000"/>
                                        <p:tgtEl>
                                          <p:spTgt spid="10"/>
                                        </p:tgtEl>
                                        <p:attrNameLst>
                                          <p:attrName>ppt_x</p:attrName>
                                        </p:attrNameLst>
                                      </p:cBhvr>
                                      <p:tavLst>
                                        <p:tav tm="0">
                                          <p:val>
                                            <p:strVal val="ppt_x"/>
                                          </p:val>
                                        </p:tav>
                                        <p:tav tm="100000">
                                          <p:val>
                                            <p:strVal val="ppt_x"/>
                                          </p:val>
                                        </p:tav>
                                      </p:tavLst>
                                    </p:anim>
                                    <p:anim calcmode="lin" valueType="num">
                                      <p:cBhvr>
                                        <p:cTn id="130" dur="3000"/>
                                        <p:tgtEl>
                                          <p:spTgt spid="10"/>
                                        </p:tgtEl>
                                        <p:attrNameLst>
                                          <p:attrName>ppt_y</p:attrName>
                                        </p:attrNameLst>
                                      </p:cBhvr>
                                      <p:tavLst>
                                        <p:tav tm="0">
                                          <p:val>
                                            <p:strVal val="ppt_y"/>
                                          </p:val>
                                        </p:tav>
                                        <p:tav tm="100000">
                                          <p:val>
                                            <p:strVal val="ppt_y+ppt_h/2"/>
                                          </p:val>
                                        </p:tav>
                                      </p:tavLst>
                                    </p:anim>
                                    <p:anim calcmode="lin" valueType="num">
                                      <p:cBhvr>
                                        <p:cTn id="131" dur="3000"/>
                                        <p:tgtEl>
                                          <p:spTgt spid="10"/>
                                        </p:tgtEl>
                                        <p:attrNameLst>
                                          <p:attrName>ppt_w</p:attrName>
                                        </p:attrNameLst>
                                      </p:cBhvr>
                                      <p:tavLst>
                                        <p:tav tm="0">
                                          <p:val>
                                            <p:strVal val="ppt_w"/>
                                          </p:val>
                                        </p:tav>
                                        <p:tav tm="100000">
                                          <p:val>
                                            <p:strVal val="ppt_w"/>
                                          </p:val>
                                        </p:tav>
                                      </p:tavLst>
                                    </p:anim>
                                    <p:anim calcmode="lin" valueType="num">
                                      <p:cBhvr>
                                        <p:cTn id="132" dur="3000"/>
                                        <p:tgtEl>
                                          <p:spTgt spid="10"/>
                                        </p:tgtEl>
                                        <p:attrNameLst>
                                          <p:attrName>ppt_h</p:attrName>
                                        </p:attrNameLst>
                                      </p:cBhvr>
                                      <p:tavLst>
                                        <p:tav tm="0">
                                          <p:val>
                                            <p:strVal val="ppt_h"/>
                                          </p:val>
                                        </p:tav>
                                        <p:tav tm="100000">
                                          <p:val>
                                            <p:fltVal val="0"/>
                                          </p:val>
                                        </p:tav>
                                      </p:tavLst>
                                    </p:anim>
                                    <p:set>
                                      <p:cBhvr>
                                        <p:cTn id="133" dur="1" fill="hold">
                                          <p:stCondLst>
                                            <p:cond delay="2999"/>
                                          </p:stCondLst>
                                        </p:cTn>
                                        <p:tgtEl>
                                          <p:spTgt spid="10"/>
                                        </p:tgtEl>
                                        <p:attrNameLst>
                                          <p:attrName>style.visibility</p:attrName>
                                        </p:attrNameLst>
                                      </p:cBhvr>
                                      <p:to>
                                        <p:strVal val="hidden"/>
                                      </p:to>
                                    </p:set>
                                  </p:childTnLst>
                                </p:cTn>
                              </p:par>
                              <p:par>
                                <p:cTn id="134" presetID="19" presetClass="exit" presetSubtype="5" fill="hold" nodeType="withEffect">
                                  <p:stCondLst>
                                    <p:cond delay="0"/>
                                  </p:stCondLst>
                                  <p:childTnLst>
                                    <p:anim calcmode="lin" valueType="num">
                                      <p:cBhvr>
                                        <p:cTn id="135" dur="3000"/>
                                        <p:tgtEl>
                                          <p:spTgt spid="3"/>
                                        </p:tgtEl>
                                        <p:attrNameLst>
                                          <p:attrName>ppt_w</p:attrName>
                                        </p:attrNameLst>
                                      </p:cBhvr>
                                      <p:tavLst>
                                        <p:tav tm="0">
                                          <p:val>
                                            <p:strVal val="ppt_w"/>
                                          </p:val>
                                        </p:tav>
                                        <p:tav tm="100000">
                                          <p:val>
                                            <p:strVal val="ppt_w"/>
                                          </p:val>
                                        </p:tav>
                                      </p:tavLst>
                                    </p:anim>
                                    <p:anim calcmode="lin" valueType="num">
                                      <p:cBhvr>
                                        <p:cTn id="136"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7" dur="1" fill="hold">
                                          <p:stCondLst>
                                            <p:cond delay="2999"/>
                                          </p:stCondLst>
                                        </p:cTn>
                                        <p:tgtEl>
                                          <p:spTgt spid="3"/>
                                        </p:tgtEl>
                                        <p:attrNameLst>
                                          <p:attrName>style.visibility</p:attrName>
                                        </p:attrNameLst>
                                      </p:cBhvr>
                                      <p:to>
                                        <p:strVal val="hidden"/>
                                      </p:to>
                                    </p:set>
                                  </p:childTnLst>
                                </p:cTn>
                              </p:par>
                              <p:par>
                                <p:cTn id="138" presetID="19" presetClass="exit" presetSubtype="5" fill="hold" nodeType="withEffect">
                                  <p:stCondLst>
                                    <p:cond delay="0"/>
                                  </p:stCondLst>
                                  <p:childTnLst>
                                    <p:anim calcmode="lin" valueType="num">
                                      <p:cBhvr>
                                        <p:cTn id="139" dur="3000"/>
                                        <p:tgtEl>
                                          <p:spTgt spid="5"/>
                                        </p:tgtEl>
                                        <p:attrNameLst>
                                          <p:attrName>ppt_w</p:attrName>
                                        </p:attrNameLst>
                                      </p:cBhvr>
                                      <p:tavLst>
                                        <p:tav tm="0">
                                          <p:val>
                                            <p:strVal val="ppt_w"/>
                                          </p:val>
                                        </p:tav>
                                        <p:tav tm="100000">
                                          <p:val>
                                            <p:strVal val="ppt_w"/>
                                          </p:val>
                                        </p:tav>
                                      </p:tavLst>
                                    </p:anim>
                                    <p:anim calcmode="lin" valueType="num">
                                      <p:cBhvr>
                                        <p:cTn id="140"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1" dur="1" fill="hold">
                                          <p:stCondLst>
                                            <p:cond delay="2999"/>
                                          </p:stCondLst>
                                        </p:cTn>
                                        <p:tgtEl>
                                          <p:spTgt spid="5"/>
                                        </p:tgtEl>
                                        <p:attrNameLst>
                                          <p:attrName>style.visibility</p:attrName>
                                        </p:attrNameLst>
                                      </p:cBhvr>
                                      <p:to>
                                        <p:strVal val="hidden"/>
                                      </p:to>
                                    </p:set>
                                  </p:childTnLst>
                                </p:cTn>
                              </p:par>
                              <p:par>
                                <p:cTn id="142" presetID="19" presetClass="exit" presetSubtype="5" fill="hold" nodeType="withEffect">
                                  <p:stCondLst>
                                    <p:cond delay="0"/>
                                  </p:stCondLst>
                                  <p:childTnLst>
                                    <p:anim calcmode="lin" valueType="num">
                                      <p:cBhvr>
                                        <p:cTn id="143" dur="3000"/>
                                        <p:tgtEl>
                                          <p:spTgt spid="7"/>
                                        </p:tgtEl>
                                        <p:attrNameLst>
                                          <p:attrName>ppt_w</p:attrName>
                                        </p:attrNameLst>
                                      </p:cBhvr>
                                      <p:tavLst>
                                        <p:tav tm="0">
                                          <p:val>
                                            <p:strVal val="ppt_w"/>
                                          </p:val>
                                        </p:tav>
                                        <p:tav tm="100000">
                                          <p:val>
                                            <p:strVal val="ppt_w"/>
                                          </p:val>
                                        </p:tav>
                                      </p:tavLst>
                                    </p:anim>
                                    <p:anim calcmode="lin" valueType="num">
                                      <p:cBhvr>
                                        <p:cTn id="144"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5" dur="1" fill="hold">
                                          <p:stCondLst>
                                            <p:cond delay="2999"/>
                                          </p:stCondLst>
                                        </p:cTn>
                                        <p:tgtEl>
                                          <p:spTgt spid="7"/>
                                        </p:tgtEl>
                                        <p:attrNameLst>
                                          <p:attrName>style.visibility</p:attrName>
                                        </p:attrNameLst>
                                      </p:cBhvr>
                                      <p:to>
                                        <p:strVal val="hidden"/>
                                      </p:to>
                                    </p:set>
                                  </p:childTnLst>
                                </p:cTn>
                              </p:par>
                              <p:par>
                                <p:cTn id="146" presetID="19" presetClass="exit" presetSubtype="5" fill="hold" nodeType="withEffect">
                                  <p:stCondLst>
                                    <p:cond delay="0"/>
                                  </p:stCondLst>
                                  <p:childTnLst>
                                    <p:anim calcmode="lin" valueType="num">
                                      <p:cBhvr>
                                        <p:cTn id="147" dur="3000"/>
                                        <p:tgtEl>
                                          <p:spTgt spid="9"/>
                                        </p:tgtEl>
                                        <p:attrNameLst>
                                          <p:attrName>ppt_w</p:attrName>
                                        </p:attrNameLst>
                                      </p:cBhvr>
                                      <p:tavLst>
                                        <p:tav tm="0">
                                          <p:val>
                                            <p:strVal val="ppt_w"/>
                                          </p:val>
                                        </p:tav>
                                        <p:tav tm="100000">
                                          <p:val>
                                            <p:strVal val="ppt_w"/>
                                          </p:val>
                                        </p:tav>
                                      </p:tavLst>
                                    </p:anim>
                                    <p:anim calcmode="lin" valueType="num">
                                      <p:cBhvr>
                                        <p:cTn id="148"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9" dur="1" fill="hold">
                                          <p:stCondLst>
                                            <p:cond delay="2999"/>
                                          </p:stCondLst>
                                        </p:cTn>
                                        <p:tgtEl>
                                          <p:spTgt spid="9"/>
                                        </p:tgtEl>
                                        <p:attrNameLst>
                                          <p:attrName>style.visibility</p:attrName>
                                        </p:attrNameLst>
                                      </p:cBhvr>
                                      <p:to>
                                        <p:strVal val="hidden"/>
                                      </p:to>
                                    </p:set>
                                  </p:childTnLst>
                                </p:cTn>
                              </p:par>
                              <p:par>
                                <p:cTn id="150" presetID="19" presetClass="exit" presetSubtype="5" fill="hold" nodeType="withEffect">
                                  <p:stCondLst>
                                    <p:cond delay="0"/>
                                  </p:stCondLst>
                                  <p:childTnLst>
                                    <p:anim calcmode="lin" valueType="num">
                                      <p:cBhvr>
                                        <p:cTn id="151" dur="3000"/>
                                        <p:tgtEl>
                                          <p:spTgt spid="4"/>
                                        </p:tgtEl>
                                        <p:attrNameLst>
                                          <p:attrName>ppt_w</p:attrName>
                                        </p:attrNameLst>
                                      </p:cBhvr>
                                      <p:tavLst>
                                        <p:tav tm="0">
                                          <p:val>
                                            <p:strVal val="ppt_w"/>
                                          </p:val>
                                        </p:tav>
                                        <p:tav tm="100000">
                                          <p:val>
                                            <p:strVal val="ppt_w"/>
                                          </p:val>
                                        </p:tav>
                                      </p:tavLst>
                                    </p:anim>
                                    <p:anim calcmode="lin" valueType="num">
                                      <p:cBhvr>
                                        <p:cTn id="152"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3" dur="1" fill="hold">
                                          <p:stCondLst>
                                            <p:cond delay="2999"/>
                                          </p:stCondLst>
                                        </p:cTn>
                                        <p:tgtEl>
                                          <p:spTgt spid="4"/>
                                        </p:tgtEl>
                                        <p:attrNameLst>
                                          <p:attrName>style.visibility</p:attrName>
                                        </p:attrNameLst>
                                      </p:cBhvr>
                                      <p:to>
                                        <p:strVal val="hidden"/>
                                      </p:to>
                                    </p:set>
                                  </p:childTnLst>
                                </p:cTn>
                              </p:par>
                              <p:par>
                                <p:cTn id="154" presetID="19" presetClass="exit" presetSubtype="5" fill="hold" nodeType="withEffect">
                                  <p:stCondLst>
                                    <p:cond delay="0"/>
                                  </p:stCondLst>
                                  <p:childTnLst>
                                    <p:anim calcmode="lin" valueType="num">
                                      <p:cBhvr>
                                        <p:cTn id="155" dur="3000"/>
                                        <p:tgtEl>
                                          <p:spTgt spid="6"/>
                                        </p:tgtEl>
                                        <p:attrNameLst>
                                          <p:attrName>ppt_w</p:attrName>
                                        </p:attrNameLst>
                                      </p:cBhvr>
                                      <p:tavLst>
                                        <p:tav tm="0">
                                          <p:val>
                                            <p:strVal val="ppt_w"/>
                                          </p:val>
                                        </p:tav>
                                        <p:tav tm="100000">
                                          <p:val>
                                            <p:strVal val="ppt_w"/>
                                          </p:val>
                                        </p:tav>
                                      </p:tavLst>
                                    </p:anim>
                                    <p:anim calcmode="lin" valueType="num">
                                      <p:cBhvr>
                                        <p:cTn id="156"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7" dur="1" fill="hold">
                                          <p:stCondLst>
                                            <p:cond delay="2999"/>
                                          </p:stCondLst>
                                        </p:cTn>
                                        <p:tgtEl>
                                          <p:spTgt spid="6"/>
                                        </p:tgtEl>
                                        <p:attrNameLst>
                                          <p:attrName>style.visibility</p:attrName>
                                        </p:attrNameLst>
                                      </p:cBhvr>
                                      <p:to>
                                        <p:strVal val="hidden"/>
                                      </p:to>
                                    </p:set>
                                  </p:childTnLst>
                                </p:cTn>
                              </p:par>
                              <p:par>
                                <p:cTn id="158" presetID="19" presetClass="exit" presetSubtype="5" fill="hold" nodeType="withEffect">
                                  <p:stCondLst>
                                    <p:cond delay="0"/>
                                  </p:stCondLst>
                                  <p:childTnLst>
                                    <p:anim calcmode="lin" valueType="num">
                                      <p:cBhvr>
                                        <p:cTn id="159" dur="3000"/>
                                        <p:tgtEl>
                                          <p:spTgt spid="8"/>
                                        </p:tgtEl>
                                        <p:attrNameLst>
                                          <p:attrName>ppt_w</p:attrName>
                                        </p:attrNameLst>
                                      </p:cBhvr>
                                      <p:tavLst>
                                        <p:tav tm="0">
                                          <p:val>
                                            <p:strVal val="ppt_w"/>
                                          </p:val>
                                        </p:tav>
                                        <p:tav tm="100000">
                                          <p:val>
                                            <p:strVal val="ppt_w"/>
                                          </p:val>
                                        </p:tav>
                                      </p:tavLst>
                                    </p:anim>
                                    <p:anim calcmode="lin" valueType="num">
                                      <p:cBhvr>
                                        <p:cTn id="160"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1" dur="1" fill="hold">
                                          <p:stCondLst>
                                            <p:cond delay="2999"/>
                                          </p:stCondLst>
                                        </p:cTn>
                                        <p:tgtEl>
                                          <p:spTgt spid="8"/>
                                        </p:tgtEl>
                                        <p:attrNameLst>
                                          <p:attrName>style.visibility</p:attrName>
                                        </p:attrNameLst>
                                      </p:cBhvr>
                                      <p:to>
                                        <p:strVal val="hidden"/>
                                      </p:to>
                                    </p:set>
                                  </p:childTnLst>
                                </p:cTn>
                              </p:par>
                              <p:par>
                                <p:cTn id="162" presetID="19" presetClass="exit" presetSubtype="5" fill="hold" nodeType="withEffect">
                                  <p:stCondLst>
                                    <p:cond delay="0"/>
                                  </p:stCondLst>
                                  <p:childTnLst>
                                    <p:anim calcmode="lin" valueType="num">
                                      <p:cBhvr>
                                        <p:cTn id="163" dur="3000"/>
                                        <p:tgtEl>
                                          <p:spTgt spid="10"/>
                                        </p:tgtEl>
                                        <p:attrNameLst>
                                          <p:attrName>ppt_w</p:attrName>
                                        </p:attrNameLst>
                                      </p:cBhvr>
                                      <p:tavLst>
                                        <p:tav tm="0">
                                          <p:val>
                                            <p:strVal val="ppt_w"/>
                                          </p:val>
                                        </p:tav>
                                        <p:tav tm="100000">
                                          <p:val>
                                            <p:strVal val="ppt_w"/>
                                          </p:val>
                                        </p:tav>
                                      </p:tavLst>
                                    </p:anim>
                                    <p:anim calcmode="lin" valueType="num">
                                      <p:cBhvr>
                                        <p:cTn id="164"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5" dur="1" fill="hold">
                                          <p:stCondLst>
                                            <p:cond delay="2999"/>
                                          </p:stCondLst>
                                        </p:cTn>
                                        <p:tgtEl>
                                          <p:spTgt spid="10"/>
                                        </p:tgtEl>
                                        <p:attrNameLst>
                                          <p:attrName>style.visibility</p:attrName>
                                        </p:attrNameLst>
                                      </p:cBhvr>
                                      <p:to>
                                        <p:strVal val="hidden"/>
                                      </p:to>
                                    </p:set>
                                  </p:childTnLst>
                                </p:cTn>
                              </p:par>
                              <p:par>
                                <p:cTn id="166" presetID="23" presetClass="entr" presetSubtype="288" fill="hold" nodeType="withEffect">
                                  <p:stCondLst>
                                    <p:cond delay="0"/>
                                  </p:stCondLst>
                                  <p:childTnLst>
                                    <p:set>
                                      <p:cBhvr>
                                        <p:cTn id="167" dur="1" fill="hold">
                                          <p:stCondLst>
                                            <p:cond delay="0"/>
                                          </p:stCondLst>
                                        </p:cTn>
                                        <p:tgtEl>
                                          <p:spTgt spid="2"/>
                                        </p:tgtEl>
                                        <p:attrNameLst>
                                          <p:attrName>style.visibility</p:attrName>
                                        </p:attrNameLst>
                                      </p:cBhvr>
                                      <p:to>
                                        <p:strVal val="visible"/>
                                      </p:to>
                                    </p:set>
                                    <p:anim calcmode="lin" valueType="num">
                                      <p:cBhvr>
                                        <p:cTn id="168" dur="4000" fill="hold"/>
                                        <p:tgtEl>
                                          <p:spTgt spid="2"/>
                                        </p:tgtEl>
                                        <p:attrNameLst>
                                          <p:attrName>ppt_w</p:attrName>
                                        </p:attrNameLst>
                                      </p:cBhvr>
                                      <p:tavLst>
                                        <p:tav tm="0">
                                          <p:val>
                                            <p:strVal val="4/3*#ppt_w"/>
                                          </p:val>
                                        </p:tav>
                                        <p:tav tm="100000">
                                          <p:val>
                                            <p:strVal val="#ppt_w"/>
                                          </p:val>
                                        </p:tav>
                                      </p:tavLst>
                                    </p:anim>
                                    <p:anim calcmode="lin" valueType="num">
                                      <p:cBhvr>
                                        <p:cTn id="169" dur="4000" fill="hold"/>
                                        <p:tgtEl>
                                          <p:spTgt spid="2"/>
                                        </p:tgtEl>
                                        <p:attrNameLst>
                                          <p:attrName>ppt_h</p:attrName>
                                        </p:attrNameLst>
                                      </p:cBhvr>
                                      <p:tavLst>
                                        <p:tav tm="0">
                                          <p:val>
                                            <p:strVal val="4/3*#ppt_h"/>
                                          </p:val>
                                        </p:tav>
                                        <p:tav tm="100000">
                                          <p:val>
                                            <p:strVal val="#ppt_h"/>
                                          </p:val>
                                        </p:tav>
                                      </p:tavLst>
                                    </p:anim>
                                  </p:childTnLst>
                                </p:cTn>
                              </p:par>
                              <p:par>
                                <p:cTn id="170" presetID="16" presetClass="entr" presetSubtype="42" fill="hold" nodeType="withEffect">
                                  <p:stCondLst>
                                    <p:cond delay="0"/>
                                  </p:stCondLst>
                                  <p:childTnLst>
                                    <p:set>
                                      <p:cBhvr>
                                        <p:cTn id="171" dur="1" fill="hold">
                                          <p:stCondLst>
                                            <p:cond delay="0"/>
                                          </p:stCondLst>
                                        </p:cTn>
                                        <p:tgtEl>
                                          <p:spTgt spid="2"/>
                                        </p:tgtEl>
                                        <p:attrNameLst>
                                          <p:attrName>style.visibility</p:attrName>
                                        </p:attrNameLst>
                                      </p:cBhvr>
                                      <p:to>
                                        <p:strVal val="visible"/>
                                      </p:to>
                                    </p:set>
                                    <p:animEffect transition="in" filter="barn(outHorizontal)">
                                      <p:cBhvr>
                                        <p:cTn id="172" dur="4000"/>
                                        <p:tgtEl>
                                          <p:spTgt spid="2"/>
                                        </p:tgtEl>
                                      </p:cBhvr>
                                    </p:animEffect>
                                  </p:childTnLst>
                                </p:cTn>
                              </p:par>
                            </p:childTnLst>
                          </p:cTn>
                        </p:par>
                        <p:par>
                          <p:cTn id="173" fill="hold">
                            <p:stCondLst>
                              <p:cond delay="7000"/>
                            </p:stCondLst>
                            <p:childTnLst>
                              <p:par>
                                <p:cTn id="174" presetID="23" presetClass="entr" presetSubtype="16" fill="hold" nodeType="afterEffect">
                                  <p:stCondLst>
                                    <p:cond delay="0"/>
                                  </p:stCondLst>
                                  <p:childTnLst>
                                    <p:set>
                                      <p:cBhvr>
                                        <p:cTn id="175" dur="1" fill="hold">
                                          <p:stCondLst>
                                            <p:cond delay="0"/>
                                          </p:stCondLst>
                                        </p:cTn>
                                        <p:tgtEl>
                                          <p:spTgt spid="12">
                                            <p:txEl>
                                              <p:pRg st="0" end="0"/>
                                            </p:txEl>
                                          </p:spTgt>
                                        </p:tgtEl>
                                        <p:attrNameLst>
                                          <p:attrName>style.visibility</p:attrName>
                                        </p:attrNameLst>
                                      </p:cBhvr>
                                      <p:to>
                                        <p:strVal val="visible"/>
                                      </p:to>
                                    </p:set>
                                    <p:anim calcmode="lin" valueType="num">
                                      <p:cBhvr>
                                        <p:cTn id="176" dur="2000" fill="hold"/>
                                        <p:tgtEl>
                                          <p:spTgt spid="12">
                                            <p:txEl>
                                              <p:pRg st="0" end="0"/>
                                            </p:txEl>
                                          </p:spTgt>
                                        </p:tgtEl>
                                        <p:attrNameLst>
                                          <p:attrName>ppt_w</p:attrName>
                                        </p:attrNameLst>
                                      </p:cBhvr>
                                      <p:tavLst>
                                        <p:tav tm="0">
                                          <p:val>
                                            <p:fltVal val="0"/>
                                          </p:val>
                                        </p:tav>
                                        <p:tav tm="100000">
                                          <p:val>
                                            <p:strVal val="#ppt_w"/>
                                          </p:val>
                                        </p:tav>
                                      </p:tavLst>
                                    </p:anim>
                                    <p:anim calcmode="lin" valueType="num">
                                      <p:cBhvr>
                                        <p:cTn id="177" dur="2000" fill="hold"/>
                                        <p:tgtEl>
                                          <p:spTgt spid="12">
                                            <p:txEl>
                                              <p:pRg st="0" end="0"/>
                                            </p:txEl>
                                          </p:spTgt>
                                        </p:tgtEl>
                                        <p:attrNameLst>
                                          <p:attrName>ppt_h</p:attrName>
                                        </p:attrNameLst>
                                      </p:cBhvr>
                                      <p:tavLst>
                                        <p:tav tm="0">
                                          <p:val>
                                            <p:fltVal val="0"/>
                                          </p:val>
                                        </p:tav>
                                        <p:tav tm="100000">
                                          <p:val>
                                            <p:strVal val="#ppt_h"/>
                                          </p:val>
                                        </p:tav>
                                      </p:tavLst>
                                    </p:anim>
                                  </p:childTnLst>
                                </p:cTn>
                              </p:par>
                            </p:childTnLst>
                          </p:cTn>
                        </p:par>
                        <p:par>
                          <p:cTn id="178" fill="hold">
                            <p:stCondLst>
                              <p:cond delay="9000"/>
                            </p:stCondLst>
                            <p:childTnLst>
                              <p:par>
                                <p:cTn id="179" presetID="40" presetClass="entr" presetSubtype="0" fill="hold" grpId="0" nodeType="afterEffect">
                                  <p:stCondLst>
                                    <p:cond delay="500"/>
                                  </p:stCondLst>
                                  <p:iterate type="lt">
                                    <p:tmPct val="10000"/>
                                  </p:iterate>
                                  <p:childTnLst>
                                    <p:set>
                                      <p:cBhvr>
                                        <p:cTn id="180" dur="1" fill="hold">
                                          <p:stCondLst>
                                            <p:cond delay="0"/>
                                          </p:stCondLst>
                                        </p:cTn>
                                        <p:tgtEl>
                                          <p:spTgt spid="11"/>
                                        </p:tgtEl>
                                        <p:attrNameLst>
                                          <p:attrName>style.visibility</p:attrName>
                                        </p:attrNameLst>
                                      </p:cBhvr>
                                      <p:to>
                                        <p:strVal val="visible"/>
                                      </p:to>
                                    </p:set>
                                    <p:animEffect transition="in" filter="fade">
                                      <p:cBhvr>
                                        <p:cTn id="181" dur="1000"/>
                                        <p:tgtEl>
                                          <p:spTgt spid="11"/>
                                        </p:tgtEl>
                                      </p:cBhvr>
                                    </p:animEffect>
                                    <p:anim calcmode="lin" valueType="num">
                                      <p:cBhvr>
                                        <p:cTn id="182" dur="1000" fill="hold"/>
                                        <p:tgtEl>
                                          <p:spTgt spid="11"/>
                                        </p:tgtEl>
                                        <p:attrNameLst>
                                          <p:attrName>ppt_x</p:attrName>
                                        </p:attrNameLst>
                                      </p:cBhvr>
                                      <p:tavLst>
                                        <p:tav tm="0">
                                          <p:val>
                                            <p:strVal val="#ppt_x-.1"/>
                                          </p:val>
                                        </p:tav>
                                        <p:tav tm="100000">
                                          <p:val>
                                            <p:strVal val="#ppt_x"/>
                                          </p:val>
                                        </p:tav>
                                      </p:tavLst>
                                    </p:anim>
                                    <p:anim calcmode="lin" valueType="num">
                                      <p:cBhvr>
                                        <p:cTn id="183"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Rectángulo"/>
          <p:cNvSpPr/>
          <p:nvPr/>
        </p:nvSpPr>
        <p:spPr>
          <a:xfrm>
            <a:off x="0" y="0"/>
            <a:ext cx="1979712" cy="5143500"/>
          </a:xfrm>
          <a:prstGeom prst="rect">
            <a:avLst/>
          </a:prstGeom>
          <a:gradFill flip="none" rotWithShape="1">
            <a:gsLst>
              <a:gs pos="0">
                <a:srgbClr val="BCBBA0">
                  <a:shade val="30000"/>
                  <a:satMod val="115000"/>
                </a:srgbClr>
              </a:gs>
              <a:gs pos="50000">
                <a:srgbClr val="BCBBA0">
                  <a:shade val="67500"/>
                  <a:satMod val="115000"/>
                </a:srgbClr>
              </a:gs>
              <a:gs pos="100000">
                <a:srgbClr val="BCBBA0">
                  <a:shade val="100000"/>
                  <a:satMod val="115000"/>
                </a:srgbClr>
              </a:gs>
            </a:gsLst>
            <a:path path="circle">
              <a:fillToRect l="50000" t="50000" r="50000" b="50000"/>
            </a:path>
            <a:tileRect/>
          </a:gra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pic>
        <p:nvPicPr>
          <p:cNvPr id="4" name="3 Imagen" descr="Interior4 LA SALA PRINCIPAL CONTIENE ADEMAS DE LOS CENOTAFIOS DE MUNTAZ Y SHA  JAHAN OBRAS MAESTRAS DE ARTESANIA VIRTUALMENTE SIN PRECEDENTES EN LA.jpg"/>
          <p:cNvPicPr>
            <a:picLocks noChangeAspect="1"/>
          </p:cNvPicPr>
          <p:nvPr/>
        </p:nvPicPr>
        <p:blipFill>
          <a:blip r:embed="rId2" cstate="print"/>
          <a:stretch>
            <a:fillRect/>
          </a:stretch>
        </p:blipFill>
        <p:spPr bwMode="auto">
          <a:xfrm>
            <a:off x="1979712" y="0"/>
            <a:ext cx="5112568" cy="5143500"/>
          </a:xfrm>
          <a:prstGeom prst="rect">
            <a:avLst/>
          </a:prstGeom>
          <a:noFill/>
          <a:ln w="9525">
            <a:noFill/>
            <a:miter lim="800000"/>
            <a:headEnd/>
            <a:tailEnd/>
          </a:ln>
          <a:scene3d>
            <a:camera prst="orthographicFront"/>
            <a:lightRig rig="threePt" dir="t"/>
          </a:scene3d>
          <a:sp3d>
            <a:bevelT w="203200" h="152400" prst="convex"/>
          </a:sp3d>
        </p:spPr>
      </p:pic>
      <p:sp>
        <p:nvSpPr>
          <p:cNvPr id="6" name="5 Rectángulo"/>
          <p:cNvSpPr/>
          <p:nvPr/>
        </p:nvSpPr>
        <p:spPr>
          <a:xfrm>
            <a:off x="1979711" y="0"/>
            <a:ext cx="5112569" cy="5143500"/>
          </a:xfrm>
          <a:prstGeom prst="rect">
            <a:avLst/>
          </a:prstGeom>
          <a:solidFill>
            <a:schemeClr val="tx2">
              <a:lumMod val="90000"/>
              <a:alpha val="65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Rectángulo"/>
          <p:cNvSpPr/>
          <p:nvPr/>
        </p:nvSpPr>
        <p:spPr>
          <a:xfrm>
            <a:off x="1979713" y="0"/>
            <a:ext cx="5112568" cy="5143500"/>
          </a:xfrm>
          <a:prstGeom prst="rect">
            <a:avLst/>
          </a:prstGeom>
          <a:solidFill>
            <a:schemeClr val="accent3">
              <a:lumMod val="50000"/>
              <a:alpha val="65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Rectángulo"/>
          <p:cNvSpPr/>
          <p:nvPr/>
        </p:nvSpPr>
        <p:spPr>
          <a:xfrm>
            <a:off x="7092280" y="0"/>
            <a:ext cx="2051720" cy="5143500"/>
          </a:xfrm>
          <a:prstGeom prst="rect">
            <a:avLst/>
          </a:prstGeom>
          <a:gradFill flip="none" rotWithShape="1">
            <a:gsLst>
              <a:gs pos="0">
                <a:srgbClr val="BCBBA0">
                  <a:shade val="30000"/>
                  <a:satMod val="115000"/>
                </a:srgbClr>
              </a:gs>
              <a:gs pos="50000">
                <a:srgbClr val="BCBBA0">
                  <a:shade val="67500"/>
                  <a:satMod val="115000"/>
                </a:srgbClr>
              </a:gs>
              <a:gs pos="100000">
                <a:srgbClr val="BCBBA0">
                  <a:shade val="100000"/>
                  <a:satMod val="115000"/>
                </a:srgbClr>
              </a:gs>
            </a:gsLst>
            <a:path path="circle">
              <a:fillToRect l="50000" t="50000" r="50000" b="50000"/>
            </a:path>
            <a:tileRect/>
          </a:gra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CuadroTexto"/>
          <p:cNvSpPr txBox="1"/>
          <p:nvPr/>
        </p:nvSpPr>
        <p:spPr>
          <a:xfrm>
            <a:off x="1979613" y="3435350"/>
            <a:ext cx="5329237" cy="1477963"/>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Esta escultura del demonio es obra de Ricardo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Bellver</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y como se ve en la fotografía, lo muestra alado, con el puño izquierdo sobre su frente y cara de total angustia apoyado en una peana de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piedra.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
        <p:nvSpPr>
          <p:cNvPr id="13" name="12 CuadroTexto"/>
          <p:cNvSpPr txBox="1"/>
          <p:nvPr/>
        </p:nvSpPr>
        <p:spPr>
          <a:xfrm>
            <a:off x="3419475" y="195263"/>
            <a:ext cx="1997663" cy="400110"/>
          </a:xfrm>
          <a:prstGeom prst="rect">
            <a:avLst/>
          </a:prstGeom>
          <a:noFill/>
        </p:spPr>
        <p:txBody>
          <a:bodyPr wrap="none">
            <a:spAutoFit/>
          </a:bodyPr>
          <a:lstStyle/>
          <a:p>
            <a:pPr fontAlgn="auto">
              <a:spcBef>
                <a:spcPts val="0"/>
              </a:spcBef>
              <a:spcAft>
                <a:spcPts val="0"/>
              </a:spcAft>
              <a:defRPr/>
            </a:pPr>
            <a:r>
              <a:rPr lang="es-ES" sz="20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mn-cs"/>
              </a:rPr>
              <a:t>El Ángel Caído</a:t>
            </a:r>
          </a:p>
        </p:txBody>
      </p:sp>
    </p:spTree>
  </p:cSld>
  <p:clrMapOvr>
    <a:masterClrMapping/>
  </p:clrMapOvr>
  <p:transition spd="med" advTm="2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par>
                                <p:cTn id="22" presetID="3" presetClass="entr" presetSubtype="10"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blinds(horizontal)">
                                      <p:cBhvr>
                                        <p:cTn id="24" dur="3000"/>
                                        <p:tgtEl>
                                          <p:spTgt spid="10"/>
                                        </p:tgtEl>
                                      </p:cBhvr>
                                    </p:animEffect>
                                  </p:childTnLst>
                                </p:cTn>
                              </p:par>
                              <p:par>
                                <p:cTn id="25" presetID="3" presetClass="entr" presetSubtype="1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linds(horizontal)">
                                      <p:cBhvr>
                                        <p:cTn id="27" dur="3000"/>
                                        <p:tgtEl>
                                          <p:spTgt spid="11"/>
                                        </p:tgtEl>
                                      </p:cBhvr>
                                    </p:animEffect>
                                  </p:childTnLst>
                                </p:cTn>
                              </p:par>
                            </p:childTnLst>
                          </p:cTn>
                        </p:par>
                        <p:par>
                          <p:cTn id="28" fill="hold">
                            <p:stCondLst>
                              <p:cond delay="3000"/>
                            </p:stCondLst>
                            <p:childTnLst>
                              <p:par>
                                <p:cTn id="29" presetID="23" presetClass="entr" presetSubtype="16"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2000" fill="hold"/>
                                        <p:tgtEl>
                                          <p:spTgt spid="13"/>
                                        </p:tgtEl>
                                        <p:attrNameLst>
                                          <p:attrName>ppt_w</p:attrName>
                                        </p:attrNameLst>
                                      </p:cBhvr>
                                      <p:tavLst>
                                        <p:tav tm="0">
                                          <p:val>
                                            <p:fltVal val="0"/>
                                          </p:val>
                                        </p:tav>
                                        <p:tav tm="100000">
                                          <p:val>
                                            <p:strVal val="#ppt_w"/>
                                          </p:val>
                                        </p:tav>
                                      </p:tavLst>
                                    </p:anim>
                                    <p:anim calcmode="lin" valueType="num">
                                      <p:cBhvr>
                                        <p:cTn id="32" dur="2000" fill="hold"/>
                                        <p:tgtEl>
                                          <p:spTgt spid="13"/>
                                        </p:tgtEl>
                                        <p:attrNameLst>
                                          <p:attrName>ppt_h</p:attrName>
                                        </p:attrNameLst>
                                      </p:cBhvr>
                                      <p:tavLst>
                                        <p:tav tm="0">
                                          <p:val>
                                            <p:fltVal val="0"/>
                                          </p:val>
                                        </p:tav>
                                        <p:tav tm="100000">
                                          <p:val>
                                            <p:strVal val="#ppt_h"/>
                                          </p:val>
                                        </p:tav>
                                      </p:tavLst>
                                    </p:anim>
                                  </p:childTnLst>
                                </p:cTn>
                              </p:par>
                            </p:childTnLst>
                          </p:cTn>
                        </p:par>
                        <p:par>
                          <p:cTn id="33" fill="hold">
                            <p:stCondLst>
                              <p:cond delay="5000"/>
                            </p:stCondLst>
                            <p:childTnLst>
                              <p:par>
                                <p:cTn id="34" presetID="40" presetClass="entr" presetSubtype="0" fill="hold" grpId="0" nodeType="afterEffect">
                                  <p:stCondLst>
                                    <p:cond delay="500"/>
                                  </p:stCondLst>
                                  <p:iterate type="lt">
                                    <p:tmPct val="10000"/>
                                  </p:iterate>
                                  <p:childTnLst>
                                    <p:set>
                                      <p:cBhvr>
                                        <p:cTn id="35" dur="1" fill="hold">
                                          <p:stCondLst>
                                            <p:cond delay="0"/>
                                          </p:stCondLst>
                                        </p:cTn>
                                        <p:tgtEl>
                                          <p:spTgt spid="9"/>
                                        </p:tgtEl>
                                        <p:attrNameLst>
                                          <p:attrName>style.visibility</p:attrName>
                                        </p:attrNameLst>
                                      </p:cBhvr>
                                      <p:to>
                                        <p:strVal val="visible"/>
                                      </p:to>
                                    </p:set>
                                    <p:animEffect transition="in" filter="fade">
                                      <p:cBhvr>
                                        <p:cTn id="36" dur="1000"/>
                                        <p:tgtEl>
                                          <p:spTgt spid="9"/>
                                        </p:tgtEl>
                                      </p:cBhvr>
                                    </p:animEffect>
                                    <p:anim calcmode="lin" valueType="num">
                                      <p:cBhvr>
                                        <p:cTn id="37" dur="1000" fill="hold"/>
                                        <p:tgtEl>
                                          <p:spTgt spid="9"/>
                                        </p:tgtEl>
                                        <p:attrNameLst>
                                          <p:attrName>ppt_x</p:attrName>
                                        </p:attrNameLst>
                                      </p:cBhvr>
                                      <p:tavLst>
                                        <p:tav tm="0">
                                          <p:val>
                                            <p:strVal val="#ppt_x-.1"/>
                                          </p:val>
                                        </p:tav>
                                        <p:tav tm="100000">
                                          <p:val>
                                            <p:strVal val="#ppt_x"/>
                                          </p:val>
                                        </p:tav>
                                      </p:tavLst>
                                    </p:anim>
                                    <p:anim calcmode="lin" valueType="num">
                                      <p:cBhvr>
                                        <p:cTn id="3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3.jpg"/>
          <p:cNvPicPr>
            <a:picLocks noChangeAspect="1"/>
          </p:cNvPicPr>
          <p:nvPr/>
        </p:nvPicPr>
        <p:blipFill>
          <a:blip r:embed="rId2" cstate="print"/>
          <a:stretch>
            <a:fillRect/>
          </a:stretch>
        </p:blipFill>
        <p:spPr bwMode="auto">
          <a:xfrm>
            <a:off x="0" y="10002"/>
            <a:ext cx="9144000" cy="5123498"/>
          </a:xfrm>
          <a:prstGeom prst="rect">
            <a:avLst/>
          </a:prstGeom>
          <a:noFill/>
          <a:ln w="9525">
            <a:noFill/>
            <a:miter lim="800000"/>
            <a:headEnd/>
            <a:tailEnd/>
          </a:ln>
          <a:scene3d>
            <a:camera prst="orthographicFront"/>
            <a:lightRig rig="threePt" dir="t"/>
          </a:scene3d>
          <a:sp3d>
            <a:bevelT w="203200" h="152400" prst="convex"/>
          </a:sp3d>
        </p:spPr>
      </p:pic>
      <p:sp>
        <p:nvSpPr>
          <p:cNvPr id="6" name="5 Cheurón"/>
          <p:cNvSpPr/>
          <p:nvPr/>
        </p:nvSpPr>
        <p:spPr>
          <a:xfrm>
            <a:off x="0" y="0"/>
            <a:ext cx="4643438" cy="5143500"/>
          </a:xfrm>
          <a:prstGeom prst="chevron">
            <a:avLst>
              <a:gd name="adj" fmla="val 72225"/>
            </a:avLst>
          </a:prstGeom>
          <a:solidFill>
            <a:schemeClr val="tx2">
              <a:lumMod val="90000"/>
              <a:alpha val="55000"/>
            </a:schemeClr>
          </a:solidFill>
          <a:ln w="38100">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7" name="6 Cheurón"/>
          <p:cNvSpPr/>
          <p:nvPr/>
        </p:nvSpPr>
        <p:spPr>
          <a:xfrm flipH="1">
            <a:off x="4572000" y="0"/>
            <a:ext cx="4572000" cy="5143500"/>
          </a:xfrm>
          <a:prstGeom prst="chevron">
            <a:avLst>
              <a:gd name="adj" fmla="val 71207"/>
            </a:avLst>
          </a:prstGeom>
          <a:solidFill>
            <a:schemeClr val="tx2">
              <a:lumMod val="90000"/>
              <a:alpha val="55000"/>
            </a:schemeClr>
          </a:solidFill>
          <a:ln w="38100">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8" name="7 Cheurón"/>
          <p:cNvSpPr/>
          <p:nvPr/>
        </p:nvSpPr>
        <p:spPr>
          <a:xfrm>
            <a:off x="0" y="1125855"/>
            <a:ext cx="2322513" cy="2946083"/>
          </a:xfrm>
          <a:prstGeom prst="chevron">
            <a:avLst>
              <a:gd name="adj" fmla="val 62105"/>
            </a:avLst>
          </a:prstGeom>
          <a:solidFill>
            <a:schemeClr val="accent3">
              <a:lumMod val="50000"/>
              <a:alpha val="55000"/>
            </a:schemeClr>
          </a:solidFill>
          <a:ln w="38100">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9" name="8 Cheurón"/>
          <p:cNvSpPr/>
          <p:nvPr/>
        </p:nvSpPr>
        <p:spPr>
          <a:xfrm flipH="1">
            <a:off x="6786564" y="1018700"/>
            <a:ext cx="2357437" cy="3053238"/>
          </a:xfrm>
          <a:prstGeom prst="chevron">
            <a:avLst>
              <a:gd name="adj" fmla="val 61763"/>
            </a:avLst>
          </a:prstGeom>
          <a:solidFill>
            <a:schemeClr val="accent3">
              <a:lumMod val="50000"/>
              <a:alpha val="55000"/>
            </a:schemeClr>
          </a:solidFill>
          <a:ln w="38100">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10" name="9 CuadroTexto"/>
          <p:cNvSpPr txBox="1"/>
          <p:nvPr/>
        </p:nvSpPr>
        <p:spPr>
          <a:xfrm>
            <a:off x="827584" y="4011910"/>
            <a:ext cx="7704137" cy="923925"/>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su parte inferior, los caños por los que mana el agua representan caras de seres infernales. Entre sus garras, sujetan a extraños reptiles que parecen salir de las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profundidades.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2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16" presetClass="entr" presetSubtype="2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arn(inHorizontal)">
                                      <p:cBhvr>
                                        <p:cTn id="15" dur="3000"/>
                                        <p:tgtEl>
                                          <p:spTgt spid="7"/>
                                        </p:tgtEl>
                                      </p:cBhvr>
                                    </p:animEffect>
                                  </p:childTnLst>
                                </p:cTn>
                              </p:par>
                              <p:par>
                                <p:cTn id="16" presetID="16" presetClass="entr" presetSubtype="26"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Horizontal)">
                                      <p:cBhvr>
                                        <p:cTn id="18" dur="3000"/>
                                        <p:tgtEl>
                                          <p:spTgt spid="6"/>
                                        </p:tgtEl>
                                      </p:cBhvr>
                                    </p:animEffect>
                                  </p:childTnLst>
                                </p:cTn>
                              </p:par>
                              <p:par>
                                <p:cTn id="19" presetID="2" presetClass="entr" presetSubtype="2"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3000" fill="hold"/>
                                        <p:tgtEl>
                                          <p:spTgt spid="8"/>
                                        </p:tgtEl>
                                        <p:attrNameLst>
                                          <p:attrName>ppt_x</p:attrName>
                                        </p:attrNameLst>
                                      </p:cBhvr>
                                      <p:tavLst>
                                        <p:tav tm="0">
                                          <p:val>
                                            <p:strVal val="1+#ppt_w/2"/>
                                          </p:val>
                                        </p:tav>
                                        <p:tav tm="100000">
                                          <p:val>
                                            <p:strVal val="#ppt_x"/>
                                          </p:val>
                                        </p:tav>
                                      </p:tavLst>
                                    </p:anim>
                                    <p:anim calcmode="lin" valueType="num">
                                      <p:cBhvr additive="base">
                                        <p:cTn id="22" dur="3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0-#ppt_w/2"/>
                                          </p:val>
                                        </p:tav>
                                        <p:tav tm="100000">
                                          <p:val>
                                            <p:strVal val="#ppt_x"/>
                                          </p:val>
                                        </p:tav>
                                      </p:tavLst>
                                    </p:anim>
                                    <p:anim calcmode="lin" valueType="num">
                                      <p:cBhvr additive="base">
                                        <p:cTn id="26" dur="3000" fill="hold"/>
                                        <p:tgtEl>
                                          <p:spTgt spid="9"/>
                                        </p:tgtEl>
                                        <p:attrNameLst>
                                          <p:attrName>ppt_y</p:attrName>
                                        </p:attrNameLst>
                                      </p:cBhvr>
                                      <p:tavLst>
                                        <p:tav tm="0">
                                          <p:val>
                                            <p:strVal val="#ppt_y"/>
                                          </p:val>
                                        </p:tav>
                                        <p:tav tm="100000">
                                          <p:val>
                                            <p:strVal val="#ppt_y"/>
                                          </p:val>
                                        </p:tav>
                                      </p:tavLst>
                                    </p:anim>
                                  </p:childTnLst>
                                </p:cTn>
                              </p:par>
                              <p:par>
                                <p:cTn id="27" presetID="16" presetClass="entr" presetSubtype="2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arn(inHorizontal)">
                                      <p:cBhvr>
                                        <p:cTn id="29" dur="3000"/>
                                        <p:tgtEl>
                                          <p:spTgt spid="8"/>
                                        </p:tgtEl>
                                      </p:cBhvr>
                                    </p:animEffect>
                                  </p:childTnLst>
                                </p:cTn>
                              </p:par>
                              <p:par>
                                <p:cTn id="30" presetID="16" presetClass="entr" presetSubtype="26"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arn(inHorizontal)">
                                      <p:cBhvr>
                                        <p:cTn id="32" dur="3000"/>
                                        <p:tgtEl>
                                          <p:spTgt spid="9"/>
                                        </p:tgtEl>
                                      </p:cBhvr>
                                    </p:animEffect>
                                  </p:childTnLst>
                                </p:cTn>
                              </p:par>
                            </p:childTnLst>
                          </p:cTn>
                        </p:par>
                        <p:par>
                          <p:cTn id="33" fill="hold">
                            <p:stCondLst>
                              <p:cond delay="3000"/>
                            </p:stCondLst>
                            <p:childTnLst>
                              <p:par>
                                <p:cTn id="34" presetID="17" presetClass="exit" presetSubtype="8" fill="hold" nodeType="afterEffect">
                                  <p:stCondLst>
                                    <p:cond delay="0"/>
                                  </p:stCondLst>
                                  <p:childTnLst>
                                    <p:anim calcmode="lin" valueType="num">
                                      <p:cBhvr>
                                        <p:cTn id="35" dur="3000"/>
                                        <p:tgtEl>
                                          <p:spTgt spid="6"/>
                                        </p:tgtEl>
                                        <p:attrNameLst>
                                          <p:attrName>ppt_x</p:attrName>
                                        </p:attrNameLst>
                                      </p:cBhvr>
                                      <p:tavLst>
                                        <p:tav tm="0">
                                          <p:val>
                                            <p:strVal val="ppt_x"/>
                                          </p:val>
                                        </p:tav>
                                        <p:tav tm="100000">
                                          <p:val>
                                            <p:strVal val="ppt_x-ppt_w/2"/>
                                          </p:val>
                                        </p:tav>
                                      </p:tavLst>
                                    </p:anim>
                                    <p:anim calcmode="lin" valueType="num">
                                      <p:cBhvr>
                                        <p:cTn id="36" dur="3000"/>
                                        <p:tgtEl>
                                          <p:spTgt spid="6"/>
                                        </p:tgtEl>
                                        <p:attrNameLst>
                                          <p:attrName>ppt_y</p:attrName>
                                        </p:attrNameLst>
                                      </p:cBhvr>
                                      <p:tavLst>
                                        <p:tav tm="0">
                                          <p:val>
                                            <p:strVal val="ppt_y"/>
                                          </p:val>
                                        </p:tav>
                                        <p:tav tm="100000">
                                          <p:val>
                                            <p:strVal val="ppt_y"/>
                                          </p:val>
                                        </p:tav>
                                      </p:tavLst>
                                    </p:anim>
                                    <p:anim calcmode="lin" valueType="num">
                                      <p:cBhvr>
                                        <p:cTn id="37" dur="3000"/>
                                        <p:tgtEl>
                                          <p:spTgt spid="6"/>
                                        </p:tgtEl>
                                        <p:attrNameLst>
                                          <p:attrName>ppt_w</p:attrName>
                                        </p:attrNameLst>
                                      </p:cBhvr>
                                      <p:tavLst>
                                        <p:tav tm="0">
                                          <p:val>
                                            <p:strVal val="ppt_w"/>
                                          </p:val>
                                        </p:tav>
                                        <p:tav tm="100000">
                                          <p:val>
                                            <p:fltVal val="0"/>
                                          </p:val>
                                        </p:tav>
                                      </p:tavLst>
                                    </p:anim>
                                    <p:anim calcmode="lin" valueType="num">
                                      <p:cBhvr>
                                        <p:cTn id="38" dur="3000"/>
                                        <p:tgtEl>
                                          <p:spTgt spid="6"/>
                                        </p:tgtEl>
                                        <p:attrNameLst>
                                          <p:attrName>ppt_h</p:attrName>
                                        </p:attrNameLst>
                                      </p:cBhvr>
                                      <p:tavLst>
                                        <p:tav tm="0">
                                          <p:val>
                                            <p:strVal val="ppt_h"/>
                                          </p:val>
                                        </p:tav>
                                        <p:tav tm="100000">
                                          <p:val>
                                            <p:strVal val="ppt_h"/>
                                          </p:val>
                                        </p:tav>
                                      </p:tavLst>
                                    </p:anim>
                                    <p:set>
                                      <p:cBhvr>
                                        <p:cTn id="39" dur="1" fill="hold">
                                          <p:stCondLst>
                                            <p:cond delay="2999"/>
                                          </p:stCondLst>
                                        </p:cTn>
                                        <p:tgtEl>
                                          <p:spTgt spid="6"/>
                                        </p:tgtEl>
                                        <p:attrNameLst>
                                          <p:attrName>style.visibility</p:attrName>
                                        </p:attrNameLst>
                                      </p:cBhvr>
                                      <p:to>
                                        <p:strVal val="hidden"/>
                                      </p:to>
                                    </p:set>
                                  </p:childTnLst>
                                </p:cTn>
                              </p:par>
                              <p:par>
                                <p:cTn id="40" presetID="17" presetClass="exit" presetSubtype="2" fill="hold" nodeType="withEffect">
                                  <p:stCondLst>
                                    <p:cond delay="0"/>
                                  </p:stCondLst>
                                  <p:childTnLst>
                                    <p:anim calcmode="lin" valueType="num">
                                      <p:cBhvr>
                                        <p:cTn id="41" dur="3000"/>
                                        <p:tgtEl>
                                          <p:spTgt spid="7"/>
                                        </p:tgtEl>
                                        <p:attrNameLst>
                                          <p:attrName>ppt_x</p:attrName>
                                        </p:attrNameLst>
                                      </p:cBhvr>
                                      <p:tavLst>
                                        <p:tav tm="0">
                                          <p:val>
                                            <p:strVal val="ppt_x"/>
                                          </p:val>
                                        </p:tav>
                                        <p:tav tm="100000">
                                          <p:val>
                                            <p:strVal val="ppt_x+ppt_w/2"/>
                                          </p:val>
                                        </p:tav>
                                      </p:tavLst>
                                    </p:anim>
                                    <p:anim calcmode="lin" valueType="num">
                                      <p:cBhvr>
                                        <p:cTn id="42" dur="3000"/>
                                        <p:tgtEl>
                                          <p:spTgt spid="7"/>
                                        </p:tgtEl>
                                        <p:attrNameLst>
                                          <p:attrName>ppt_y</p:attrName>
                                        </p:attrNameLst>
                                      </p:cBhvr>
                                      <p:tavLst>
                                        <p:tav tm="0">
                                          <p:val>
                                            <p:strVal val="ppt_y"/>
                                          </p:val>
                                        </p:tav>
                                        <p:tav tm="100000">
                                          <p:val>
                                            <p:strVal val="ppt_y"/>
                                          </p:val>
                                        </p:tav>
                                      </p:tavLst>
                                    </p:anim>
                                    <p:anim calcmode="lin" valueType="num">
                                      <p:cBhvr>
                                        <p:cTn id="43" dur="3000"/>
                                        <p:tgtEl>
                                          <p:spTgt spid="7"/>
                                        </p:tgtEl>
                                        <p:attrNameLst>
                                          <p:attrName>ppt_w</p:attrName>
                                        </p:attrNameLst>
                                      </p:cBhvr>
                                      <p:tavLst>
                                        <p:tav tm="0">
                                          <p:val>
                                            <p:strVal val="ppt_w"/>
                                          </p:val>
                                        </p:tav>
                                        <p:tav tm="100000">
                                          <p:val>
                                            <p:fltVal val="0"/>
                                          </p:val>
                                        </p:tav>
                                      </p:tavLst>
                                    </p:anim>
                                    <p:anim calcmode="lin" valueType="num">
                                      <p:cBhvr>
                                        <p:cTn id="44" dur="3000"/>
                                        <p:tgtEl>
                                          <p:spTgt spid="7"/>
                                        </p:tgtEl>
                                        <p:attrNameLst>
                                          <p:attrName>ppt_h</p:attrName>
                                        </p:attrNameLst>
                                      </p:cBhvr>
                                      <p:tavLst>
                                        <p:tav tm="0">
                                          <p:val>
                                            <p:strVal val="ppt_h"/>
                                          </p:val>
                                        </p:tav>
                                        <p:tav tm="100000">
                                          <p:val>
                                            <p:strVal val="ppt_h"/>
                                          </p:val>
                                        </p:tav>
                                      </p:tavLst>
                                    </p:anim>
                                    <p:set>
                                      <p:cBhvr>
                                        <p:cTn id="45" dur="1" fill="hold">
                                          <p:stCondLst>
                                            <p:cond delay="2999"/>
                                          </p:stCondLst>
                                        </p:cTn>
                                        <p:tgtEl>
                                          <p:spTgt spid="7"/>
                                        </p:tgtEl>
                                        <p:attrNameLst>
                                          <p:attrName>style.visibility</p:attrName>
                                        </p:attrNameLst>
                                      </p:cBhvr>
                                      <p:to>
                                        <p:strVal val="hidden"/>
                                      </p:to>
                                    </p:set>
                                  </p:childTnLst>
                                </p:cTn>
                              </p:par>
                              <p:par>
                                <p:cTn id="46" presetID="17" presetClass="exit" presetSubtype="8" fill="hold" nodeType="withEffect">
                                  <p:stCondLst>
                                    <p:cond delay="0"/>
                                  </p:stCondLst>
                                  <p:childTnLst>
                                    <p:anim calcmode="lin" valueType="num">
                                      <p:cBhvr>
                                        <p:cTn id="47" dur="3000"/>
                                        <p:tgtEl>
                                          <p:spTgt spid="8"/>
                                        </p:tgtEl>
                                        <p:attrNameLst>
                                          <p:attrName>ppt_x</p:attrName>
                                        </p:attrNameLst>
                                      </p:cBhvr>
                                      <p:tavLst>
                                        <p:tav tm="0">
                                          <p:val>
                                            <p:strVal val="ppt_x"/>
                                          </p:val>
                                        </p:tav>
                                        <p:tav tm="100000">
                                          <p:val>
                                            <p:strVal val="ppt_x-ppt_w/2"/>
                                          </p:val>
                                        </p:tav>
                                      </p:tavLst>
                                    </p:anim>
                                    <p:anim calcmode="lin" valueType="num">
                                      <p:cBhvr>
                                        <p:cTn id="48" dur="3000"/>
                                        <p:tgtEl>
                                          <p:spTgt spid="8"/>
                                        </p:tgtEl>
                                        <p:attrNameLst>
                                          <p:attrName>ppt_y</p:attrName>
                                        </p:attrNameLst>
                                      </p:cBhvr>
                                      <p:tavLst>
                                        <p:tav tm="0">
                                          <p:val>
                                            <p:strVal val="ppt_y"/>
                                          </p:val>
                                        </p:tav>
                                        <p:tav tm="100000">
                                          <p:val>
                                            <p:strVal val="ppt_y"/>
                                          </p:val>
                                        </p:tav>
                                      </p:tavLst>
                                    </p:anim>
                                    <p:anim calcmode="lin" valueType="num">
                                      <p:cBhvr>
                                        <p:cTn id="49" dur="3000"/>
                                        <p:tgtEl>
                                          <p:spTgt spid="8"/>
                                        </p:tgtEl>
                                        <p:attrNameLst>
                                          <p:attrName>ppt_w</p:attrName>
                                        </p:attrNameLst>
                                      </p:cBhvr>
                                      <p:tavLst>
                                        <p:tav tm="0">
                                          <p:val>
                                            <p:strVal val="ppt_w"/>
                                          </p:val>
                                        </p:tav>
                                        <p:tav tm="100000">
                                          <p:val>
                                            <p:fltVal val="0"/>
                                          </p:val>
                                        </p:tav>
                                      </p:tavLst>
                                    </p:anim>
                                    <p:anim calcmode="lin" valueType="num">
                                      <p:cBhvr>
                                        <p:cTn id="50" dur="3000"/>
                                        <p:tgtEl>
                                          <p:spTgt spid="8"/>
                                        </p:tgtEl>
                                        <p:attrNameLst>
                                          <p:attrName>ppt_h</p:attrName>
                                        </p:attrNameLst>
                                      </p:cBhvr>
                                      <p:tavLst>
                                        <p:tav tm="0">
                                          <p:val>
                                            <p:strVal val="ppt_h"/>
                                          </p:val>
                                        </p:tav>
                                        <p:tav tm="100000">
                                          <p:val>
                                            <p:strVal val="ppt_h"/>
                                          </p:val>
                                        </p:tav>
                                      </p:tavLst>
                                    </p:anim>
                                    <p:set>
                                      <p:cBhvr>
                                        <p:cTn id="51" dur="1" fill="hold">
                                          <p:stCondLst>
                                            <p:cond delay="2999"/>
                                          </p:stCondLst>
                                        </p:cTn>
                                        <p:tgtEl>
                                          <p:spTgt spid="8"/>
                                        </p:tgtEl>
                                        <p:attrNameLst>
                                          <p:attrName>style.visibility</p:attrName>
                                        </p:attrNameLst>
                                      </p:cBhvr>
                                      <p:to>
                                        <p:strVal val="hidden"/>
                                      </p:to>
                                    </p:set>
                                  </p:childTnLst>
                                </p:cTn>
                              </p:par>
                              <p:par>
                                <p:cTn id="52" presetID="17" presetClass="exit" presetSubtype="2" fill="hold" nodeType="withEffect">
                                  <p:stCondLst>
                                    <p:cond delay="0"/>
                                  </p:stCondLst>
                                  <p:childTnLst>
                                    <p:anim calcmode="lin" valueType="num">
                                      <p:cBhvr>
                                        <p:cTn id="53" dur="3000"/>
                                        <p:tgtEl>
                                          <p:spTgt spid="9"/>
                                        </p:tgtEl>
                                        <p:attrNameLst>
                                          <p:attrName>ppt_x</p:attrName>
                                        </p:attrNameLst>
                                      </p:cBhvr>
                                      <p:tavLst>
                                        <p:tav tm="0">
                                          <p:val>
                                            <p:strVal val="ppt_x"/>
                                          </p:val>
                                        </p:tav>
                                        <p:tav tm="100000">
                                          <p:val>
                                            <p:strVal val="ppt_x+ppt_w/2"/>
                                          </p:val>
                                        </p:tav>
                                      </p:tavLst>
                                    </p:anim>
                                    <p:anim calcmode="lin" valueType="num">
                                      <p:cBhvr>
                                        <p:cTn id="54" dur="3000"/>
                                        <p:tgtEl>
                                          <p:spTgt spid="9"/>
                                        </p:tgtEl>
                                        <p:attrNameLst>
                                          <p:attrName>ppt_y</p:attrName>
                                        </p:attrNameLst>
                                      </p:cBhvr>
                                      <p:tavLst>
                                        <p:tav tm="0">
                                          <p:val>
                                            <p:strVal val="ppt_y"/>
                                          </p:val>
                                        </p:tav>
                                        <p:tav tm="100000">
                                          <p:val>
                                            <p:strVal val="ppt_y"/>
                                          </p:val>
                                        </p:tav>
                                      </p:tavLst>
                                    </p:anim>
                                    <p:anim calcmode="lin" valueType="num">
                                      <p:cBhvr>
                                        <p:cTn id="55" dur="3000"/>
                                        <p:tgtEl>
                                          <p:spTgt spid="9"/>
                                        </p:tgtEl>
                                        <p:attrNameLst>
                                          <p:attrName>ppt_w</p:attrName>
                                        </p:attrNameLst>
                                      </p:cBhvr>
                                      <p:tavLst>
                                        <p:tav tm="0">
                                          <p:val>
                                            <p:strVal val="ppt_w"/>
                                          </p:val>
                                        </p:tav>
                                        <p:tav tm="100000">
                                          <p:val>
                                            <p:fltVal val="0"/>
                                          </p:val>
                                        </p:tav>
                                      </p:tavLst>
                                    </p:anim>
                                    <p:anim calcmode="lin" valueType="num">
                                      <p:cBhvr>
                                        <p:cTn id="56" dur="3000"/>
                                        <p:tgtEl>
                                          <p:spTgt spid="9"/>
                                        </p:tgtEl>
                                        <p:attrNameLst>
                                          <p:attrName>ppt_h</p:attrName>
                                        </p:attrNameLst>
                                      </p:cBhvr>
                                      <p:tavLst>
                                        <p:tav tm="0">
                                          <p:val>
                                            <p:strVal val="ppt_h"/>
                                          </p:val>
                                        </p:tav>
                                        <p:tav tm="100000">
                                          <p:val>
                                            <p:strVal val="ppt_h"/>
                                          </p:val>
                                        </p:tav>
                                      </p:tavLst>
                                    </p:anim>
                                    <p:set>
                                      <p:cBhvr>
                                        <p:cTn id="57" dur="1" fill="hold">
                                          <p:stCondLst>
                                            <p:cond delay="2999"/>
                                          </p:stCondLst>
                                        </p:cTn>
                                        <p:tgtEl>
                                          <p:spTgt spid="9"/>
                                        </p:tgtEl>
                                        <p:attrNameLst>
                                          <p:attrName>style.visibility</p:attrName>
                                        </p:attrNameLst>
                                      </p:cBhvr>
                                      <p:to>
                                        <p:strVal val="hidden"/>
                                      </p:to>
                                    </p:set>
                                  </p:childTnLst>
                                </p:cTn>
                              </p:par>
                              <p:par>
                                <p:cTn id="58" presetID="17" presetClass="entr" presetSubtype="10" fill="hold" nodeType="withEffect">
                                  <p:stCondLst>
                                    <p:cond delay="0"/>
                                  </p:stCondLst>
                                  <p:childTnLst>
                                    <p:set>
                                      <p:cBhvr>
                                        <p:cTn id="59" dur="1" fill="hold">
                                          <p:stCondLst>
                                            <p:cond delay="0"/>
                                          </p:stCondLst>
                                        </p:cTn>
                                        <p:tgtEl>
                                          <p:spTgt spid="4"/>
                                        </p:tgtEl>
                                        <p:attrNameLst>
                                          <p:attrName>style.visibility</p:attrName>
                                        </p:attrNameLst>
                                      </p:cBhvr>
                                      <p:to>
                                        <p:strVal val="visible"/>
                                      </p:to>
                                    </p:set>
                                    <p:anim calcmode="lin" valueType="num">
                                      <p:cBhvr>
                                        <p:cTn id="60" dur="3000" fill="hold"/>
                                        <p:tgtEl>
                                          <p:spTgt spid="4"/>
                                        </p:tgtEl>
                                        <p:attrNameLst>
                                          <p:attrName>ppt_w</p:attrName>
                                        </p:attrNameLst>
                                      </p:cBhvr>
                                      <p:tavLst>
                                        <p:tav tm="0">
                                          <p:val>
                                            <p:fltVal val="0"/>
                                          </p:val>
                                        </p:tav>
                                        <p:tav tm="100000">
                                          <p:val>
                                            <p:strVal val="#ppt_w"/>
                                          </p:val>
                                        </p:tav>
                                      </p:tavLst>
                                    </p:anim>
                                    <p:anim calcmode="lin" valueType="num">
                                      <p:cBhvr>
                                        <p:cTn id="61" dur="3000" fill="hold"/>
                                        <p:tgtEl>
                                          <p:spTgt spid="4"/>
                                        </p:tgtEl>
                                        <p:attrNameLst>
                                          <p:attrName>ppt_h</p:attrName>
                                        </p:attrNameLst>
                                      </p:cBhvr>
                                      <p:tavLst>
                                        <p:tav tm="0">
                                          <p:val>
                                            <p:strVal val="#ppt_h"/>
                                          </p:val>
                                        </p:tav>
                                        <p:tav tm="100000">
                                          <p:val>
                                            <p:strVal val="#ppt_h"/>
                                          </p:val>
                                        </p:tav>
                                      </p:tavLst>
                                    </p:anim>
                                  </p:childTnLst>
                                </p:cTn>
                              </p:par>
                            </p:childTnLst>
                          </p:cTn>
                        </p:par>
                        <p:par>
                          <p:cTn id="62" fill="hold">
                            <p:stCondLst>
                              <p:cond delay="6000"/>
                            </p:stCondLst>
                            <p:childTnLst>
                              <p:par>
                                <p:cTn id="63" presetID="40" presetClass="entr" presetSubtype="0" fill="hold" grpId="0" nodeType="afterEffect">
                                  <p:stCondLst>
                                    <p:cond delay="0"/>
                                  </p:stCondLst>
                                  <p:iterate type="lt">
                                    <p:tmPct val="10000"/>
                                  </p:iterate>
                                  <p:childTnLst>
                                    <p:set>
                                      <p:cBhvr>
                                        <p:cTn id="64" dur="1" fill="hold">
                                          <p:stCondLst>
                                            <p:cond delay="0"/>
                                          </p:stCondLst>
                                        </p:cTn>
                                        <p:tgtEl>
                                          <p:spTgt spid="10"/>
                                        </p:tgtEl>
                                        <p:attrNameLst>
                                          <p:attrName>style.visibility</p:attrName>
                                        </p:attrNameLst>
                                      </p:cBhvr>
                                      <p:to>
                                        <p:strVal val="visible"/>
                                      </p:to>
                                    </p:set>
                                    <p:animEffect transition="in" filter="fade">
                                      <p:cBhvr>
                                        <p:cTn id="65" dur="1000"/>
                                        <p:tgtEl>
                                          <p:spTgt spid="10"/>
                                        </p:tgtEl>
                                      </p:cBhvr>
                                    </p:animEffect>
                                    <p:anim calcmode="lin" valueType="num">
                                      <p:cBhvr>
                                        <p:cTn id="66" dur="1000" fill="hold"/>
                                        <p:tgtEl>
                                          <p:spTgt spid="10"/>
                                        </p:tgtEl>
                                        <p:attrNameLst>
                                          <p:attrName>ppt_x</p:attrName>
                                        </p:attrNameLst>
                                      </p:cBhvr>
                                      <p:tavLst>
                                        <p:tav tm="0">
                                          <p:val>
                                            <p:strVal val="#ppt_x-.1"/>
                                          </p:val>
                                        </p:tav>
                                        <p:tav tm="100000">
                                          <p:val>
                                            <p:strVal val="#ppt_x"/>
                                          </p:val>
                                        </p:tav>
                                      </p:tavLst>
                                    </p:anim>
                                    <p:anim calcmode="lin" valueType="num">
                                      <p:cBhvr>
                                        <p:cTn id="67"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7.jpg"/>
          <p:cNvPicPr>
            <a:picLocks noChangeAspect="1"/>
          </p:cNvPicPr>
          <p:nvPr/>
        </p:nvPicPr>
        <p:blipFill>
          <a:blip r:embed="rId2" cstate="print"/>
          <a:stretch>
            <a:fillRect/>
          </a:stretch>
        </p:blipFill>
        <p:spPr bwMode="auto">
          <a:xfrm>
            <a:off x="0" y="10002"/>
            <a:ext cx="9144000" cy="5123498"/>
          </a:xfrm>
          <a:prstGeom prst="rect">
            <a:avLst/>
          </a:prstGeom>
          <a:noFill/>
          <a:ln w="9525">
            <a:noFill/>
            <a:miter lim="800000"/>
            <a:headEnd/>
            <a:tailEnd/>
          </a:ln>
          <a:scene3d>
            <a:camera prst="orthographicFront"/>
            <a:lightRig rig="threePt" dir="t"/>
          </a:scene3d>
          <a:sp3d>
            <a:bevelT w="203200" h="152400" prst="convex"/>
          </a:sp3d>
        </p:spPr>
      </p:pic>
      <p:sp>
        <p:nvSpPr>
          <p:cNvPr id="5" name="4 Onda"/>
          <p:cNvSpPr/>
          <p:nvPr/>
        </p:nvSpPr>
        <p:spPr>
          <a:xfrm rot="19076990">
            <a:off x="3889375" y="412909"/>
            <a:ext cx="3354388" cy="974408"/>
          </a:xfrm>
          <a:prstGeom prst="wave">
            <a:avLst>
              <a:gd name="adj1" fmla="val 20000"/>
              <a:gd name="adj2" fmla="val -9198"/>
            </a:avLst>
          </a:prstGeom>
          <a:solidFill>
            <a:schemeClr val="accent3">
              <a:lumMod val="50000"/>
              <a:alpha val="55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Onda"/>
          <p:cNvSpPr/>
          <p:nvPr/>
        </p:nvSpPr>
        <p:spPr>
          <a:xfrm rot="13252821" flipV="1">
            <a:off x="2017713" y="442913"/>
            <a:ext cx="3135312" cy="918687"/>
          </a:xfrm>
          <a:prstGeom prst="wave">
            <a:avLst>
              <a:gd name="adj1" fmla="val 20000"/>
              <a:gd name="adj2" fmla="val -10000"/>
            </a:avLst>
          </a:prstGeom>
          <a:solidFill>
            <a:schemeClr val="accent3">
              <a:lumMod val="50000"/>
              <a:alpha val="55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Onda"/>
          <p:cNvSpPr/>
          <p:nvPr/>
        </p:nvSpPr>
        <p:spPr>
          <a:xfrm rot="19076990">
            <a:off x="3860800" y="1360170"/>
            <a:ext cx="3354388" cy="974408"/>
          </a:xfrm>
          <a:prstGeom prst="wave">
            <a:avLst>
              <a:gd name="adj1" fmla="val 20000"/>
              <a:gd name="adj2" fmla="val -9198"/>
            </a:avLst>
          </a:prstGeom>
          <a:solidFill>
            <a:schemeClr val="accent3">
              <a:lumMod val="50000"/>
              <a:alpha val="55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Onda"/>
          <p:cNvSpPr/>
          <p:nvPr/>
        </p:nvSpPr>
        <p:spPr>
          <a:xfrm rot="13252821" flipV="1">
            <a:off x="1990726" y="1390174"/>
            <a:ext cx="3135313" cy="917258"/>
          </a:xfrm>
          <a:prstGeom prst="wave">
            <a:avLst>
              <a:gd name="adj1" fmla="val 20000"/>
              <a:gd name="adj2" fmla="val -10000"/>
            </a:avLst>
          </a:prstGeom>
          <a:solidFill>
            <a:schemeClr val="accent3">
              <a:lumMod val="50000"/>
              <a:alpha val="55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Onda"/>
          <p:cNvSpPr/>
          <p:nvPr/>
        </p:nvSpPr>
        <p:spPr>
          <a:xfrm rot="19076990">
            <a:off x="3889375" y="2288858"/>
            <a:ext cx="3354388" cy="972979"/>
          </a:xfrm>
          <a:prstGeom prst="wave">
            <a:avLst>
              <a:gd name="adj1" fmla="val 20000"/>
              <a:gd name="adj2" fmla="val -9198"/>
            </a:avLst>
          </a:prstGeom>
          <a:solidFill>
            <a:schemeClr val="accent3">
              <a:lumMod val="50000"/>
              <a:alpha val="55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Onda"/>
          <p:cNvSpPr/>
          <p:nvPr/>
        </p:nvSpPr>
        <p:spPr>
          <a:xfrm rot="13252821" flipV="1">
            <a:off x="2017713" y="2318862"/>
            <a:ext cx="3135312" cy="917258"/>
          </a:xfrm>
          <a:prstGeom prst="wave">
            <a:avLst>
              <a:gd name="adj1" fmla="val 20000"/>
              <a:gd name="adj2" fmla="val -10000"/>
            </a:avLst>
          </a:prstGeom>
          <a:solidFill>
            <a:schemeClr val="accent3">
              <a:lumMod val="50000"/>
              <a:alpha val="55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Onda"/>
          <p:cNvSpPr/>
          <p:nvPr/>
        </p:nvSpPr>
        <p:spPr>
          <a:xfrm rot="19076990">
            <a:off x="3860800" y="3234690"/>
            <a:ext cx="3354388" cy="975837"/>
          </a:xfrm>
          <a:prstGeom prst="wave">
            <a:avLst>
              <a:gd name="adj1" fmla="val 20000"/>
              <a:gd name="adj2" fmla="val -9198"/>
            </a:avLst>
          </a:prstGeom>
          <a:solidFill>
            <a:schemeClr val="accent3">
              <a:lumMod val="50000"/>
              <a:alpha val="55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Onda"/>
          <p:cNvSpPr/>
          <p:nvPr/>
        </p:nvSpPr>
        <p:spPr>
          <a:xfrm rot="13252821" flipV="1">
            <a:off x="1990726" y="3264694"/>
            <a:ext cx="3135313" cy="918686"/>
          </a:xfrm>
          <a:prstGeom prst="wave">
            <a:avLst>
              <a:gd name="adj1" fmla="val 20000"/>
              <a:gd name="adj2" fmla="val -10000"/>
            </a:avLst>
          </a:prstGeom>
          <a:solidFill>
            <a:schemeClr val="accent3">
              <a:lumMod val="50000"/>
              <a:alpha val="55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Onda"/>
          <p:cNvSpPr/>
          <p:nvPr/>
        </p:nvSpPr>
        <p:spPr>
          <a:xfrm rot="19076990">
            <a:off x="3860800" y="4199097"/>
            <a:ext cx="3354388" cy="975836"/>
          </a:xfrm>
          <a:prstGeom prst="wave">
            <a:avLst>
              <a:gd name="adj1" fmla="val 20000"/>
              <a:gd name="adj2" fmla="val -9198"/>
            </a:avLst>
          </a:prstGeom>
          <a:solidFill>
            <a:schemeClr val="accent3">
              <a:lumMod val="50000"/>
              <a:alpha val="55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4" name="13 Onda"/>
          <p:cNvSpPr/>
          <p:nvPr/>
        </p:nvSpPr>
        <p:spPr>
          <a:xfrm rot="13252821" flipV="1">
            <a:off x="1990726" y="4229100"/>
            <a:ext cx="3135313" cy="918687"/>
          </a:xfrm>
          <a:prstGeom prst="wave">
            <a:avLst>
              <a:gd name="adj1" fmla="val 20000"/>
              <a:gd name="adj2" fmla="val -10000"/>
            </a:avLst>
          </a:prstGeom>
          <a:solidFill>
            <a:schemeClr val="accent3">
              <a:lumMod val="50000"/>
              <a:alpha val="55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5" name="14 CuadroTexto"/>
          <p:cNvSpPr txBox="1"/>
          <p:nvPr/>
        </p:nvSpPr>
        <p:spPr>
          <a:xfrm>
            <a:off x="323850" y="3795713"/>
            <a:ext cx="8496300" cy="1200150"/>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Si nos fijamos bien, veremos al fondo a la derecha el vallado de la rosaleda</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 Cecilio Rodríguez, que debería abrirse a las 10 de la mañana pero por lo que sea, este día han abierto a las 10 y 15 minutos, tuvimos tiempo de fotografiar a Manuel Tolosa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Latour</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médico  protector de la madre y el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niño.</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3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0-#ppt_w/2"/>
                                          </p:val>
                                        </p:tav>
                                        <p:tav tm="100000">
                                          <p:val>
                                            <p:strVal val="#ppt_x"/>
                                          </p:val>
                                        </p:tav>
                                      </p:tavLst>
                                    </p:anim>
                                    <p:anim calcmode="lin" valueType="num">
                                      <p:cBhvr additive="base">
                                        <p:cTn id="12" dur="30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3000" fill="hold"/>
                                        <p:tgtEl>
                                          <p:spTgt spid="7"/>
                                        </p:tgtEl>
                                        <p:attrNameLst>
                                          <p:attrName>ppt_x</p:attrName>
                                        </p:attrNameLst>
                                      </p:cBhvr>
                                      <p:tavLst>
                                        <p:tav tm="0">
                                          <p:val>
                                            <p:strVal val="0-#ppt_w/2"/>
                                          </p:val>
                                        </p:tav>
                                        <p:tav tm="100000">
                                          <p:val>
                                            <p:strVal val="#ppt_x"/>
                                          </p:val>
                                        </p:tav>
                                      </p:tavLst>
                                    </p:anim>
                                    <p:anim calcmode="lin" valueType="num">
                                      <p:cBhvr additive="base">
                                        <p:cTn id="20" dur="3000" fill="hold"/>
                                        <p:tgtEl>
                                          <p:spTgt spid="7"/>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1+#ppt_w/2"/>
                                          </p:val>
                                        </p:tav>
                                        <p:tav tm="100000">
                                          <p:val>
                                            <p:strVal val="#ppt_x"/>
                                          </p:val>
                                        </p:tav>
                                      </p:tavLst>
                                    </p:anim>
                                    <p:anim calcmode="lin" valueType="num">
                                      <p:cBhvr additive="base">
                                        <p:cTn id="24" dur="3000" fill="hold"/>
                                        <p:tgtEl>
                                          <p:spTgt spid="10"/>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3000" fill="hold"/>
                                        <p:tgtEl>
                                          <p:spTgt spid="9"/>
                                        </p:tgtEl>
                                        <p:attrNameLst>
                                          <p:attrName>ppt_x</p:attrName>
                                        </p:attrNameLst>
                                      </p:cBhvr>
                                      <p:tavLst>
                                        <p:tav tm="0">
                                          <p:val>
                                            <p:strVal val="0-#ppt_w/2"/>
                                          </p:val>
                                        </p:tav>
                                        <p:tav tm="100000">
                                          <p:val>
                                            <p:strVal val="#ppt_x"/>
                                          </p:val>
                                        </p:tav>
                                      </p:tavLst>
                                    </p:anim>
                                    <p:anim calcmode="lin" valueType="num">
                                      <p:cBhvr additive="base">
                                        <p:cTn id="28" dur="3000" fill="hold"/>
                                        <p:tgtEl>
                                          <p:spTgt spid="9"/>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1+#ppt_w/2"/>
                                          </p:val>
                                        </p:tav>
                                        <p:tav tm="100000">
                                          <p:val>
                                            <p:strVal val="#ppt_x"/>
                                          </p:val>
                                        </p:tav>
                                      </p:tavLst>
                                    </p:anim>
                                    <p:anim calcmode="lin" valueType="num">
                                      <p:cBhvr additive="base">
                                        <p:cTn id="32" dur="3000" fill="hold"/>
                                        <p:tgtEl>
                                          <p:spTgt spid="12"/>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0-#ppt_w/2"/>
                                          </p:val>
                                        </p:tav>
                                        <p:tav tm="100000">
                                          <p:val>
                                            <p:strVal val="#ppt_x"/>
                                          </p:val>
                                        </p:tav>
                                      </p:tavLst>
                                    </p:anim>
                                    <p:anim calcmode="lin" valueType="num">
                                      <p:cBhvr additive="base">
                                        <p:cTn id="36" dur="3000" fill="hold"/>
                                        <p:tgtEl>
                                          <p:spTgt spid="11"/>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3000" fill="hold"/>
                                        <p:tgtEl>
                                          <p:spTgt spid="14"/>
                                        </p:tgtEl>
                                        <p:attrNameLst>
                                          <p:attrName>ppt_x</p:attrName>
                                        </p:attrNameLst>
                                      </p:cBhvr>
                                      <p:tavLst>
                                        <p:tav tm="0">
                                          <p:val>
                                            <p:strVal val="1+#ppt_w/2"/>
                                          </p:val>
                                        </p:tav>
                                        <p:tav tm="100000">
                                          <p:val>
                                            <p:strVal val="#ppt_x"/>
                                          </p:val>
                                        </p:tav>
                                      </p:tavLst>
                                    </p:anim>
                                    <p:anim calcmode="lin" valueType="num">
                                      <p:cBhvr additive="base">
                                        <p:cTn id="40" dur="3000" fill="hold"/>
                                        <p:tgtEl>
                                          <p:spTgt spid="14"/>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3000" fill="hold"/>
                                        <p:tgtEl>
                                          <p:spTgt spid="13"/>
                                        </p:tgtEl>
                                        <p:attrNameLst>
                                          <p:attrName>ppt_x</p:attrName>
                                        </p:attrNameLst>
                                      </p:cBhvr>
                                      <p:tavLst>
                                        <p:tav tm="0">
                                          <p:val>
                                            <p:strVal val="0-#ppt_w/2"/>
                                          </p:val>
                                        </p:tav>
                                        <p:tav tm="100000">
                                          <p:val>
                                            <p:strVal val="#ppt_x"/>
                                          </p:val>
                                        </p:tav>
                                      </p:tavLst>
                                    </p:anim>
                                    <p:anim calcmode="lin" valueType="num">
                                      <p:cBhvr additive="base">
                                        <p:cTn id="44" dur="3000" fill="hold"/>
                                        <p:tgtEl>
                                          <p:spTgt spid="13"/>
                                        </p:tgtEl>
                                        <p:attrNameLst>
                                          <p:attrName>ppt_y</p:attrName>
                                        </p:attrNameLst>
                                      </p:cBhvr>
                                      <p:tavLst>
                                        <p:tav tm="0">
                                          <p:val>
                                            <p:strVal val="0-#ppt_h/2"/>
                                          </p:val>
                                        </p:tav>
                                        <p:tav tm="100000">
                                          <p:val>
                                            <p:strVal val="#ppt_y"/>
                                          </p:val>
                                        </p:tav>
                                      </p:tavLst>
                                    </p:anim>
                                  </p:childTnLst>
                                </p:cTn>
                              </p:par>
                              <p:par>
                                <p:cTn id="45" presetID="8" presetClass="emph" presetSubtype="0" fill="hold" nodeType="withEffect">
                                  <p:stCondLst>
                                    <p:cond delay="0"/>
                                  </p:stCondLst>
                                  <p:childTnLst>
                                    <p:animRot by="21600000">
                                      <p:cBhvr>
                                        <p:cTn id="46" dur="3000" fill="hold"/>
                                        <p:tgtEl>
                                          <p:spTgt spid="6"/>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8"/>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0"/>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2"/>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14"/>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5"/>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7"/>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9"/>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1"/>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3"/>
                                        </p:tgtEl>
                                        <p:attrNameLst>
                                          <p:attrName>r</p:attrName>
                                        </p:attrNameLst>
                                      </p:cBhvr>
                                    </p:animRot>
                                  </p:childTnLst>
                                </p:cTn>
                              </p:par>
                            </p:childTnLst>
                          </p:cTn>
                        </p:par>
                        <p:par>
                          <p:cTn id="65" fill="hold">
                            <p:stCondLst>
                              <p:cond delay="3000"/>
                            </p:stCondLst>
                            <p:childTnLst>
                              <p:par>
                                <p:cTn id="66" presetID="2" presetClass="exit" presetSubtype="9" fill="hold" nodeType="afterEffect">
                                  <p:stCondLst>
                                    <p:cond delay="0"/>
                                  </p:stCondLst>
                                  <p:childTnLst>
                                    <p:anim calcmode="lin" valueType="num">
                                      <p:cBhvr additive="base">
                                        <p:cTn id="67" dur="3000"/>
                                        <p:tgtEl>
                                          <p:spTgt spid="6"/>
                                        </p:tgtEl>
                                        <p:attrNameLst>
                                          <p:attrName>ppt_x</p:attrName>
                                        </p:attrNameLst>
                                      </p:cBhvr>
                                      <p:tavLst>
                                        <p:tav tm="0">
                                          <p:val>
                                            <p:strVal val="ppt_x"/>
                                          </p:val>
                                        </p:tav>
                                        <p:tav tm="100000">
                                          <p:val>
                                            <p:strVal val="0-ppt_w/2"/>
                                          </p:val>
                                        </p:tav>
                                      </p:tavLst>
                                    </p:anim>
                                    <p:anim calcmode="lin" valueType="num">
                                      <p:cBhvr additive="base">
                                        <p:cTn id="68" dur="3000"/>
                                        <p:tgtEl>
                                          <p:spTgt spid="6"/>
                                        </p:tgtEl>
                                        <p:attrNameLst>
                                          <p:attrName>ppt_y</p:attrName>
                                        </p:attrNameLst>
                                      </p:cBhvr>
                                      <p:tavLst>
                                        <p:tav tm="0">
                                          <p:val>
                                            <p:strVal val="ppt_y"/>
                                          </p:val>
                                        </p:tav>
                                        <p:tav tm="100000">
                                          <p:val>
                                            <p:strVal val="0-ppt_h/2"/>
                                          </p:val>
                                        </p:tav>
                                      </p:tavLst>
                                    </p:anim>
                                    <p:set>
                                      <p:cBhvr>
                                        <p:cTn id="69" dur="1" fill="hold">
                                          <p:stCondLst>
                                            <p:cond delay="2999"/>
                                          </p:stCondLst>
                                        </p:cTn>
                                        <p:tgtEl>
                                          <p:spTgt spid="6"/>
                                        </p:tgtEl>
                                        <p:attrNameLst>
                                          <p:attrName>style.visibility</p:attrName>
                                        </p:attrNameLst>
                                      </p:cBhvr>
                                      <p:to>
                                        <p:strVal val="hidden"/>
                                      </p:to>
                                    </p:set>
                                  </p:childTnLst>
                                </p:cTn>
                              </p:par>
                              <p:par>
                                <p:cTn id="70" presetID="2" presetClass="exit" presetSubtype="9" fill="hold" nodeType="withEffect">
                                  <p:stCondLst>
                                    <p:cond delay="0"/>
                                  </p:stCondLst>
                                  <p:childTnLst>
                                    <p:anim calcmode="lin" valueType="num">
                                      <p:cBhvr additive="base">
                                        <p:cTn id="71" dur="3000"/>
                                        <p:tgtEl>
                                          <p:spTgt spid="8"/>
                                        </p:tgtEl>
                                        <p:attrNameLst>
                                          <p:attrName>ppt_x</p:attrName>
                                        </p:attrNameLst>
                                      </p:cBhvr>
                                      <p:tavLst>
                                        <p:tav tm="0">
                                          <p:val>
                                            <p:strVal val="ppt_x"/>
                                          </p:val>
                                        </p:tav>
                                        <p:tav tm="100000">
                                          <p:val>
                                            <p:strVal val="0-ppt_w/2"/>
                                          </p:val>
                                        </p:tav>
                                      </p:tavLst>
                                    </p:anim>
                                    <p:anim calcmode="lin" valueType="num">
                                      <p:cBhvr additive="base">
                                        <p:cTn id="72" dur="3000"/>
                                        <p:tgtEl>
                                          <p:spTgt spid="8"/>
                                        </p:tgtEl>
                                        <p:attrNameLst>
                                          <p:attrName>ppt_y</p:attrName>
                                        </p:attrNameLst>
                                      </p:cBhvr>
                                      <p:tavLst>
                                        <p:tav tm="0">
                                          <p:val>
                                            <p:strVal val="ppt_y"/>
                                          </p:val>
                                        </p:tav>
                                        <p:tav tm="100000">
                                          <p:val>
                                            <p:strVal val="0-ppt_h/2"/>
                                          </p:val>
                                        </p:tav>
                                      </p:tavLst>
                                    </p:anim>
                                    <p:set>
                                      <p:cBhvr>
                                        <p:cTn id="73" dur="1" fill="hold">
                                          <p:stCondLst>
                                            <p:cond delay="2999"/>
                                          </p:stCondLst>
                                        </p:cTn>
                                        <p:tgtEl>
                                          <p:spTgt spid="8"/>
                                        </p:tgtEl>
                                        <p:attrNameLst>
                                          <p:attrName>style.visibility</p:attrName>
                                        </p:attrNameLst>
                                      </p:cBhvr>
                                      <p:to>
                                        <p:strVal val="hidden"/>
                                      </p:to>
                                    </p:set>
                                  </p:childTnLst>
                                </p:cTn>
                              </p:par>
                              <p:par>
                                <p:cTn id="74" presetID="2" presetClass="exit" presetSubtype="9" fill="hold" nodeType="withEffect">
                                  <p:stCondLst>
                                    <p:cond delay="0"/>
                                  </p:stCondLst>
                                  <p:childTnLst>
                                    <p:anim calcmode="lin" valueType="num">
                                      <p:cBhvr additive="base">
                                        <p:cTn id="75" dur="3000"/>
                                        <p:tgtEl>
                                          <p:spTgt spid="10"/>
                                        </p:tgtEl>
                                        <p:attrNameLst>
                                          <p:attrName>ppt_x</p:attrName>
                                        </p:attrNameLst>
                                      </p:cBhvr>
                                      <p:tavLst>
                                        <p:tav tm="0">
                                          <p:val>
                                            <p:strVal val="ppt_x"/>
                                          </p:val>
                                        </p:tav>
                                        <p:tav tm="100000">
                                          <p:val>
                                            <p:strVal val="0-ppt_w/2"/>
                                          </p:val>
                                        </p:tav>
                                      </p:tavLst>
                                    </p:anim>
                                    <p:anim calcmode="lin" valueType="num">
                                      <p:cBhvr additive="base">
                                        <p:cTn id="76" dur="3000"/>
                                        <p:tgtEl>
                                          <p:spTgt spid="10"/>
                                        </p:tgtEl>
                                        <p:attrNameLst>
                                          <p:attrName>ppt_y</p:attrName>
                                        </p:attrNameLst>
                                      </p:cBhvr>
                                      <p:tavLst>
                                        <p:tav tm="0">
                                          <p:val>
                                            <p:strVal val="ppt_y"/>
                                          </p:val>
                                        </p:tav>
                                        <p:tav tm="100000">
                                          <p:val>
                                            <p:strVal val="0-ppt_h/2"/>
                                          </p:val>
                                        </p:tav>
                                      </p:tavLst>
                                    </p:anim>
                                    <p:set>
                                      <p:cBhvr>
                                        <p:cTn id="77" dur="1" fill="hold">
                                          <p:stCondLst>
                                            <p:cond delay="2999"/>
                                          </p:stCondLst>
                                        </p:cTn>
                                        <p:tgtEl>
                                          <p:spTgt spid="10"/>
                                        </p:tgtEl>
                                        <p:attrNameLst>
                                          <p:attrName>style.visibility</p:attrName>
                                        </p:attrNameLst>
                                      </p:cBhvr>
                                      <p:to>
                                        <p:strVal val="hidden"/>
                                      </p:to>
                                    </p:set>
                                  </p:childTnLst>
                                </p:cTn>
                              </p:par>
                              <p:par>
                                <p:cTn id="78" presetID="2" presetClass="exit" presetSubtype="9" fill="hold" nodeType="withEffect">
                                  <p:stCondLst>
                                    <p:cond delay="0"/>
                                  </p:stCondLst>
                                  <p:childTnLst>
                                    <p:anim calcmode="lin" valueType="num">
                                      <p:cBhvr additive="base">
                                        <p:cTn id="79" dur="3000"/>
                                        <p:tgtEl>
                                          <p:spTgt spid="12"/>
                                        </p:tgtEl>
                                        <p:attrNameLst>
                                          <p:attrName>ppt_x</p:attrName>
                                        </p:attrNameLst>
                                      </p:cBhvr>
                                      <p:tavLst>
                                        <p:tav tm="0">
                                          <p:val>
                                            <p:strVal val="ppt_x"/>
                                          </p:val>
                                        </p:tav>
                                        <p:tav tm="100000">
                                          <p:val>
                                            <p:strVal val="0-ppt_w/2"/>
                                          </p:val>
                                        </p:tav>
                                      </p:tavLst>
                                    </p:anim>
                                    <p:anim calcmode="lin" valueType="num">
                                      <p:cBhvr additive="base">
                                        <p:cTn id="80" dur="3000"/>
                                        <p:tgtEl>
                                          <p:spTgt spid="12"/>
                                        </p:tgtEl>
                                        <p:attrNameLst>
                                          <p:attrName>ppt_y</p:attrName>
                                        </p:attrNameLst>
                                      </p:cBhvr>
                                      <p:tavLst>
                                        <p:tav tm="0">
                                          <p:val>
                                            <p:strVal val="ppt_y"/>
                                          </p:val>
                                        </p:tav>
                                        <p:tav tm="100000">
                                          <p:val>
                                            <p:strVal val="0-ppt_h/2"/>
                                          </p:val>
                                        </p:tav>
                                      </p:tavLst>
                                    </p:anim>
                                    <p:set>
                                      <p:cBhvr>
                                        <p:cTn id="81" dur="1" fill="hold">
                                          <p:stCondLst>
                                            <p:cond delay="2999"/>
                                          </p:stCondLst>
                                        </p:cTn>
                                        <p:tgtEl>
                                          <p:spTgt spid="12"/>
                                        </p:tgtEl>
                                        <p:attrNameLst>
                                          <p:attrName>style.visibility</p:attrName>
                                        </p:attrNameLst>
                                      </p:cBhvr>
                                      <p:to>
                                        <p:strVal val="hidden"/>
                                      </p:to>
                                    </p:set>
                                  </p:childTnLst>
                                </p:cTn>
                              </p:par>
                              <p:par>
                                <p:cTn id="82" presetID="2" presetClass="exit" presetSubtype="9" fill="hold" nodeType="withEffect">
                                  <p:stCondLst>
                                    <p:cond delay="0"/>
                                  </p:stCondLst>
                                  <p:childTnLst>
                                    <p:anim calcmode="lin" valueType="num">
                                      <p:cBhvr additive="base">
                                        <p:cTn id="83" dur="3000"/>
                                        <p:tgtEl>
                                          <p:spTgt spid="14"/>
                                        </p:tgtEl>
                                        <p:attrNameLst>
                                          <p:attrName>ppt_x</p:attrName>
                                        </p:attrNameLst>
                                      </p:cBhvr>
                                      <p:tavLst>
                                        <p:tav tm="0">
                                          <p:val>
                                            <p:strVal val="ppt_x"/>
                                          </p:val>
                                        </p:tav>
                                        <p:tav tm="100000">
                                          <p:val>
                                            <p:strVal val="0-ppt_w/2"/>
                                          </p:val>
                                        </p:tav>
                                      </p:tavLst>
                                    </p:anim>
                                    <p:anim calcmode="lin" valueType="num">
                                      <p:cBhvr additive="base">
                                        <p:cTn id="84" dur="3000"/>
                                        <p:tgtEl>
                                          <p:spTgt spid="14"/>
                                        </p:tgtEl>
                                        <p:attrNameLst>
                                          <p:attrName>ppt_y</p:attrName>
                                        </p:attrNameLst>
                                      </p:cBhvr>
                                      <p:tavLst>
                                        <p:tav tm="0">
                                          <p:val>
                                            <p:strVal val="ppt_y"/>
                                          </p:val>
                                        </p:tav>
                                        <p:tav tm="100000">
                                          <p:val>
                                            <p:strVal val="0-ppt_h/2"/>
                                          </p:val>
                                        </p:tav>
                                      </p:tavLst>
                                    </p:anim>
                                    <p:set>
                                      <p:cBhvr>
                                        <p:cTn id="85" dur="1" fill="hold">
                                          <p:stCondLst>
                                            <p:cond delay="2999"/>
                                          </p:stCondLst>
                                        </p:cTn>
                                        <p:tgtEl>
                                          <p:spTgt spid="14"/>
                                        </p:tgtEl>
                                        <p:attrNameLst>
                                          <p:attrName>style.visibility</p:attrName>
                                        </p:attrNameLst>
                                      </p:cBhvr>
                                      <p:to>
                                        <p:strVal val="hidden"/>
                                      </p:to>
                                    </p:set>
                                  </p:childTnLst>
                                </p:cTn>
                              </p:par>
                              <p:par>
                                <p:cTn id="86" presetID="2" presetClass="exit" presetSubtype="3" fill="hold" nodeType="withEffect">
                                  <p:stCondLst>
                                    <p:cond delay="0"/>
                                  </p:stCondLst>
                                  <p:childTnLst>
                                    <p:anim calcmode="lin" valueType="num">
                                      <p:cBhvr additive="base">
                                        <p:cTn id="87" dur="3000"/>
                                        <p:tgtEl>
                                          <p:spTgt spid="5"/>
                                        </p:tgtEl>
                                        <p:attrNameLst>
                                          <p:attrName>ppt_x</p:attrName>
                                        </p:attrNameLst>
                                      </p:cBhvr>
                                      <p:tavLst>
                                        <p:tav tm="0">
                                          <p:val>
                                            <p:strVal val="ppt_x"/>
                                          </p:val>
                                        </p:tav>
                                        <p:tav tm="100000">
                                          <p:val>
                                            <p:strVal val="1+ppt_w/2"/>
                                          </p:val>
                                        </p:tav>
                                      </p:tavLst>
                                    </p:anim>
                                    <p:anim calcmode="lin" valueType="num">
                                      <p:cBhvr additive="base">
                                        <p:cTn id="88" dur="3000"/>
                                        <p:tgtEl>
                                          <p:spTgt spid="5"/>
                                        </p:tgtEl>
                                        <p:attrNameLst>
                                          <p:attrName>ppt_y</p:attrName>
                                        </p:attrNameLst>
                                      </p:cBhvr>
                                      <p:tavLst>
                                        <p:tav tm="0">
                                          <p:val>
                                            <p:strVal val="ppt_y"/>
                                          </p:val>
                                        </p:tav>
                                        <p:tav tm="100000">
                                          <p:val>
                                            <p:strVal val="0-ppt_h/2"/>
                                          </p:val>
                                        </p:tav>
                                      </p:tavLst>
                                    </p:anim>
                                    <p:set>
                                      <p:cBhvr>
                                        <p:cTn id="89" dur="1" fill="hold">
                                          <p:stCondLst>
                                            <p:cond delay="2999"/>
                                          </p:stCondLst>
                                        </p:cTn>
                                        <p:tgtEl>
                                          <p:spTgt spid="5"/>
                                        </p:tgtEl>
                                        <p:attrNameLst>
                                          <p:attrName>style.visibility</p:attrName>
                                        </p:attrNameLst>
                                      </p:cBhvr>
                                      <p:to>
                                        <p:strVal val="hidden"/>
                                      </p:to>
                                    </p:set>
                                  </p:childTnLst>
                                </p:cTn>
                              </p:par>
                              <p:par>
                                <p:cTn id="90" presetID="2" presetClass="exit" presetSubtype="3" fill="hold" nodeType="withEffect">
                                  <p:stCondLst>
                                    <p:cond delay="0"/>
                                  </p:stCondLst>
                                  <p:childTnLst>
                                    <p:anim calcmode="lin" valueType="num">
                                      <p:cBhvr additive="base">
                                        <p:cTn id="91" dur="3000"/>
                                        <p:tgtEl>
                                          <p:spTgt spid="7"/>
                                        </p:tgtEl>
                                        <p:attrNameLst>
                                          <p:attrName>ppt_x</p:attrName>
                                        </p:attrNameLst>
                                      </p:cBhvr>
                                      <p:tavLst>
                                        <p:tav tm="0">
                                          <p:val>
                                            <p:strVal val="ppt_x"/>
                                          </p:val>
                                        </p:tav>
                                        <p:tav tm="100000">
                                          <p:val>
                                            <p:strVal val="1+ppt_w/2"/>
                                          </p:val>
                                        </p:tav>
                                      </p:tavLst>
                                    </p:anim>
                                    <p:anim calcmode="lin" valueType="num">
                                      <p:cBhvr additive="base">
                                        <p:cTn id="92" dur="3000"/>
                                        <p:tgtEl>
                                          <p:spTgt spid="7"/>
                                        </p:tgtEl>
                                        <p:attrNameLst>
                                          <p:attrName>ppt_y</p:attrName>
                                        </p:attrNameLst>
                                      </p:cBhvr>
                                      <p:tavLst>
                                        <p:tav tm="0">
                                          <p:val>
                                            <p:strVal val="ppt_y"/>
                                          </p:val>
                                        </p:tav>
                                        <p:tav tm="100000">
                                          <p:val>
                                            <p:strVal val="0-ppt_h/2"/>
                                          </p:val>
                                        </p:tav>
                                      </p:tavLst>
                                    </p:anim>
                                    <p:set>
                                      <p:cBhvr>
                                        <p:cTn id="93" dur="1" fill="hold">
                                          <p:stCondLst>
                                            <p:cond delay="2999"/>
                                          </p:stCondLst>
                                        </p:cTn>
                                        <p:tgtEl>
                                          <p:spTgt spid="7"/>
                                        </p:tgtEl>
                                        <p:attrNameLst>
                                          <p:attrName>style.visibility</p:attrName>
                                        </p:attrNameLst>
                                      </p:cBhvr>
                                      <p:to>
                                        <p:strVal val="hidden"/>
                                      </p:to>
                                    </p:set>
                                  </p:childTnLst>
                                </p:cTn>
                              </p:par>
                              <p:par>
                                <p:cTn id="94" presetID="2" presetClass="exit" presetSubtype="3" fill="hold" nodeType="withEffect">
                                  <p:stCondLst>
                                    <p:cond delay="0"/>
                                  </p:stCondLst>
                                  <p:childTnLst>
                                    <p:anim calcmode="lin" valueType="num">
                                      <p:cBhvr additive="base">
                                        <p:cTn id="95" dur="3000"/>
                                        <p:tgtEl>
                                          <p:spTgt spid="9"/>
                                        </p:tgtEl>
                                        <p:attrNameLst>
                                          <p:attrName>ppt_x</p:attrName>
                                        </p:attrNameLst>
                                      </p:cBhvr>
                                      <p:tavLst>
                                        <p:tav tm="0">
                                          <p:val>
                                            <p:strVal val="ppt_x"/>
                                          </p:val>
                                        </p:tav>
                                        <p:tav tm="100000">
                                          <p:val>
                                            <p:strVal val="1+ppt_w/2"/>
                                          </p:val>
                                        </p:tav>
                                      </p:tavLst>
                                    </p:anim>
                                    <p:anim calcmode="lin" valueType="num">
                                      <p:cBhvr additive="base">
                                        <p:cTn id="96" dur="3000"/>
                                        <p:tgtEl>
                                          <p:spTgt spid="9"/>
                                        </p:tgtEl>
                                        <p:attrNameLst>
                                          <p:attrName>ppt_y</p:attrName>
                                        </p:attrNameLst>
                                      </p:cBhvr>
                                      <p:tavLst>
                                        <p:tav tm="0">
                                          <p:val>
                                            <p:strVal val="ppt_y"/>
                                          </p:val>
                                        </p:tav>
                                        <p:tav tm="100000">
                                          <p:val>
                                            <p:strVal val="0-ppt_h/2"/>
                                          </p:val>
                                        </p:tav>
                                      </p:tavLst>
                                    </p:anim>
                                    <p:set>
                                      <p:cBhvr>
                                        <p:cTn id="97" dur="1" fill="hold">
                                          <p:stCondLst>
                                            <p:cond delay="2999"/>
                                          </p:stCondLst>
                                        </p:cTn>
                                        <p:tgtEl>
                                          <p:spTgt spid="9"/>
                                        </p:tgtEl>
                                        <p:attrNameLst>
                                          <p:attrName>style.visibility</p:attrName>
                                        </p:attrNameLst>
                                      </p:cBhvr>
                                      <p:to>
                                        <p:strVal val="hidden"/>
                                      </p:to>
                                    </p:set>
                                  </p:childTnLst>
                                </p:cTn>
                              </p:par>
                              <p:par>
                                <p:cTn id="98" presetID="2" presetClass="exit" presetSubtype="3" fill="hold" nodeType="withEffect">
                                  <p:stCondLst>
                                    <p:cond delay="0"/>
                                  </p:stCondLst>
                                  <p:childTnLst>
                                    <p:anim calcmode="lin" valueType="num">
                                      <p:cBhvr additive="base">
                                        <p:cTn id="99" dur="3000"/>
                                        <p:tgtEl>
                                          <p:spTgt spid="11"/>
                                        </p:tgtEl>
                                        <p:attrNameLst>
                                          <p:attrName>ppt_x</p:attrName>
                                        </p:attrNameLst>
                                      </p:cBhvr>
                                      <p:tavLst>
                                        <p:tav tm="0">
                                          <p:val>
                                            <p:strVal val="ppt_x"/>
                                          </p:val>
                                        </p:tav>
                                        <p:tav tm="100000">
                                          <p:val>
                                            <p:strVal val="1+ppt_w/2"/>
                                          </p:val>
                                        </p:tav>
                                      </p:tavLst>
                                    </p:anim>
                                    <p:anim calcmode="lin" valueType="num">
                                      <p:cBhvr additive="base">
                                        <p:cTn id="100" dur="3000"/>
                                        <p:tgtEl>
                                          <p:spTgt spid="11"/>
                                        </p:tgtEl>
                                        <p:attrNameLst>
                                          <p:attrName>ppt_y</p:attrName>
                                        </p:attrNameLst>
                                      </p:cBhvr>
                                      <p:tavLst>
                                        <p:tav tm="0">
                                          <p:val>
                                            <p:strVal val="ppt_y"/>
                                          </p:val>
                                        </p:tav>
                                        <p:tav tm="100000">
                                          <p:val>
                                            <p:strVal val="0-ppt_h/2"/>
                                          </p:val>
                                        </p:tav>
                                      </p:tavLst>
                                    </p:anim>
                                    <p:set>
                                      <p:cBhvr>
                                        <p:cTn id="101" dur="1" fill="hold">
                                          <p:stCondLst>
                                            <p:cond delay="2999"/>
                                          </p:stCondLst>
                                        </p:cTn>
                                        <p:tgtEl>
                                          <p:spTgt spid="11"/>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3000"/>
                                        <p:tgtEl>
                                          <p:spTgt spid="13"/>
                                        </p:tgtEl>
                                        <p:attrNameLst>
                                          <p:attrName>ppt_x</p:attrName>
                                        </p:attrNameLst>
                                      </p:cBhvr>
                                      <p:tavLst>
                                        <p:tav tm="0">
                                          <p:val>
                                            <p:strVal val="ppt_x"/>
                                          </p:val>
                                        </p:tav>
                                        <p:tav tm="100000">
                                          <p:val>
                                            <p:strVal val="1+ppt_w/2"/>
                                          </p:val>
                                        </p:tav>
                                      </p:tavLst>
                                    </p:anim>
                                    <p:anim calcmode="lin" valueType="num">
                                      <p:cBhvr additive="base">
                                        <p:cTn id="104" dur="3000"/>
                                        <p:tgtEl>
                                          <p:spTgt spid="13"/>
                                        </p:tgtEl>
                                        <p:attrNameLst>
                                          <p:attrName>ppt_y</p:attrName>
                                        </p:attrNameLst>
                                      </p:cBhvr>
                                      <p:tavLst>
                                        <p:tav tm="0">
                                          <p:val>
                                            <p:strVal val="ppt_y"/>
                                          </p:val>
                                        </p:tav>
                                        <p:tav tm="100000">
                                          <p:val>
                                            <p:strVal val="0-ppt_h/2"/>
                                          </p:val>
                                        </p:tav>
                                      </p:tavLst>
                                    </p:anim>
                                    <p:set>
                                      <p:cBhvr>
                                        <p:cTn id="105" dur="1" fill="hold">
                                          <p:stCondLst>
                                            <p:cond delay="2999"/>
                                          </p:stCondLst>
                                        </p:cTn>
                                        <p:tgtEl>
                                          <p:spTgt spid="13"/>
                                        </p:tgtEl>
                                        <p:attrNameLst>
                                          <p:attrName>style.visibility</p:attrName>
                                        </p:attrNameLst>
                                      </p:cBhvr>
                                      <p:to>
                                        <p:strVal val="hidden"/>
                                      </p:to>
                                    </p:set>
                                  </p:childTnLst>
                                </p:cTn>
                              </p:par>
                              <p:par>
                                <p:cTn id="106" presetID="2" presetClass="entr" presetSubtype="4" fill="hold" nodeType="withEffect">
                                  <p:stCondLst>
                                    <p:cond delay="0"/>
                                  </p:stCondLst>
                                  <p:childTnLst>
                                    <p:set>
                                      <p:cBhvr>
                                        <p:cTn id="107" dur="1" fill="hold">
                                          <p:stCondLst>
                                            <p:cond delay="0"/>
                                          </p:stCondLst>
                                        </p:cTn>
                                        <p:tgtEl>
                                          <p:spTgt spid="4"/>
                                        </p:tgtEl>
                                        <p:attrNameLst>
                                          <p:attrName>style.visibility</p:attrName>
                                        </p:attrNameLst>
                                      </p:cBhvr>
                                      <p:to>
                                        <p:strVal val="visible"/>
                                      </p:to>
                                    </p:set>
                                    <p:anim calcmode="lin" valueType="num">
                                      <p:cBhvr additive="base">
                                        <p:cTn id="108" dur="3000" fill="hold"/>
                                        <p:tgtEl>
                                          <p:spTgt spid="4"/>
                                        </p:tgtEl>
                                        <p:attrNameLst>
                                          <p:attrName>ppt_x</p:attrName>
                                        </p:attrNameLst>
                                      </p:cBhvr>
                                      <p:tavLst>
                                        <p:tav tm="0">
                                          <p:val>
                                            <p:strVal val="#ppt_x"/>
                                          </p:val>
                                        </p:tav>
                                        <p:tav tm="100000">
                                          <p:val>
                                            <p:strVal val="#ppt_x"/>
                                          </p:val>
                                        </p:tav>
                                      </p:tavLst>
                                    </p:anim>
                                    <p:anim calcmode="lin" valueType="num">
                                      <p:cBhvr additive="base">
                                        <p:cTn id="109" dur="3000" fill="hold"/>
                                        <p:tgtEl>
                                          <p:spTgt spid="4"/>
                                        </p:tgtEl>
                                        <p:attrNameLst>
                                          <p:attrName>ppt_y</p:attrName>
                                        </p:attrNameLst>
                                      </p:cBhvr>
                                      <p:tavLst>
                                        <p:tav tm="0">
                                          <p:val>
                                            <p:strVal val="1+#ppt_h/2"/>
                                          </p:val>
                                        </p:tav>
                                        <p:tav tm="100000">
                                          <p:val>
                                            <p:strVal val="#ppt_y"/>
                                          </p:val>
                                        </p:tav>
                                      </p:tavLst>
                                    </p:anim>
                                  </p:childTnLst>
                                </p:cTn>
                              </p:par>
                              <p:par>
                                <p:cTn id="110" presetID="16" presetClass="entr" presetSubtype="37"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Effect transition="in" filter="barn(outVertical)">
                                      <p:cBhvr>
                                        <p:cTn id="112" dur="3000"/>
                                        <p:tgtEl>
                                          <p:spTgt spid="4"/>
                                        </p:tgtEl>
                                      </p:cBhvr>
                                    </p:animEffect>
                                  </p:childTnLst>
                                </p:cTn>
                              </p:par>
                            </p:childTnLst>
                          </p:cTn>
                        </p:par>
                        <p:par>
                          <p:cTn id="113" fill="hold">
                            <p:stCondLst>
                              <p:cond delay="6000"/>
                            </p:stCondLst>
                            <p:childTnLst>
                              <p:par>
                                <p:cTn id="114" presetID="40" presetClass="entr" presetSubtype="0" fill="hold" grpId="0" nodeType="afterEffect">
                                  <p:stCondLst>
                                    <p:cond delay="0"/>
                                  </p:stCondLst>
                                  <p:iterate type="lt">
                                    <p:tmPct val="10000"/>
                                  </p:iterate>
                                  <p:childTnLst>
                                    <p:set>
                                      <p:cBhvr>
                                        <p:cTn id="115" dur="1" fill="hold">
                                          <p:stCondLst>
                                            <p:cond delay="0"/>
                                          </p:stCondLst>
                                        </p:cTn>
                                        <p:tgtEl>
                                          <p:spTgt spid="15"/>
                                        </p:tgtEl>
                                        <p:attrNameLst>
                                          <p:attrName>style.visibility</p:attrName>
                                        </p:attrNameLst>
                                      </p:cBhvr>
                                      <p:to>
                                        <p:strVal val="visible"/>
                                      </p:to>
                                    </p:set>
                                    <p:animEffect transition="in" filter="fade">
                                      <p:cBhvr>
                                        <p:cTn id="116" dur="1000"/>
                                        <p:tgtEl>
                                          <p:spTgt spid="15"/>
                                        </p:tgtEl>
                                      </p:cBhvr>
                                    </p:animEffect>
                                    <p:anim calcmode="lin" valueType="num">
                                      <p:cBhvr>
                                        <p:cTn id="117" dur="1000" fill="hold"/>
                                        <p:tgtEl>
                                          <p:spTgt spid="15"/>
                                        </p:tgtEl>
                                        <p:attrNameLst>
                                          <p:attrName>ppt_x</p:attrName>
                                        </p:attrNameLst>
                                      </p:cBhvr>
                                      <p:tavLst>
                                        <p:tav tm="0">
                                          <p:val>
                                            <p:strVal val="#ppt_x-.1"/>
                                          </p:val>
                                        </p:tav>
                                        <p:tav tm="100000">
                                          <p:val>
                                            <p:strVal val="#ppt_x"/>
                                          </p:val>
                                        </p:tav>
                                      </p:tavLst>
                                    </p:anim>
                                    <p:anim calcmode="lin" valueType="num">
                                      <p:cBhvr>
                                        <p:cTn id="118"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36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lor naranja.jpg"/>
          <p:cNvPicPr>
            <a:picLocks noChangeAspect="1"/>
          </p:cNvPicPr>
          <p:nvPr/>
        </p:nvPicPr>
        <p:blipFill>
          <a:blip r:embed="rId2" cstate="print"/>
          <a:stretch>
            <a:fillRect/>
          </a:stretch>
        </p:blipFill>
        <p:spPr bwMode="auto">
          <a:xfrm>
            <a:off x="539552" y="-956642"/>
            <a:ext cx="8064896" cy="6264696"/>
          </a:xfrm>
          <a:prstGeom prst="rect">
            <a:avLst/>
          </a:prstGeom>
          <a:noFill/>
          <a:ln w="9525">
            <a:noFill/>
            <a:miter lim="800000"/>
            <a:headEnd/>
            <a:tailEnd/>
          </a:ln>
          <a:scene3d>
            <a:camera prst="perspectiveRelaxedModerately"/>
            <a:lightRig rig="threePt" dir="t"/>
          </a:scene3d>
          <a:sp3d>
            <a:bevelT w="203200" h="152400" prst="convex"/>
          </a:sp3d>
        </p:spPr>
      </p:pic>
      <p:sp>
        <p:nvSpPr>
          <p:cNvPr id="5" name="4 Cheurón"/>
          <p:cNvSpPr/>
          <p:nvPr/>
        </p:nvSpPr>
        <p:spPr>
          <a:xfrm>
            <a:off x="0" y="0"/>
            <a:ext cx="2071688" cy="1233012"/>
          </a:xfrm>
          <a:prstGeom prst="chevron">
            <a:avLst>
              <a:gd name="adj" fmla="val 101267"/>
            </a:avLst>
          </a:prstGeom>
          <a:solidFill>
            <a:schemeClr val="accent3">
              <a:lumMod val="50000"/>
              <a:alpha val="55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13" name="12 Cheurón"/>
          <p:cNvSpPr/>
          <p:nvPr/>
        </p:nvSpPr>
        <p:spPr>
          <a:xfrm>
            <a:off x="0" y="1233012"/>
            <a:ext cx="2071688" cy="1285875"/>
          </a:xfrm>
          <a:prstGeom prst="chevron">
            <a:avLst>
              <a:gd name="adj" fmla="val 97509"/>
            </a:avLst>
          </a:prstGeom>
          <a:solidFill>
            <a:schemeClr val="accent3">
              <a:lumMod val="50000"/>
              <a:alpha val="55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14" name="13 Cheurón"/>
          <p:cNvSpPr/>
          <p:nvPr/>
        </p:nvSpPr>
        <p:spPr>
          <a:xfrm>
            <a:off x="0" y="2518887"/>
            <a:ext cx="2071688" cy="1231583"/>
          </a:xfrm>
          <a:prstGeom prst="chevron">
            <a:avLst>
              <a:gd name="adj" fmla="val 99348"/>
            </a:avLst>
          </a:prstGeom>
          <a:solidFill>
            <a:schemeClr val="accent3">
              <a:lumMod val="50000"/>
              <a:alpha val="55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15" name="14 Cheurón"/>
          <p:cNvSpPr/>
          <p:nvPr/>
        </p:nvSpPr>
        <p:spPr>
          <a:xfrm>
            <a:off x="0" y="3750469"/>
            <a:ext cx="2071688" cy="1393031"/>
          </a:xfrm>
          <a:prstGeom prst="chevron">
            <a:avLst>
              <a:gd name="adj" fmla="val 90860"/>
            </a:avLst>
          </a:prstGeom>
          <a:solidFill>
            <a:schemeClr val="accent3">
              <a:lumMod val="50000"/>
              <a:alpha val="55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16" name="15 Cheurón"/>
          <p:cNvSpPr/>
          <p:nvPr/>
        </p:nvSpPr>
        <p:spPr>
          <a:xfrm rot="10800000">
            <a:off x="7072314" y="0"/>
            <a:ext cx="2071687" cy="1233012"/>
          </a:xfrm>
          <a:prstGeom prst="chevron">
            <a:avLst>
              <a:gd name="adj" fmla="val 104146"/>
            </a:avLst>
          </a:prstGeom>
          <a:solidFill>
            <a:schemeClr val="accent3">
              <a:lumMod val="50000"/>
              <a:alpha val="55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17" name="16 Cheurón"/>
          <p:cNvSpPr/>
          <p:nvPr/>
        </p:nvSpPr>
        <p:spPr>
          <a:xfrm rot="10800000">
            <a:off x="7072314" y="1233012"/>
            <a:ext cx="2071687" cy="1285875"/>
          </a:xfrm>
          <a:prstGeom prst="chevron">
            <a:avLst>
              <a:gd name="adj" fmla="val 97509"/>
            </a:avLst>
          </a:prstGeom>
          <a:solidFill>
            <a:schemeClr val="accent3">
              <a:lumMod val="50000"/>
              <a:alpha val="55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18" name="17 Cheurón"/>
          <p:cNvSpPr/>
          <p:nvPr/>
        </p:nvSpPr>
        <p:spPr>
          <a:xfrm rot="10800000">
            <a:off x="7072314" y="2518887"/>
            <a:ext cx="2071687" cy="1231583"/>
          </a:xfrm>
          <a:prstGeom prst="chevron">
            <a:avLst>
              <a:gd name="adj" fmla="val 105105"/>
            </a:avLst>
          </a:prstGeom>
          <a:solidFill>
            <a:schemeClr val="accent3">
              <a:lumMod val="50000"/>
              <a:alpha val="55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19" name="18 Cheurón"/>
          <p:cNvSpPr/>
          <p:nvPr/>
        </p:nvSpPr>
        <p:spPr>
          <a:xfrm rot="10800000">
            <a:off x="7072314" y="3750469"/>
            <a:ext cx="2071687" cy="1393031"/>
          </a:xfrm>
          <a:prstGeom prst="chevron">
            <a:avLst>
              <a:gd name="adj" fmla="val 92558"/>
            </a:avLst>
          </a:prstGeom>
          <a:solidFill>
            <a:schemeClr val="accent3">
              <a:lumMod val="50000"/>
              <a:alpha val="55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20" name="19 Cheurón"/>
          <p:cNvSpPr/>
          <p:nvPr/>
        </p:nvSpPr>
        <p:spPr>
          <a:xfrm>
            <a:off x="1285875" y="0"/>
            <a:ext cx="2071688" cy="1233012"/>
          </a:xfrm>
          <a:prstGeom prst="chevron">
            <a:avLst>
              <a:gd name="adj" fmla="val 104146"/>
            </a:avLst>
          </a:prstGeom>
          <a:solidFill>
            <a:schemeClr val="accent3">
              <a:lumMod val="75000"/>
              <a:alpha val="55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21" name="20 Cheurón"/>
          <p:cNvSpPr/>
          <p:nvPr/>
        </p:nvSpPr>
        <p:spPr>
          <a:xfrm>
            <a:off x="1285875" y="1233012"/>
            <a:ext cx="2071688" cy="1285875"/>
          </a:xfrm>
          <a:prstGeom prst="chevron">
            <a:avLst>
              <a:gd name="adj" fmla="val 102107"/>
            </a:avLst>
          </a:prstGeom>
          <a:solidFill>
            <a:schemeClr val="accent3">
              <a:lumMod val="75000"/>
              <a:alpha val="55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22" name="21 Cheurón"/>
          <p:cNvSpPr/>
          <p:nvPr/>
        </p:nvSpPr>
        <p:spPr>
          <a:xfrm>
            <a:off x="1285875" y="2518887"/>
            <a:ext cx="2071688" cy="1231583"/>
          </a:xfrm>
          <a:prstGeom prst="chevron">
            <a:avLst>
              <a:gd name="adj" fmla="val 104145"/>
            </a:avLst>
          </a:prstGeom>
          <a:solidFill>
            <a:schemeClr val="accent3">
              <a:lumMod val="75000"/>
              <a:alpha val="55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23" name="22 Cheurón"/>
          <p:cNvSpPr/>
          <p:nvPr/>
        </p:nvSpPr>
        <p:spPr>
          <a:xfrm>
            <a:off x="1285875" y="3750469"/>
            <a:ext cx="2071688" cy="1393031"/>
          </a:xfrm>
          <a:prstGeom prst="chevron">
            <a:avLst>
              <a:gd name="adj" fmla="val 95104"/>
            </a:avLst>
          </a:prstGeom>
          <a:solidFill>
            <a:schemeClr val="accent3">
              <a:lumMod val="75000"/>
              <a:alpha val="55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24" name="23 Cheurón"/>
          <p:cNvSpPr/>
          <p:nvPr/>
        </p:nvSpPr>
        <p:spPr>
          <a:xfrm rot="10800000">
            <a:off x="5857875" y="0"/>
            <a:ext cx="2071688" cy="1233012"/>
          </a:xfrm>
          <a:prstGeom prst="chevron">
            <a:avLst>
              <a:gd name="adj" fmla="val 104145"/>
            </a:avLst>
          </a:prstGeom>
          <a:solidFill>
            <a:schemeClr val="accent3">
              <a:lumMod val="75000"/>
              <a:alpha val="55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25" name="24 Cheurón"/>
          <p:cNvSpPr/>
          <p:nvPr/>
        </p:nvSpPr>
        <p:spPr>
          <a:xfrm rot="10800000">
            <a:off x="5857875" y="1233012"/>
            <a:ext cx="2071688" cy="1285875"/>
          </a:xfrm>
          <a:prstGeom prst="chevron">
            <a:avLst>
              <a:gd name="adj" fmla="val 100267"/>
            </a:avLst>
          </a:prstGeom>
          <a:solidFill>
            <a:schemeClr val="accent3">
              <a:lumMod val="75000"/>
              <a:alpha val="55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26" name="25 Cheurón"/>
          <p:cNvSpPr/>
          <p:nvPr/>
        </p:nvSpPr>
        <p:spPr>
          <a:xfrm rot="10800000">
            <a:off x="5857875" y="2518887"/>
            <a:ext cx="2071688" cy="1231583"/>
          </a:xfrm>
          <a:prstGeom prst="chevron">
            <a:avLst>
              <a:gd name="adj" fmla="val 104146"/>
            </a:avLst>
          </a:prstGeom>
          <a:solidFill>
            <a:schemeClr val="accent3">
              <a:lumMod val="75000"/>
              <a:alpha val="55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27" name="26 Cheurón"/>
          <p:cNvSpPr/>
          <p:nvPr/>
        </p:nvSpPr>
        <p:spPr>
          <a:xfrm rot="10800000">
            <a:off x="5857875" y="3750469"/>
            <a:ext cx="2071688" cy="1393031"/>
          </a:xfrm>
          <a:prstGeom prst="chevron">
            <a:avLst>
              <a:gd name="adj" fmla="val 90860"/>
            </a:avLst>
          </a:prstGeom>
          <a:solidFill>
            <a:schemeClr val="accent3">
              <a:lumMod val="75000"/>
              <a:alpha val="55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28" name="27 Cheurón"/>
          <p:cNvSpPr/>
          <p:nvPr/>
        </p:nvSpPr>
        <p:spPr>
          <a:xfrm rot="10800000">
            <a:off x="4714875" y="0"/>
            <a:ext cx="2071688" cy="1233012"/>
          </a:xfrm>
          <a:prstGeom prst="chevron">
            <a:avLst>
              <a:gd name="adj" fmla="val 101267"/>
            </a:avLst>
          </a:prstGeom>
          <a:solidFill>
            <a:schemeClr val="tx2">
              <a:lumMod val="90000"/>
              <a:alpha val="55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29" name="28 Cheurón"/>
          <p:cNvSpPr/>
          <p:nvPr/>
        </p:nvSpPr>
        <p:spPr>
          <a:xfrm rot="10800000">
            <a:off x="4643439" y="1233012"/>
            <a:ext cx="2071687" cy="1285875"/>
          </a:xfrm>
          <a:prstGeom prst="chevron">
            <a:avLst>
              <a:gd name="adj" fmla="val 99348"/>
            </a:avLst>
          </a:prstGeom>
          <a:solidFill>
            <a:schemeClr val="tx2">
              <a:lumMod val="90000"/>
              <a:alpha val="55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30" name="29 Cheurón"/>
          <p:cNvSpPr/>
          <p:nvPr/>
        </p:nvSpPr>
        <p:spPr>
          <a:xfrm rot="10800000">
            <a:off x="4643439" y="2518887"/>
            <a:ext cx="2071687" cy="1231583"/>
          </a:xfrm>
          <a:prstGeom prst="chevron">
            <a:avLst>
              <a:gd name="adj" fmla="val 102226"/>
            </a:avLst>
          </a:prstGeom>
          <a:solidFill>
            <a:schemeClr val="tx2">
              <a:lumMod val="90000"/>
              <a:alpha val="55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31" name="30 Cheurón"/>
          <p:cNvSpPr/>
          <p:nvPr/>
        </p:nvSpPr>
        <p:spPr>
          <a:xfrm rot="10800000">
            <a:off x="4643439" y="3750469"/>
            <a:ext cx="2071687" cy="1393031"/>
          </a:xfrm>
          <a:prstGeom prst="chevron">
            <a:avLst>
              <a:gd name="adj" fmla="val 91709"/>
            </a:avLst>
          </a:prstGeom>
          <a:solidFill>
            <a:schemeClr val="tx2">
              <a:lumMod val="90000"/>
              <a:alpha val="55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32" name="31 Cheurón"/>
          <p:cNvSpPr/>
          <p:nvPr/>
        </p:nvSpPr>
        <p:spPr>
          <a:xfrm>
            <a:off x="2571750" y="0"/>
            <a:ext cx="2071688" cy="1233012"/>
          </a:xfrm>
          <a:prstGeom prst="chevron">
            <a:avLst>
              <a:gd name="adj" fmla="val 102227"/>
            </a:avLst>
          </a:prstGeom>
          <a:solidFill>
            <a:schemeClr val="tx2">
              <a:lumMod val="90000"/>
              <a:alpha val="55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33" name="32 Cheurón"/>
          <p:cNvSpPr/>
          <p:nvPr/>
        </p:nvSpPr>
        <p:spPr>
          <a:xfrm>
            <a:off x="2571750" y="1233012"/>
            <a:ext cx="2071688" cy="1285875"/>
          </a:xfrm>
          <a:prstGeom prst="chevron">
            <a:avLst>
              <a:gd name="adj" fmla="val 101187"/>
            </a:avLst>
          </a:prstGeom>
          <a:solidFill>
            <a:schemeClr val="tx2">
              <a:lumMod val="90000"/>
              <a:alpha val="55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34" name="33 Cheurón"/>
          <p:cNvSpPr/>
          <p:nvPr/>
        </p:nvSpPr>
        <p:spPr>
          <a:xfrm>
            <a:off x="2571750" y="2518887"/>
            <a:ext cx="2071688" cy="1231583"/>
          </a:xfrm>
          <a:prstGeom prst="chevron">
            <a:avLst>
              <a:gd name="adj" fmla="val 105106"/>
            </a:avLst>
          </a:prstGeom>
          <a:solidFill>
            <a:schemeClr val="tx2">
              <a:lumMod val="90000"/>
              <a:alpha val="55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35" name="34 Cheurón"/>
          <p:cNvSpPr/>
          <p:nvPr/>
        </p:nvSpPr>
        <p:spPr>
          <a:xfrm>
            <a:off x="2500314" y="3750469"/>
            <a:ext cx="2071687" cy="1393031"/>
          </a:xfrm>
          <a:prstGeom prst="chevron">
            <a:avLst>
              <a:gd name="adj" fmla="val 95953"/>
            </a:avLst>
          </a:prstGeom>
          <a:solidFill>
            <a:schemeClr val="tx2">
              <a:lumMod val="90000"/>
              <a:alpha val="55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36" name="35 CuadroTexto"/>
          <p:cNvSpPr txBox="1"/>
          <p:nvPr/>
        </p:nvSpPr>
        <p:spPr>
          <a:xfrm>
            <a:off x="971550" y="4011613"/>
            <a:ext cx="7250113" cy="923925"/>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Por fin entramos en la rosaleda, lugar que fue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creada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sobre una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base elíptica, limitada por setos recortados y rodeada de una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frondosa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arboleda.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2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3000" fill="hold"/>
                                        <p:tgtEl>
                                          <p:spTgt spid="13"/>
                                        </p:tgtEl>
                                        <p:attrNameLst>
                                          <p:attrName>ppt_x</p:attrName>
                                        </p:attrNameLst>
                                      </p:cBhvr>
                                      <p:tavLst>
                                        <p:tav tm="0">
                                          <p:val>
                                            <p:strVal val="1+#ppt_w/2"/>
                                          </p:val>
                                        </p:tav>
                                        <p:tav tm="100000">
                                          <p:val>
                                            <p:strVal val="#ppt_x"/>
                                          </p:val>
                                        </p:tav>
                                      </p:tavLst>
                                    </p:anim>
                                    <p:anim calcmode="lin" valueType="num">
                                      <p:cBhvr additive="base">
                                        <p:cTn id="12" dur="3000" fill="hold"/>
                                        <p:tgtEl>
                                          <p:spTgt spid="1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3000" fill="hold"/>
                                        <p:tgtEl>
                                          <p:spTgt spid="14"/>
                                        </p:tgtEl>
                                        <p:attrNameLst>
                                          <p:attrName>ppt_x</p:attrName>
                                        </p:attrNameLst>
                                      </p:cBhvr>
                                      <p:tavLst>
                                        <p:tav tm="0">
                                          <p:val>
                                            <p:strVal val="1+#ppt_w/2"/>
                                          </p:val>
                                        </p:tav>
                                        <p:tav tm="100000">
                                          <p:val>
                                            <p:strVal val="#ppt_x"/>
                                          </p:val>
                                        </p:tav>
                                      </p:tavLst>
                                    </p:anim>
                                    <p:anim calcmode="lin" valueType="num">
                                      <p:cBhvr additive="base">
                                        <p:cTn id="16" dur="3000" fill="hold"/>
                                        <p:tgtEl>
                                          <p:spTgt spid="14"/>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3000" fill="hold"/>
                                        <p:tgtEl>
                                          <p:spTgt spid="15"/>
                                        </p:tgtEl>
                                        <p:attrNameLst>
                                          <p:attrName>ppt_x</p:attrName>
                                        </p:attrNameLst>
                                      </p:cBhvr>
                                      <p:tavLst>
                                        <p:tav tm="0">
                                          <p:val>
                                            <p:strVal val="1+#ppt_w/2"/>
                                          </p:val>
                                        </p:tav>
                                        <p:tav tm="100000">
                                          <p:val>
                                            <p:strVal val="#ppt_x"/>
                                          </p:val>
                                        </p:tav>
                                      </p:tavLst>
                                    </p:anim>
                                    <p:anim calcmode="lin" valueType="num">
                                      <p:cBhvr additive="base">
                                        <p:cTn id="20" dur="3000" fill="hold"/>
                                        <p:tgtEl>
                                          <p:spTgt spid="15"/>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3000" fill="hold"/>
                                        <p:tgtEl>
                                          <p:spTgt spid="20"/>
                                        </p:tgtEl>
                                        <p:attrNameLst>
                                          <p:attrName>ppt_x</p:attrName>
                                        </p:attrNameLst>
                                      </p:cBhvr>
                                      <p:tavLst>
                                        <p:tav tm="0">
                                          <p:val>
                                            <p:strVal val="1+#ppt_w/2"/>
                                          </p:val>
                                        </p:tav>
                                        <p:tav tm="100000">
                                          <p:val>
                                            <p:strVal val="#ppt_x"/>
                                          </p:val>
                                        </p:tav>
                                      </p:tavLst>
                                    </p:anim>
                                    <p:anim calcmode="lin" valueType="num">
                                      <p:cBhvr additive="base">
                                        <p:cTn id="24" dur="3000" fill="hold"/>
                                        <p:tgtEl>
                                          <p:spTgt spid="20"/>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3000" fill="hold"/>
                                        <p:tgtEl>
                                          <p:spTgt spid="21"/>
                                        </p:tgtEl>
                                        <p:attrNameLst>
                                          <p:attrName>ppt_x</p:attrName>
                                        </p:attrNameLst>
                                      </p:cBhvr>
                                      <p:tavLst>
                                        <p:tav tm="0">
                                          <p:val>
                                            <p:strVal val="1+#ppt_w/2"/>
                                          </p:val>
                                        </p:tav>
                                        <p:tav tm="100000">
                                          <p:val>
                                            <p:strVal val="#ppt_x"/>
                                          </p:val>
                                        </p:tav>
                                      </p:tavLst>
                                    </p:anim>
                                    <p:anim calcmode="lin" valueType="num">
                                      <p:cBhvr additive="base">
                                        <p:cTn id="28" dur="3000" fill="hold"/>
                                        <p:tgtEl>
                                          <p:spTgt spid="21"/>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3000" fill="hold"/>
                                        <p:tgtEl>
                                          <p:spTgt spid="22"/>
                                        </p:tgtEl>
                                        <p:attrNameLst>
                                          <p:attrName>ppt_x</p:attrName>
                                        </p:attrNameLst>
                                      </p:cBhvr>
                                      <p:tavLst>
                                        <p:tav tm="0">
                                          <p:val>
                                            <p:strVal val="1+#ppt_w/2"/>
                                          </p:val>
                                        </p:tav>
                                        <p:tav tm="100000">
                                          <p:val>
                                            <p:strVal val="#ppt_x"/>
                                          </p:val>
                                        </p:tav>
                                      </p:tavLst>
                                    </p:anim>
                                    <p:anim calcmode="lin" valueType="num">
                                      <p:cBhvr additive="base">
                                        <p:cTn id="32" dur="3000" fill="hold"/>
                                        <p:tgtEl>
                                          <p:spTgt spid="22"/>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3000" fill="hold"/>
                                        <p:tgtEl>
                                          <p:spTgt spid="23"/>
                                        </p:tgtEl>
                                        <p:attrNameLst>
                                          <p:attrName>ppt_x</p:attrName>
                                        </p:attrNameLst>
                                      </p:cBhvr>
                                      <p:tavLst>
                                        <p:tav tm="0">
                                          <p:val>
                                            <p:strVal val="1+#ppt_w/2"/>
                                          </p:val>
                                        </p:tav>
                                        <p:tav tm="100000">
                                          <p:val>
                                            <p:strVal val="#ppt_x"/>
                                          </p:val>
                                        </p:tav>
                                      </p:tavLst>
                                    </p:anim>
                                    <p:anim calcmode="lin" valueType="num">
                                      <p:cBhvr additive="base">
                                        <p:cTn id="36" dur="3000" fill="hold"/>
                                        <p:tgtEl>
                                          <p:spTgt spid="23"/>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32"/>
                                        </p:tgtEl>
                                        <p:attrNameLst>
                                          <p:attrName>style.visibility</p:attrName>
                                        </p:attrNameLst>
                                      </p:cBhvr>
                                      <p:to>
                                        <p:strVal val="visible"/>
                                      </p:to>
                                    </p:set>
                                    <p:anim calcmode="lin" valueType="num">
                                      <p:cBhvr additive="base">
                                        <p:cTn id="39" dur="3000" fill="hold"/>
                                        <p:tgtEl>
                                          <p:spTgt spid="32"/>
                                        </p:tgtEl>
                                        <p:attrNameLst>
                                          <p:attrName>ppt_x</p:attrName>
                                        </p:attrNameLst>
                                      </p:cBhvr>
                                      <p:tavLst>
                                        <p:tav tm="0">
                                          <p:val>
                                            <p:strVal val="1+#ppt_w/2"/>
                                          </p:val>
                                        </p:tav>
                                        <p:tav tm="100000">
                                          <p:val>
                                            <p:strVal val="#ppt_x"/>
                                          </p:val>
                                        </p:tav>
                                      </p:tavLst>
                                    </p:anim>
                                    <p:anim calcmode="lin" valueType="num">
                                      <p:cBhvr additive="base">
                                        <p:cTn id="40" dur="3000" fill="hold"/>
                                        <p:tgtEl>
                                          <p:spTgt spid="32"/>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33"/>
                                        </p:tgtEl>
                                        <p:attrNameLst>
                                          <p:attrName>style.visibility</p:attrName>
                                        </p:attrNameLst>
                                      </p:cBhvr>
                                      <p:to>
                                        <p:strVal val="visible"/>
                                      </p:to>
                                    </p:set>
                                    <p:anim calcmode="lin" valueType="num">
                                      <p:cBhvr additive="base">
                                        <p:cTn id="43" dur="3000" fill="hold"/>
                                        <p:tgtEl>
                                          <p:spTgt spid="33"/>
                                        </p:tgtEl>
                                        <p:attrNameLst>
                                          <p:attrName>ppt_x</p:attrName>
                                        </p:attrNameLst>
                                      </p:cBhvr>
                                      <p:tavLst>
                                        <p:tav tm="0">
                                          <p:val>
                                            <p:strVal val="1+#ppt_w/2"/>
                                          </p:val>
                                        </p:tav>
                                        <p:tav tm="100000">
                                          <p:val>
                                            <p:strVal val="#ppt_x"/>
                                          </p:val>
                                        </p:tav>
                                      </p:tavLst>
                                    </p:anim>
                                    <p:anim calcmode="lin" valueType="num">
                                      <p:cBhvr additive="base">
                                        <p:cTn id="44" dur="3000" fill="hold"/>
                                        <p:tgtEl>
                                          <p:spTgt spid="33"/>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additive="base">
                                        <p:cTn id="47" dur="3000" fill="hold"/>
                                        <p:tgtEl>
                                          <p:spTgt spid="34"/>
                                        </p:tgtEl>
                                        <p:attrNameLst>
                                          <p:attrName>ppt_x</p:attrName>
                                        </p:attrNameLst>
                                      </p:cBhvr>
                                      <p:tavLst>
                                        <p:tav tm="0">
                                          <p:val>
                                            <p:strVal val="1+#ppt_w/2"/>
                                          </p:val>
                                        </p:tav>
                                        <p:tav tm="100000">
                                          <p:val>
                                            <p:strVal val="#ppt_x"/>
                                          </p:val>
                                        </p:tav>
                                      </p:tavLst>
                                    </p:anim>
                                    <p:anim calcmode="lin" valueType="num">
                                      <p:cBhvr additive="base">
                                        <p:cTn id="48" dur="3000" fill="hold"/>
                                        <p:tgtEl>
                                          <p:spTgt spid="34"/>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3000" fill="hold"/>
                                        <p:tgtEl>
                                          <p:spTgt spid="35"/>
                                        </p:tgtEl>
                                        <p:attrNameLst>
                                          <p:attrName>ppt_x</p:attrName>
                                        </p:attrNameLst>
                                      </p:cBhvr>
                                      <p:tavLst>
                                        <p:tav tm="0">
                                          <p:val>
                                            <p:strVal val="1+#ppt_w/2"/>
                                          </p:val>
                                        </p:tav>
                                        <p:tav tm="100000">
                                          <p:val>
                                            <p:strVal val="#ppt_x"/>
                                          </p:val>
                                        </p:tav>
                                      </p:tavLst>
                                    </p:anim>
                                    <p:anim calcmode="lin" valueType="num">
                                      <p:cBhvr additive="base">
                                        <p:cTn id="52" dur="3000" fill="hold"/>
                                        <p:tgtEl>
                                          <p:spTgt spid="35"/>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3000" fill="hold"/>
                                        <p:tgtEl>
                                          <p:spTgt spid="16"/>
                                        </p:tgtEl>
                                        <p:attrNameLst>
                                          <p:attrName>ppt_x</p:attrName>
                                        </p:attrNameLst>
                                      </p:cBhvr>
                                      <p:tavLst>
                                        <p:tav tm="0">
                                          <p:val>
                                            <p:strVal val="0-#ppt_w/2"/>
                                          </p:val>
                                        </p:tav>
                                        <p:tav tm="100000">
                                          <p:val>
                                            <p:strVal val="#ppt_x"/>
                                          </p:val>
                                        </p:tav>
                                      </p:tavLst>
                                    </p:anim>
                                    <p:anim calcmode="lin" valueType="num">
                                      <p:cBhvr additive="base">
                                        <p:cTn id="56" dur="3000" fill="hold"/>
                                        <p:tgtEl>
                                          <p:spTgt spid="16"/>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7"/>
                                        </p:tgtEl>
                                        <p:attrNameLst>
                                          <p:attrName>style.visibility</p:attrName>
                                        </p:attrNameLst>
                                      </p:cBhvr>
                                      <p:to>
                                        <p:strVal val="visible"/>
                                      </p:to>
                                    </p:set>
                                    <p:anim calcmode="lin" valueType="num">
                                      <p:cBhvr additive="base">
                                        <p:cTn id="59" dur="3000" fill="hold"/>
                                        <p:tgtEl>
                                          <p:spTgt spid="17"/>
                                        </p:tgtEl>
                                        <p:attrNameLst>
                                          <p:attrName>ppt_x</p:attrName>
                                        </p:attrNameLst>
                                      </p:cBhvr>
                                      <p:tavLst>
                                        <p:tav tm="0">
                                          <p:val>
                                            <p:strVal val="0-#ppt_w/2"/>
                                          </p:val>
                                        </p:tav>
                                        <p:tav tm="100000">
                                          <p:val>
                                            <p:strVal val="#ppt_x"/>
                                          </p:val>
                                        </p:tav>
                                      </p:tavLst>
                                    </p:anim>
                                    <p:anim calcmode="lin" valueType="num">
                                      <p:cBhvr additive="base">
                                        <p:cTn id="60" dur="3000" fill="hold"/>
                                        <p:tgtEl>
                                          <p:spTgt spid="17"/>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additive="base">
                                        <p:cTn id="63" dur="3000" fill="hold"/>
                                        <p:tgtEl>
                                          <p:spTgt spid="18"/>
                                        </p:tgtEl>
                                        <p:attrNameLst>
                                          <p:attrName>ppt_x</p:attrName>
                                        </p:attrNameLst>
                                      </p:cBhvr>
                                      <p:tavLst>
                                        <p:tav tm="0">
                                          <p:val>
                                            <p:strVal val="0-#ppt_w/2"/>
                                          </p:val>
                                        </p:tav>
                                        <p:tav tm="100000">
                                          <p:val>
                                            <p:strVal val="#ppt_x"/>
                                          </p:val>
                                        </p:tav>
                                      </p:tavLst>
                                    </p:anim>
                                    <p:anim calcmode="lin" valueType="num">
                                      <p:cBhvr additive="base">
                                        <p:cTn id="64" dur="3000" fill="hold"/>
                                        <p:tgtEl>
                                          <p:spTgt spid="18"/>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3000" fill="hold"/>
                                        <p:tgtEl>
                                          <p:spTgt spid="19"/>
                                        </p:tgtEl>
                                        <p:attrNameLst>
                                          <p:attrName>ppt_x</p:attrName>
                                        </p:attrNameLst>
                                      </p:cBhvr>
                                      <p:tavLst>
                                        <p:tav tm="0">
                                          <p:val>
                                            <p:strVal val="0-#ppt_w/2"/>
                                          </p:val>
                                        </p:tav>
                                        <p:tav tm="100000">
                                          <p:val>
                                            <p:strVal val="#ppt_x"/>
                                          </p:val>
                                        </p:tav>
                                      </p:tavLst>
                                    </p:anim>
                                    <p:anim calcmode="lin" valueType="num">
                                      <p:cBhvr additive="base">
                                        <p:cTn id="68" dur="3000" fill="hold"/>
                                        <p:tgtEl>
                                          <p:spTgt spid="19"/>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24"/>
                                        </p:tgtEl>
                                        <p:attrNameLst>
                                          <p:attrName>style.visibility</p:attrName>
                                        </p:attrNameLst>
                                      </p:cBhvr>
                                      <p:to>
                                        <p:strVal val="visible"/>
                                      </p:to>
                                    </p:set>
                                    <p:anim calcmode="lin" valueType="num">
                                      <p:cBhvr additive="base">
                                        <p:cTn id="71" dur="3000" fill="hold"/>
                                        <p:tgtEl>
                                          <p:spTgt spid="24"/>
                                        </p:tgtEl>
                                        <p:attrNameLst>
                                          <p:attrName>ppt_x</p:attrName>
                                        </p:attrNameLst>
                                      </p:cBhvr>
                                      <p:tavLst>
                                        <p:tav tm="0">
                                          <p:val>
                                            <p:strVal val="0-#ppt_w/2"/>
                                          </p:val>
                                        </p:tav>
                                        <p:tav tm="100000">
                                          <p:val>
                                            <p:strVal val="#ppt_x"/>
                                          </p:val>
                                        </p:tav>
                                      </p:tavLst>
                                    </p:anim>
                                    <p:anim calcmode="lin" valueType="num">
                                      <p:cBhvr additive="base">
                                        <p:cTn id="72" dur="3000" fill="hold"/>
                                        <p:tgtEl>
                                          <p:spTgt spid="24"/>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25"/>
                                        </p:tgtEl>
                                        <p:attrNameLst>
                                          <p:attrName>style.visibility</p:attrName>
                                        </p:attrNameLst>
                                      </p:cBhvr>
                                      <p:to>
                                        <p:strVal val="visible"/>
                                      </p:to>
                                    </p:set>
                                    <p:anim calcmode="lin" valueType="num">
                                      <p:cBhvr additive="base">
                                        <p:cTn id="75" dur="3000" fill="hold"/>
                                        <p:tgtEl>
                                          <p:spTgt spid="25"/>
                                        </p:tgtEl>
                                        <p:attrNameLst>
                                          <p:attrName>ppt_x</p:attrName>
                                        </p:attrNameLst>
                                      </p:cBhvr>
                                      <p:tavLst>
                                        <p:tav tm="0">
                                          <p:val>
                                            <p:strVal val="0-#ppt_w/2"/>
                                          </p:val>
                                        </p:tav>
                                        <p:tav tm="100000">
                                          <p:val>
                                            <p:strVal val="#ppt_x"/>
                                          </p:val>
                                        </p:tav>
                                      </p:tavLst>
                                    </p:anim>
                                    <p:anim calcmode="lin" valueType="num">
                                      <p:cBhvr additive="base">
                                        <p:cTn id="76" dur="3000" fill="hold"/>
                                        <p:tgtEl>
                                          <p:spTgt spid="25"/>
                                        </p:tgtEl>
                                        <p:attrNameLst>
                                          <p:attrName>ppt_y</p:attrName>
                                        </p:attrNameLst>
                                      </p:cBhvr>
                                      <p:tavLst>
                                        <p:tav tm="0">
                                          <p:val>
                                            <p:strVal val="#ppt_y"/>
                                          </p:val>
                                        </p:tav>
                                        <p:tav tm="100000">
                                          <p:val>
                                            <p:strVal val="#ppt_y"/>
                                          </p:val>
                                        </p:tav>
                                      </p:tavLst>
                                    </p:anim>
                                  </p:childTnLst>
                                </p:cTn>
                              </p:par>
                              <p:par>
                                <p:cTn id="77" presetID="2" presetClass="entr" presetSubtype="8" fill="hold" nodeType="withEffect">
                                  <p:stCondLst>
                                    <p:cond delay="0"/>
                                  </p:stCondLst>
                                  <p:childTnLst>
                                    <p:set>
                                      <p:cBhvr>
                                        <p:cTn id="78" dur="1" fill="hold">
                                          <p:stCondLst>
                                            <p:cond delay="0"/>
                                          </p:stCondLst>
                                        </p:cTn>
                                        <p:tgtEl>
                                          <p:spTgt spid="26"/>
                                        </p:tgtEl>
                                        <p:attrNameLst>
                                          <p:attrName>style.visibility</p:attrName>
                                        </p:attrNameLst>
                                      </p:cBhvr>
                                      <p:to>
                                        <p:strVal val="visible"/>
                                      </p:to>
                                    </p:set>
                                    <p:anim calcmode="lin" valueType="num">
                                      <p:cBhvr additive="base">
                                        <p:cTn id="79" dur="3000" fill="hold"/>
                                        <p:tgtEl>
                                          <p:spTgt spid="26"/>
                                        </p:tgtEl>
                                        <p:attrNameLst>
                                          <p:attrName>ppt_x</p:attrName>
                                        </p:attrNameLst>
                                      </p:cBhvr>
                                      <p:tavLst>
                                        <p:tav tm="0">
                                          <p:val>
                                            <p:strVal val="0-#ppt_w/2"/>
                                          </p:val>
                                        </p:tav>
                                        <p:tav tm="100000">
                                          <p:val>
                                            <p:strVal val="#ppt_x"/>
                                          </p:val>
                                        </p:tav>
                                      </p:tavLst>
                                    </p:anim>
                                    <p:anim calcmode="lin" valueType="num">
                                      <p:cBhvr additive="base">
                                        <p:cTn id="80" dur="3000" fill="hold"/>
                                        <p:tgtEl>
                                          <p:spTgt spid="26"/>
                                        </p:tgtEl>
                                        <p:attrNameLst>
                                          <p:attrName>ppt_y</p:attrName>
                                        </p:attrNameLst>
                                      </p:cBhvr>
                                      <p:tavLst>
                                        <p:tav tm="0">
                                          <p:val>
                                            <p:strVal val="#ppt_y"/>
                                          </p:val>
                                        </p:tav>
                                        <p:tav tm="100000">
                                          <p:val>
                                            <p:strVal val="#ppt_y"/>
                                          </p:val>
                                        </p:tav>
                                      </p:tavLst>
                                    </p:anim>
                                  </p:childTnLst>
                                </p:cTn>
                              </p:par>
                              <p:par>
                                <p:cTn id="81" presetID="2" presetClass="entr" presetSubtype="8" fill="hold" nodeType="withEffect">
                                  <p:stCondLst>
                                    <p:cond delay="0"/>
                                  </p:stCondLst>
                                  <p:childTnLst>
                                    <p:set>
                                      <p:cBhvr>
                                        <p:cTn id="82" dur="1" fill="hold">
                                          <p:stCondLst>
                                            <p:cond delay="0"/>
                                          </p:stCondLst>
                                        </p:cTn>
                                        <p:tgtEl>
                                          <p:spTgt spid="27"/>
                                        </p:tgtEl>
                                        <p:attrNameLst>
                                          <p:attrName>style.visibility</p:attrName>
                                        </p:attrNameLst>
                                      </p:cBhvr>
                                      <p:to>
                                        <p:strVal val="visible"/>
                                      </p:to>
                                    </p:set>
                                    <p:anim calcmode="lin" valueType="num">
                                      <p:cBhvr additive="base">
                                        <p:cTn id="83" dur="3000" fill="hold"/>
                                        <p:tgtEl>
                                          <p:spTgt spid="27"/>
                                        </p:tgtEl>
                                        <p:attrNameLst>
                                          <p:attrName>ppt_x</p:attrName>
                                        </p:attrNameLst>
                                      </p:cBhvr>
                                      <p:tavLst>
                                        <p:tav tm="0">
                                          <p:val>
                                            <p:strVal val="0-#ppt_w/2"/>
                                          </p:val>
                                        </p:tav>
                                        <p:tav tm="100000">
                                          <p:val>
                                            <p:strVal val="#ppt_x"/>
                                          </p:val>
                                        </p:tav>
                                      </p:tavLst>
                                    </p:anim>
                                    <p:anim calcmode="lin" valueType="num">
                                      <p:cBhvr additive="base">
                                        <p:cTn id="84" dur="3000" fill="hold"/>
                                        <p:tgtEl>
                                          <p:spTgt spid="27"/>
                                        </p:tgtEl>
                                        <p:attrNameLst>
                                          <p:attrName>ppt_y</p:attrName>
                                        </p:attrNameLst>
                                      </p:cBhvr>
                                      <p:tavLst>
                                        <p:tav tm="0">
                                          <p:val>
                                            <p:strVal val="#ppt_y"/>
                                          </p:val>
                                        </p:tav>
                                        <p:tav tm="100000">
                                          <p:val>
                                            <p:strVal val="#ppt_y"/>
                                          </p:val>
                                        </p:tav>
                                      </p:tavLst>
                                    </p:anim>
                                  </p:childTnLst>
                                </p:cTn>
                              </p:par>
                              <p:par>
                                <p:cTn id="85" presetID="2" presetClass="entr" presetSubtype="8" fill="hold" nodeType="withEffect">
                                  <p:stCondLst>
                                    <p:cond delay="0"/>
                                  </p:stCondLst>
                                  <p:childTnLst>
                                    <p:set>
                                      <p:cBhvr>
                                        <p:cTn id="86" dur="1" fill="hold">
                                          <p:stCondLst>
                                            <p:cond delay="0"/>
                                          </p:stCondLst>
                                        </p:cTn>
                                        <p:tgtEl>
                                          <p:spTgt spid="28"/>
                                        </p:tgtEl>
                                        <p:attrNameLst>
                                          <p:attrName>style.visibility</p:attrName>
                                        </p:attrNameLst>
                                      </p:cBhvr>
                                      <p:to>
                                        <p:strVal val="visible"/>
                                      </p:to>
                                    </p:set>
                                    <p:anim calcmode="lin" valueType="num">
                                      <p:cBhvr additive="base">
                                        <p:cTn id="87" dur="3000" fill="hold"/>
                                        <p:tgtEl>
                                          <p:spTgt spid="28"/>
                                        </p:tgtEl>
                                        <p:attrNameLst>
                                          <p:attrName>ppt_x</p:attrName>
                                        </p:attrNameLst>
                                      </p:cBhvr>
                                      <p:tavLst>
                                        <p:tav tm="0">
                                          <p:val>
                                            <p:strVal val="0-#ppt_w/2"/>
                                          </p:val>
                                        </p:tav>
                                        <p:tav tm="100000">
                                          <p:val>
                                            <p:strVal val="#ppt_x"/>
                                          </p:val>
                                        </p:tav>
                                      </p:tavLst>
                                    </p:anim>
                                    <p:anim calcmode="lin" valueType="num">
                                      <p:cBhvr additive="base">
                                        <p:cTn id="88" dur="3000" fill="hold"/>
                                        <p:tgtEl>
                                          <p:spTgt spid="28"/>
                                        </p:tgtEl>
                                        <p:attrNameLst>
                                          <p:attrName>ppt_y</p:attrName>
                                        </p:attrNameLst>
                                      </p:cBhvr>
                                      <p:tavLst>
                                        <p:tav tm="0">
                                          <p:val>
                                            <p:strVal val="#ppt_y"/>
                                          </p:val>
                                        </p:tav>
                                        <p:tav tm="100000">
                                          <p:val>
                                            <p:strVal val="#ppt_y"/>
                                          </p:val>
                                        </p:tav>
                                      </p:tavLst>
                                    </p:anim>
                                  </p:childTnLst>
                                </p:cTn>
                              </p:par>
                              <p:par>
                                <p:cTn id="89" presetID="2" presetClass="entr" presetSubtype="8" fill="hold" nodeType="withEffect">
                                  <p:stCondLst>
                                    <p:cond delay="0"/>
                                  </p:stCondLst>
                                  <p:childTnLst>
                                    <p:set>
                                      <p:cBhvr>
                                        <p:cTn id="90" dur="1" fill="hold">
                                          <p:stCondLst>
                                            <p:cond delay="0"/>
                                          </p:stCondLst>
                                        </p:cTn>
                                        <p:tgtEl>
                                          <p:spTgt spid="29"/>
                                        </p:tgtEl>
                                        <p:attrNameLst>
                                          <p:attrName>style.visibility</p:attrName>
                                        </p:attrNameLst>
                                      </p:cBhvr>
                                      <p:to>
                                        <p:strVal val="visible"/>
                                      </p:to>
                                    </p:set>
                                    <p:anim calcmode="lin" valueType="num">
                                      <p:cBhvr additive="base">
                                        <p:cTn id="91" dur="3000" fill="hold"/>
                                        <p:tgtEl>
                                          <p:spTgt spid="29"/>
                                        </p:tgtEl>
                                        <p:attrNameLst>
                                          <p:attrName>ppt_x</p:attrName>
                                        </p:attrNameLst>
                                      </p:cBhvr>
                                      <p:tavLst>
                                        <p:tav tm="0">
                                          <p:val>
                                            <p:strVal val="0-#ppt_w/2"/>
                                          </p:val>
                                        </p:tav>
                                        <p:tav tm="100000">
                                          <p:val>
                                            <p:strVal val="#ppt_x"/>
                                          </p:val>
                                        </p:tav>
                                      </p:tavLst>
                                    </p:anim>
                                    <p:anim calcmode="lin" valueType="num">
                                      <p:cBhvr additive="base">
                                        <p:cTn id="92" dur="3000" fill="hold"/>
                                        <p:tgtEl>
                                          <p:spTgt spid="29"/>
                                        </p:tgtEl>
                                        <p:attrNameLst>
                                          <p:attrName>ppt_y</p:attrName>
                                        </p:attrNameLst>
                                      </p:cBhvr>
                                      <p:tavLst>
                                        <p:tav tm="0">
                                          <p:val>
                                            <p:strVal val="#ppt_y"/>
                                          </p:val>
                                        </p:tav>
                                        <p:tav tm="100000">
                                          <p:val>
                                            <p:strVal val="#ppt_y"/>
                                          </p:val>
                                        </p:tav>
                                      </p:tavLst>
                                    </p:anim>
                                  </p:childTnLst>
                                </p:cTn>
                              </p:par>
                              <p:par>
                                <p:cTn id="93" presetID="2" presetClass="entr" presetSubtype="8" fill="hold" nodeType="withEffect">
                                  <p:stCondLst>
                                    <p:cond delay="0"/>
                                  </p:stCondLst>
                                  <p:childTnLst>
                                    <p:set>
                                      <p:cBhvr>
                                        <p:cTn id="94" dur="1" fill="hold">
                                          <p:stCondLst>
                                            <p:cond delay="0"/>
                                          </p:stCondLst>
                                        </p:cTn>
                                        <p:tgtEl>
                                          <p:spTgt spid="30"/>
                                        </p:tgtEl>
                                        <p:attrNameLst>
                                          <p:attrName>style.visibility</p:attrName>
                                        </p:attrNameLst>
                                      </p:cBhvr>
                                      <p:to>
                                        <p:strVal val="visible"/>
                                      </p:to>
                                    </p:set>
                                    <p:anim calcmode="lin" valueType="num">
                                      <p:cBhvr additive="base">
                                        <p:cTn id="95" dur="3000" fill="hold"/>
                                        <p:tgtEl>
                                          <p:spTgt spid="30"/>
                                        </p:tgtEl>
                                        <p:attrNameLst>
                                          <p:attrName>ppt_x</p:attrName>
                                        </p:attrNameLst>
                                      </p:cBhvr>
                                      <p:tavLst>
                                        <p:tav tm="0">
                                          <p:val>
                                            <p:strVal val="0-#ppt_w/2"/>
                                          </p:val>
                                        </p:tav>
                                        <p:tav tm="100000">
                                          <p:val>
                                            <p:strVal val="#ppt_x"/>
                                          </p:val>
                                        </p:tav>
                                      </p:tavLst>
                                    </p:anim>
                                    <p:anim calcmode="lin" valueType="num">
                                      <p:cBhvr additive="base">
                                        <p:cTn id="96" dur="3000" fill="hold"/>
                                        <p:tgtEl>
                                          <p:spTgt spid="30"/>
                                        </p:tgtEl>
                                        <p:attrNameLst>
                                          <p:attrName>ppt_y</p:attrName>
                                        </p:attrNameLst>
                                      </p:cBhvr>
                                      <p:tavLst>
                                        <p:tav tm="0">
                                          <p:val>
                                            <p:strVal val="#ppt_y"/>
                                          </p:val>
                                        </p:tav>
                                        <p:tav tm="100000">
                                          <p:val>
                                            <p:strVal val="#ppt_y"/>
                                          </p:val>
                                        </p:tav>
                                      </p:tavLst>
                                    </p:anim>
                                  </p:childTnLst>
                                </p:cTn>
                              </p:par>
                              <p:par>
                                <p:cTn id="97" presetID="2" presetClass="entr" presetSubtype="8" fill="hold" nodeType="withEffect">
                                  <p:stCondLst>
                                    <p:cond delay="0"/>
                                  </p:stCondLst>
                                  <p:childTnLst>
                                    <p:set>
                                      <p:cBhvr>
                                        <p:cTn id="98" dur="1" fill="hold">
                                          <p:stCondLst>
                                            <p:cond delay="0"/>
                                          </p:stCondLst>
                                        </p:cTn>
                                        <p:tgtEl>
                                          <p:spTgt spid="31"/>
                                        </p:tgtEl>
                                        <p:attrNameLst>
                                          <p:attrName>style.visibility</p:attrName>
                                        </p:attrNameLst>
                                      </p:cBhvr>
                                      <p:to>
                                        <p:strVal val="visible"/>
                                      </p:to>
                                    </p:set>
                                    <p:anim calcmode="lin" valueType="num">
                                      <p:cBhvr additive="base">
                                        <p:cTn id="99" dur="3000" fill="hold"/>
                                        <p:tgtEl>
                                          <p:spTgt spid="31"/>
                                        </p:tgtEl>
                                        <p:attrNameLst>
                                          <p:attrName>ppt_x</p:attrName>
                                        </p:attrNameLst>
                                      </p:cBhvr>
                                      <p:tavLst>
                                        <p:tav tm="0">
                                          <p:val>
                                            <p:strVal val="0-#ppt_w/2"/>
                                          </p:val>
                                        </p:tav>
                                        <p:tav tm="100000">
                                          <p:val>
                                            <p:strVal val="#ppt_x"/>
                                          </p:val>
                                        </p:tav>
                                      </p:tavLst>
                                    </p:anim>
                                    <p:anim calcmode="lin" valueType="num">
                                      <p:cBhvr additive="base">
                                        <p:cTn id="100" dur="3000" fill="hold"/>
                                        <p:tgtEl>
                                          <p:spTgt spid="31"/>
                                        </p:tgtEl>
                                        <p:attrNameLst>
                                          <p:attrName>ppt_y</p:attrName>
                                        </p:attrNameLst>
                                      </p:cBhvr>
                                      <p:tavLst>
                                        <p:tav tm="0">
                                          <p:val>
                                            <p:strVal val="#ppt_y"/>
                                          </p:val>
                                        </p:tav>
                                        <p:tav tm="100000">
                                          <p:val>
                                            <p:strVal val="#ppt_y"/>
                                          </p:val>
                                        </p:tav>
                                      </p:tavLst>
                                    </p:anim>
                                  </p:childTnLst>
                                </p:cTn>
                              </p:par>
                              <p:par>
                                <p:cTn id="101" presetID="8" presetClass="emph" presetSubtype="0" fill="hold" nodeType="withEffect">
                                  <p:stCondLst>
                                    <p:cond delay="0"/>
                                  </p:stCondLst>
                                  <p:childTnLst>
                                    <p:animRot by="21600000">
                                      <p:cBhvr>
                                        <p:cTn id="102" dur="3000" fill="hold"/>
                                        <p:tgtEl>
                                          <p:spTgt spid="5"/>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13"/>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14"/>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5"/>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20"/>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21"/>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22"/>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23"/>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32"/>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33"/>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34"/>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35"/>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16"/>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17"/>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18"/>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19"/>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24"/>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25"/>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26"/>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27"/>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28"/>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29"/>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30"/>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31"/>
                                        </p:tgtEl>
                                        <p:attrNameLst>
                                          <p:attrName>r</p:attrName>
                                        </p:attrNameLst>
                                      </p:cBhvr>
                                    </p:animRot>
                                  </p:childTnLst>
                                </p:cTn>
                              </p:par>
                            </p:childTnLst>
                          </p:cTn>
                        </p:par>
                        <p:par>
                          <p:cTn id="149" fill="hold">
                            <p:stCondLst>
                              <p:cond delay="3000"/>
                            </p:stCondLst>
                            <p:childTnLst>
                              <p:par>
                                <p:cTn id="150" presetID="2" presetClass="exit" presetSubtype="4" fill="hold" nodeType="afterEffect">
                                  <p:stCondLst>
                                    <p:cond delay="0"/>
                                  </p:stCondLst>
                                  <p:childTnLst>
                                    <p:anim calcmode="lin" valueType="num">
                                      <p:cBhvr additive="base">
                                        <p:cTn id="151" dur="3000"/>
                                        <p:tgtEl>
                                          <p:spTgt spid="5"/>
                                        </p:tgtEl>
                                        <p:attrNameLst>
                                          <p:attrName>ppt_x</p:attrName>
                                        </p:attrNameLst>
                                      </p:cBhvr>
                                      <p:tavLst>
                                        <p:tav tm="0">
                                          <p:val>
                                            <p:strVal val="ppt_x"/>
                                          </p:val>
                                        </p:tav>
                                        <p:tav tm="100000">
                                          <p:val>
                                            <p:strVal val="ppt_x"/>
                                          </p:val>
                                        </p:tav>
                                      </p:tavLst>
                                    </p:anim>
                                    <p:anim calcmode="lin" valueType="num">
                                      <p:cBhvr additive="base">
                                        <p:cTn id="152" dur="3000"/>
                                        <p:tgtEl>
                                          <p:spTgt spid="5"/>
                                        </p:tgtEl>
                                        <p:attrNameLst>
                                          <p:attrName>ppt_y</p:attrName>
                                        </p:attrNameLst>
                                      </p:cBhvr>
                                      <p:tavLst>
                                        <p:tav tm="0">
                                          <p:val>
                                            <p:strVal val="ppt_y"/>
                                          </p:val>
                                        </p:tav>
                                        <p:tav tm="100000">
                                          <p:val>
                                            <p:strVal val="1+ppt_h/2"/>
                                          </p:val>
                                        </p:tav>
                                      </p:tavLst>
                                    </p:anim>
                                    <p:set>
                                      <p:cBhvr>
                                        <p:cTn id="153" dur="1" fill="hold">
                                          <p:stCondLst>
                                            <p:cond delay="2999"/>
                                          </p:stCondLst>
                                        </p:cTn>
                                        <p:tgtEl>
                                          <p:spTgt spid="5"/>
                                        </p:tgtEl>
                                        <p:attrNameLst>
                                          <p:attrName>style.visibility</p:attrName>
                                        </p:attrNameLst>
                                      </p:cBhvr>
                                      <p:to>
                                        <p:strVal val="hidden"/>
                                      </p:to>
                                    </p:set>
                                  </p:childTnLst>
                                </p:cTn>
                              </p:par>
                              <p:par>
                                <p:cTn id="154" presetID="2" presetClass="exit" presetSubtype="4" fill="hold" nodeType="withEffect">
                                  <p:stCondLst>
                                    <p:cond delay="0"/>
                                  </p:stCondLst>
                                  <p:childTnLst>
                                    <p:anim calcmode="lin" valueType="num">
                                      <p:cBhvr additive="base">
                                        <p:cTn id="155" dur="3000"/>
                                        <p:tgtEl>
                                          <p:spTgt spid="13"/>
                                        </p:tgtEl>
                                        <p:attrNameLst>
                                          <p:attrName>ppt_x</p:attrName>
                                        </p:attrNameLst>
                                      </p:cBhvr>
                                      <p:tavLst>
                                        <p:tav tm="0">
                                          <p:val>
                                            <p:strVal val="ppt_x"/>
                                          </p:val>
                                        </p:tav>
                                        <p:tav tm="100000">
                                          <p:val>
                                            <p:strVal val="ppt_x"/>
                                          </p:val>
                                        </p:tav>
                                      </p:tavLst>
                                    </p:anim>
                                    <p:anim calcmode="lin" valueType="num">
                                      <p:cBhvr additive="base">
                                        <p:cTn id="156" dur="3000"/>
                                        <p:tgtEl>
                                          <p:spTgt spid="13"/>
                                        </p:tgtEl>
                                        <p:attrNameLst>
                                          <p:attrName>ppt_y</p:attrName>
                                        </p:attrNameLst>
                                      </p:cBhvr>
                                      <p:tavLst>
                                        <p:tav tm="0">
                                          <p:val>
                                            <p:strVal val="ppt_y"/>
                                          </p:val>
                                        </p:tav>
                                        <p:tav tm="100000">
                                          <p:val>
                                            <p:strVal val="1+ppt_h/2"/>
                                          </p:val>
                                        </p:tav>
                                      </p:tavLst>
                                    </p:anim>
                                    <p:set>
                                      <p:cBhvr>
                                        <p:cTn id="157" dur="1" fill="hold">
                                          <p:stCondLst>
                                            <p:cond delay="2999"/>
                                          </p:stCondLst>
                                        </p:cTn>
                                        <p:tgtEl>
                                          <p:spTgt spid="13"/>
                                        </p:tgtEl>
                                        <p:attrNameLst>
                                          <p:attrName>style.visibility</p:attrName>
                                        </p:attrNameLst>
                                      </p:cBhvr>
                                      <p:to>
                                        <p:strVal val="hidden"/>
                                      </p:to>
                                    </p:set>
                                  </p:childTnLst>
                                </p:cTn>
                              </p:par>
                              <p:par>
                                <p:cTn id="158" presetID="2" presetClass="exit" presetSubtype="4" fill="hold" nodeType="withEffect">
                                  <p:stCondLst>
                                    <p:cond delay="0"/>
                                  </p:stCondLst>
                                  <p:childTnLst>
                                    <p:anim calcmode="lin" valueType="num">
                                      <p:cBhvr additive="base">
                                        <p:cTn id="159" dur="3000"/>
                                        <p:tgtEl>
                                          <p:spTgt spid="14"/>
                                        </p:tgtEl>
                                        <p:attrNameLst>
                                          <p:attrName>ppt_x</p:attrName>
                                        </p:attrNameLst>
                                      </p:cBhvr>
                                      <p:tavLst>
                                        <p:tav tm="0">
                                          <p:val>
                                            <p:strVal val="ppt_x"/>
                                          </p:val>
                                        </p:tav>
                                        <p:tav tm="100000">
                                          <p:val>
                                            <p:strVal val="ppt_x"/>
                                          </p:val>
                                        </p:tav>
                                      </p:tavLst>
                                    </p:anim>
                                    <p:anim calcmode="lin" valueType="num">
                                      <p:cBhvr additive="base">
                                        <p:cTn id="160" dur="3000"/>
                                        <p:tgtEl>
                                          <p:spTgt spid="14"/>
                                        </p:tgtEl>
                                        <p:attrNameLst>
                                          <p:attrName>ppt_y</p:attrName>
                                        </p:attrNameLst>
                                      </p:cBhvr>
                                      <p:tavLst>
                                        <p:tav tm="0">
                                          <p:val>
                                            <p:strVal val="ppt_y"/>
                                          </p:val>
                                        </p:tav>
                                        <p:tav tm="100000">
                                          <p:val>
                                            <p:strVal val="1+ppt_h/2"/>
                                          </p:val>
                                        </p:tav>
                                      </p:tavLst>
                                    </p:anim>
                                    <p:set>
                                      <p:cBhvr>
                                        <p:cTn id="161" dur="1" fill="hold">
                                          <p:stCondLst>
                                            <p:cond delay="2999"/>
                                          </p:stCondLst>
                                        </p:cTn>
                                        <p:tgtEl>
                                          <p:spTgt spid="14"/>
                                        </p:tgtEl>
                                        <p:attrNameLst>
                                          <p:attrName>style.visibility</p:attrName>
                                        </p:attrNameLst>
                                      </p:cBhvr>
                                      <p:to>
                                        <p:strVal val="hidden"/>
                                      </p:to>
                                    </p:set>
                                  </p:childTnLst>
                                </p:cTn>
                              </p:par>
                              <p:par>
                                <p:cTn id="162" presetID="2" presetClass="exit" presetSubtype="4" fill="hold" nodeType="withEffect">
                                  <p:stCondLst>
                                    <p:cond delay="0"/>
                                  </p:stCondLst>
                                  <p:childTnLst>
                                    <p:anim calcmode="lin" valueType="num">
                                      <p:cBhvr additive="base">
                                        <p:cTn id="163" dur="3000"/>
                                        <p:tgtEl>
                                          <p:spTgt spid="15"/>
                                        </p:tgtEl>
                                        <p:attrNameLst>
                                          <p:attrName>ppt_x</p:attrName>
                                        </p:attrNameLst>
                                      </p:cBhvr>
                                      <p:tavLst>
                                        <p:tav tm="0">
                                          <p:val>
                                            <p:strVal val="ppt_x"/>
                                          </p:val>
                                        </p:tav>
                                        <p:tav tm="100000">
                                          <p:val>
                                            <p:strVal val="ppt_x"/>
                                          </p:val>
                                        </p:tav>
                                      </p:tavLst>
                                    </p:anim>
                                    <p:anim calcmode="lin" valueType="num">
                                      <p:cBhvr additive="base">
                                        <p:cTn id="164" dur="3000"/>
                                        <p:tgtEl>
                                          <p:spTgt spid="15"/>
                                        </p:tgtEl>
                                        <p:attrNameLst>
                                          <p:attrName>ppt_y</p:attrName>
                                        </p:attrNameLst>
                                      </p:cBhvr>
                                      <p:tavLst>
                                        <p:tav tm="0">
                                          <p:val>
                                            <p:strVal val="ppt_y"/>
                                          </p:val>
                                        </p:tav>
                                        <p:tav tm="100000">
                                          <p:val>
                                            <p:strVal val="1+ppt_h/2"/>
                                          </p:val>
                                        </p:tav>
                                      </p:tavLst>
                                    </p:anim>
                                    <p:set>
                                      <p:cBhvr>
                                        <p:cTn id="165" dur="1" fill="hold">
                                          <p:stCondLst>
                                            <p:cond delay="2999"/>
                                          </p:stCondLst>
                                        </p:cTn>
                                        <p:tgtEl>
                                          <p:spTgt spid="15"/>
                                        </p:tgtEl>
                                        <p:attrNameLst>
                                          <p:attrName>style.visibility</p:attrName>
                                        </p:attrNameLst>
                                      </p:cBhvr>
                                      <p:to>
                                        <p:strVal val="hidden"/>
                                      </p:to>
                                    </p:set>
                                  </p:childTnLst>
                                </p:cTn>
                              </p:par>
                              <p:par>
                                <p:cTn id="166" presetID="2" presetClass="exit" presetSubtype="4" fill="hold" nodeType="withEffect">
                                  <p:stCondLst>
                                    <p:cond delay="0"/>
                                  </p:stCondLst>
                                  <p:childTnLst>
                                    <p:anim calcmode="lin" valueType="num">
                                      <p:cBhvr additive="base">
                                        <p:cTn id="167" dur="3000"/>
                                        <p:tgtEl>
                                          <p:spTgt spid="20"/>
                                        </p:tgtEl>
                                        <p:attrNameLst>
                                          <p:attrName>ppt_x</p:attrName>
                                        </p:attrNameLst>
                                      </p:cBhvr>
                                      <p:tavLst>
                                        <p:tav tm="0">
                                          <p:val>
                                            <p:strVal val="ppt_x"/>
                                          </p:val>
                                        </p:tav>
                                        <p:tav tm="100000">
                                          <p:val>
                                            <p:strVal val="ppt_x"/>
                                          </p:val>
                                        </p:tav>
                                      </p:tavLst>
                                    </p:anim>
                                    <p:anim calcmode="lin" valueType="num">
                                      <p:cBhvr additive="base">
                                        <p:cTn id="168" dur="3000"/>
                                        <p:tgtEl>
                                          <p:spTgt spid="20"/>
                                        </p:tgtEl>
                                        <p:attrNameLst>
                                          <p:attrName>ppt_y</p:attrName>
                                        </p:attrNameLst>
                                      </p:cBhvr>
                                      <p:tavLst>
                                        <p:tav tm="0">
                                          <p:val>
                                            <p:strVal val="ppt_y"/>
                                          </p:val>
                                        </p:tav>
                                        <p:tav tm="100000">
                                          <p:val>
                                            <p:strVal val="1+ppt_h/2"/>
                                          </p:val>
                                        </p:tav>
                                      </p:tavLst>
                                    </p:anim>
                                    <p:set>
                                      <p:cBhvr>
                                        <p:cTn id="169" dur="1" fill="hold">
                                          <p:stCondLst>
                                            <p:cond delay="2999"/>
                                          </p:stCondLst>
                                        </p:cTn>
                                        <p:tgtEl>
                                          <p:spTgt spid="20"/>
                                        </p:tgtEl>
                                        <p:attrNameLst>
                                          <p:attrName>style.visibility</p:attrName>
                                        </p:attrNameLst>
                                      </p:cBhvr>
                                      <p:to>
                                        <p:strVal val="hidden"/>
                                      </p:to>
                                    </p:set>
                                  </p:childTnLst>
                                </p:cTn>
                              </p:par>
                              <p:par>
                                <p:cTn id="170" presetID="2" presetClass="exit" presetSubtype="4" fill="hold" nodeType="withEffect">
                                  <p:stCondLst>
                                    <p:cond delay="0"/>
                                  </p:stCondLst>
                                  <p:childTnLst>
                                    <p:anim calcmode="lin" valueType="num">
                                      <p:cBhvr additive="base">
                                        <p:cTn id="171" dur="3000"/>
                                        <p:tgtEl>
                                          <p:spTgt spid="21"/>
                                        </p:tgtEl>
                                        <p:attrNameLst>
                                          <p:attrName>ppt_x</p:attrName>
                                        </p:attrNameLst>
                                      </p:cBhvr>
                                      <p:tavLst>
                                        <p:tav tm="0">
                                          <p:val>
                                            <p:strVal val="ppt_x"/>
                                          </p:val>
                                        </p:tav>
                                        <p:tav tm="100000">
                                          <p:val>
                                            <p:strVal val="ppt_x"/>
                                          </p:val>
                                        </p:tav>
                                      </p:tavLst>
                                    </p:anim>
                                    <p:anim calcmode="lin" valueType="num">
                                      <p:cBhvr additive="base">
                                        <p:cTn id="172" dur="3000"/>
                                        <p:tgtEl>
                                          <p:spTgt spid="21"/>
                                        </p:tgtEl>
                                        <p:attrNameLst>
                                          <p:attrName>ppt_y</p:attrName>
                                        </p:attrNameLst>
                                      </p:cBhvr>
                                      <p:tavLst>
                                        <p:tav tm="0">
                                          <p:val>
                                            <p:strVal val="ppt_y"/>
                                          </p:val>
                                        </p:tav>
                                        <p:tav tm="100000">
                                          <p:val>
                                            <p:strVal val="1+ppt_h/2"/>
                                          </p:val>
                                        </p:tav>
                                      </p:tavLst>
                                    </p:anim>
                                    <p:set>
                                      <p:cBhvr>
                                        <p:cTn id="173" dur="1" fill="hold">
                                          <p:stCondLst>
                                            <p:cond delay="2999"/>
                                          </p:stCondLst>
                                        </p:cTn>
                                        <p:tgtEl>
                                          <p:spTgt spid="21"/>
                                        </p:tgtEl>
                                        <p:attrNameLst>
                                          <p:attrName>style.visibility</p:attrName>
                                        </p:attrNameLst>
                                      </p:cBhvr>
                                      <p:to>
                                        <p:strVal val="hidden"/>
                                      </p:to>
                                    </p:set>
                                  </p:childTnLst>
                                </p:cTn>
                              </p:par>
                              <p:par>
                                <p:cTn id="174" presetID="2" presetClass="exit" presetSubtype="4" fill="hold" nodeType="withEffect">
                                  <p:stCondLst>
                                    <p:cond delay="0"/>
                                  </p:stCondLst>
                                  <p:childTnLst>
                                    <p:anim calcmode="lin" valueType="num">
                                      <p:cBhvr additive="base">
                                        <p:cTn id="175" dur="3000"/>
                                        <p:tgtEl>
                                          <p:spTgt spid="22"/>
                                        </p:tgtEl>
                                        <p:attrNameLst>
                                          <p:attrName>ppt_x</p:attrName>
                                        </p:attrNameLst>
                                      </p:cBhvr>
                                      <p:tavLst>
                                        <p:tav tm="0">
                                          <p:val>
                                            <p:strVal val="ppt_x"/>
                                          </p:val>
                                        </p:tav>
                                        <p:tav tm="100000">
                                          <p:val>
                                            <p:strVal val="ppt_x"/>
                                          </p:val>
                                        </p:tav>
                                      </p:tavLst>
                                    </p:anim>
                                    <p:anim calcmode="lin" valueType="num">
                                      <p:cBhvr additive="base">
                                        <p:cTn id="176" dur="3000"/>
                                        <p:tgtEl>
                                          <p:spTgt spid="22"/>
                                        </p:tgtEl>
                                        <p:attrNameLst>
                                          <p:attrName>ppt_y</p:attrName>
                                        </p:attrNameLst>
                                      </p:cBhvr>
                                      <p:tavLst>
                                        <p:tav tm="0">
                                          <p:val>
                                            <p:strVal val="ppt_y"/>
                                          </p:val>
                                        </p:tav>
                                        <p:tav tm="100000">
                                          <p:val>
                                            <p:strVal val="1+ppt_h/2"/>
                                          </p:val>
                                        </p:tav>
                                      </p:tavLst>
                                    </p:anim>
                                    <p:set>
                                      <p:cBhvr>
                                        <p:cTn id="177" dur="1" fill="hold">
                                          <p:stCondLst>
                                            <p:cond delay="2999"/>
                                          </p:stCondLst>
                                        </p:cTn>
                                        <p:tgtEl>
                                          <p:spTgt spid="22"/>
                                        </p:tgtEl>
                                        <p:attrNameLst>
                                          <p:attrName>style.visibility</p:attrName>
                                        </p:attrNameLst>
                                      </p:cBhvr>
                                      <p:to>
                                        <p:strVal val="hidden"/>
                                      </p:to>
                                    </p:set>
                                  </p:childTnLst>
                                </p:cTn>
                              </p:par>
                              <p:par>
                                <p:cTn id="178" presetID="2" presetClass="exit" presetSubtype="4" fill="hold" nodeType="withEffect">
                                  <p:stCondLst>
                                    <p:cond delay="0"/>
                                  </p:stCondLst>
                                  <p:childTnLst>
                                    <p:anim calcmode="lin" valueType="num">
                                      <p:cBhvr additive="base">
                                        <p:cTn id="179" dur="3000"/>
                                        <p:tgtEl>
                                          <p:spTgt spid="23"/>
                                        </p:tgtEl>
                                        <p:attrNameLst>
                                          <p:attrName>ppt_x</p:attrName>
                                        </p:attrNameLst>
                                      </p:cBhvr>
                                      <p:tavLst>
                                        <p:tav tm="0">
                                          <p:val>
                                            <p:strVal val="ppt_x"/>
                                          </p:val>
                                        </p:tav>
                                        <p:tav tm="100000">
                                          <p:val>
                                            <p:strVal val="ppt_x"/>
                                          </p:val>
                                        </p:tav>
                                      </p:tavLst>
                                    </p:anim>
                                    <p:anim calcmode="lin" valueType="num">
                                      <p:cBhvr additive="base">
                                        <p:cTn id="180" dur="3000"/>
                                        <p:tgtEl>
                                          <p:spTgt spid="23"/>
                                        </p:tgtEl>
                                        <p:attrNameLst>
                                          <p:attrName>ppt_y</p:attrName>
                                        </p:attrNameLst>
                                      </p:cBhvr>
                                      <p:tavLst>
                                        <p:tav tm="0">
                                          <p:val>
                                            <p:strVal val="ppt_y"/>
                                          </p:val>
                                        </p:tav>
                                        <p:tav tm="100000">
                                          <p:val>
                                            <p:strVal val="1+ppt_h/2"/>
                                          </p:val>
                                        </p:tav>
                                      </p:tavLst>
                                    </p:anim>
                                    <p:set>
                                      <p:cBhvr>
                                        <p:cTn id="181" dur="1" fill="hold">
                                          <p:stCondLst>
                                            <p:cond delay="2999"/>
                                          </p:stCondLst>
                                        </p:cTn>
                                        <p:tgtEl>
                                          <p:spTgt spid="23"/>
                                        </p:tgtEl>
                                        <p:attrNameLst>
                                          <p:attrName>style.visibility</p:attrName>
                                        </p:attrNameLst>
                                      </p:cBhvr>
                                      <p:to>
                                        <p:strVal val="hidden"/>
                                      </p:to>
                                    </p:set>
                                  </p:childTnLst>
                                </p:cTn>
                              </p:par>
                              <p:par>
                                <p:cTn id="182" presetID="2" presetClass="exit" presetSubtype="4" fill="hold" nodeType="withEffect">
                                  <p:stCondLst>
                                    <p:cond delay="0"/>
                                  </p:stCondLst>
                                  <p:childTnLst>
                                    <p:anim calcmode="lin" valueType="num">
                                      <p:cBhvr additive="base">
                                        <p:cTn id="183" dur="3000"/>
                                        <p:tgtEl>
                                          <p:spTgt spid="32"/>
                                        </p:tgtEl>
                                        <p:attrNameLst>
                                          <p:attrName>ppt_x</p:attrName>
                                        </p:attrNameLst>
                                      </p:cBhvr>
                                      <p:tavLst>
                                        <p:tav tm="0">
                                          <p:val>
                                            <p:strVal val="ppt_x"/>
                                          </p:val>
                                        </p:tav>
                                        <p:tav tm="100000">
                                          <p:val>
                                            <p:strVal val="ppt_x"/>
                                          </p:val>
                                        </p:tav>
                                      </p:tavLst>
                                    </p:anim>
                                    <p:anim calcmode="lin" valueType="num">
                                      <p:cBhvr additive="base">
                                        <p:cTn id="184" dur="3000"/>
                                        <p:tgtEl>
                                          <p:spTgt spid="32"/>
                                        </p:tgtEl>
                                        <p:attrNameLst>
                                          <p:attrName>ppt_y</p:attrName>
                                        </p:attrNameLst>
                                      </p:cBhvr>
                                      <p:tavLst>
                                        <p:tav tm="0">
                                          <p:val>
                                            <p:strVal val="ppt_y"/>
                                          </p:val>
                                        </p:tav>
                                        <p:tav tm="100000">
                                          <p:val>
                                            <p:strVal val="1+ppt_h/2"/>
                                          </p:val>
                                        </p:tav>
                                      </p:tavLst>
                                    </p:anim>
                                    <p:set>
                                      <p:cBhvr>
                                        <p:cTn id="185" dur="1" fill="hold">
                                          <p:stCondLst>
                                            <p:cond delay="2999"/>
                                          </p:stCondLst>
                                        </p:cTn>
                                        <p:tgtEl>
                                          <p:spTgt spid="32"/>
                                        </p:tgtEl>
                                        <p:attrNameLst>
                                          <p:attrName>style.visibility</p:attrName>
                                        </p:attrNameLst>
                                      </p:cBhvr>
                                      <p:to>
                                        <p:strVal val="hidden"/>
                                      </p:to>
                                    </p:set>
                                  </p:childTnLst>
                                </p:cTn>
                              </p:par>
                              <p:par>
                                <p:cTn id="186" presetID="2" presetClass="exit" presetSubtype="4" fill="hold" nodeType="withEffect">
                                  <p:stCondLst>
                                    <p:cond delay="0"/>
                                  </p:stCondLst>
                                  <p:childTnLst>
                                    <p:anim calcmode="lin" valueType="num">
                                      <p:cBhvr additive="base">
                                        <p:cTn id="187" dur="3000"/>
                                        <p:tgtEl>
                                          <p:spTgt spid="33"/>
                                        </p:tgtEl>
                                        <p:attrNameLst>
                                          <p:attrName>ppt_x</p:attrName>
                                        </p:attrNameLst>
                                      </p:cBhvr>
                                      <p:tavLst>
                                        <p:tav tm="0">
                                          <p:val>
                                            <p:strVal val="ppt_x"/>
                                          </p:val>
                                        </p:tav>
                                        <p:tav tm="100000">
                                          <p:val>
                                            <p:strVal val="ppt_x"/>
                                          </p:val>
                                        </p:tav>
                                      </p:tavLst>
                                    </p:anim>
                                    <p:anim calcmode="lin" valueType="num">
                                      <p:cBhvr additive="base">
                                        <p:cTn id="188" dur="3000"/>
                                        <p:tgtEl>
                                          <p:spTgt spid="33"/>
                                        </p:tgtEl>
                                        <p:attrNameLst>
                                          <p:attrName>ppt_y</p:attrName>
                                        </p:attrNameLst>
                                      </p:cBhvr>
                                      <p:tavLst>
                                        <p:tav tm="0">
                                          <p:val>
                                            <p:strVal val="ppt_y"/>
                                          </p:val>
                                        </p:tav>
                                        <p:tav tm="100000">
                                          <p:val>
                                            <p:strVal val="1+ppt_h/2"/>
                                          </p:val>
                                        </p:tav>
                                      </p:tavLst>
                                    </p:anim>
                                    <p:set>
                                      <p:cBhvr>
                                        <p:cTn id="189" dur="1" fill="hold">
                                          <p:stCondLst>
                                            <p:cond delay="2999"/>
                                          </p:stCondLst>
                                        </p:cTn>
                                        <p:tgtEl>
                                          <p:spTgt spid="33"/>
                                        </p:tgtEl>
                                        <p:attrNameLst>
                                          <p:attrName>style.visibility</p:attrName>
                                        </p:attrNameLst>
                                      </p:cBhvr>
                                      <p:to>
                                        <p:strVal val="hidden"/>
                                      </p:to>
                                    </p:set>
                                  </p:childTnLst>
                                </p:cTn>
                              </p:par>
                              <p:par>
                                <p:cTn id="190" presetID="2" presetClass="exit" presetSubtype="4" fill="hold" nodeType="withEffect">
                                  <p:stCondLst>
                                    <p:cond delay="0"/>
                                  </p:stCondLst>
                                  <p:childTnLst>
                                    <p:anim calcmode="lin" valueType="num">
                                      <p:cBhvr additive="base">
                                        <p:cTn id="191" dur="3000"/>
                                        <p:tgtEl>
                                          <p:spTgt spid="34"/>
                                        </p:tgtEl>
                                        <p:attrNameLst>
                                          <p:attrName>ppt_x</p:attrName>
                                        </p:attrNameLst>
                                      </p:cBhvr>
                                      <p:tavLst>
                                        <p:tav tm="0">
                                          <p:val>
                                            <p:strVal val="ppt_x"/>
                                          </p:val>
                                        </p:tav>
                                        <p:tav tm="100000">
                                          <p:val>
                                            <p:strVal val="ppt_x"/>
                                          </p:val>
                                        </p:tav>
                                      </p:tavLst>
                                    </p:anim>
                                    <p:anim calcmode="lin" valueType="num">
                                      <p:cBhvr additive="base">
                                        <p:cTn id="192" dur="3000"/>
                                        <p:tgtEl>
                                          <p:spTgt spid="34"/>
                                        </p:tgtEl>
                                        <p:attrNameLst>
                                          <p:attrName>ppt_y</p:attrName>
                                        </p:attrNameLst>
                                      </p:cBhvr>
                                      <p:tavLst>
                                        <p:tav tm="0">
                                          <p:val>
                                            <p:strVal val="ppt_y"/>
                                          </p:val>
                                        </p:tav>
                                        <p:tav tm="100000">
                                          <p:val>
                                            <p:strVal val="1+ppt_h/2"/>
                                          </p:val>
                                        </p:tav>
                                      </p:tavLst>
                                    </p:anim>
                                    <p:set>
                                      <p:cBhvr>
                                        <p:cTn id="193" dur="1" fill="hold">
                                          <p:stCondLst>
                                            <p:cond delay="2999"/>
                                          </p:stCondLst>
                                        </p:cTn>
                                        <p:tgtEl>
                                          <p:spTgt spid="34"/>
                                        </p:tgtEl>
                                        <p:attrNameLst>
                                          <p:attrName>style.visibility</p:attrName>
                                        </p:attrNameLst>
                                      </p:cBhvr>
                                      <p:to>
                                        <p:strVal val="hidden"/>
                                      </p:to>
                                    </p:set>
                                  </p:childTnLst>
                                </p:cTn>
                              </p:par>
                              <p:par>
                                <p:cTn id="194" presetID="2" presetClass="exit" presetSubtype="4" fill="hold" nodeType="withEffect">
                                  <p:stCondLst>
                                    <p:cond delay="0"/>
                                  </p:stCondLst>
                                  <p:childTnLst>
                                    <p:anim calcmode="lin" valueType="num">
                                      <p:cBhvr additive="base">
                                        <p:cTn id="195" dur="3000"/>
                                        <p:tgtEl>
                                          <p:spTgt spid="35"/>
                                        </p:tgtEl>
                                        <p:attrNameLst>
                                          <p:attrName>ppt_x</p:attrName>
                                        </p:attrNameLst>
                                      </p:cBhvr>
                                      <p:tavLst>
                                        <p:tav tm="0">
                                          <p:val>
                                            <p:strVal val="ppt_x"/>
                                          </p:val>
                                        </p:tav>
                                        <p:tav tm="100000">
                                          <p:val>
                                            <p:strVal val="ppt_x"/>
                                          </p:val>
                                        </p:tav>
                                      </p:tavLst>
                                    </p:anim>
                                    <p:anim calcmode="lin" valueType="num">
                                      <p:cBhvr additive="base">
                                        <p:cTn id="196" dur="3000"/>
                                        <p:tgtEl>
                                          <p:spTgt spid="35"/>
                                        </p:tgtEl>
                                        <p:attrNameLst>
                                          <p:attrName>ppt_y</p:attrName>
                                        </p:attrNameLst>
                                      </p:cBhvr>
                                      <p:tavLst>
                                        <p:tav tm="0">
                                          <p:val>
                                            <p:strVal val="ppt_y"/>
                                          </p:val>
                                        </p:tav>
                                        <p:tav tm="100000">
                                          <p:val>
                                            <p:strVal val="1+ppt_h/2"/>
                                          </p:val>
                                        </p:tav>
                                      </p:tavLst>
                                    </p:anim>
                                    <p:set>
                                      <p:cBhvr>
                                        <p:cTn id="197" dur="1" fill="hold">
                                          <p:stCondLst>
                                            <p:cond delay="2999"/>
                                          </p:stCondLst>
                                        </p:cTn>
                                        <p:tgtEl>
                                          <p:spTgt spid="35"/>
                                        </p:tgtEl>
                                        <p:attrNameLst>
                                          <p:attrName>style.visibility</p:attrName>
                                        </p:attrNameLst>
                                      </p:cBhvr>
                                      <p:to>
                                        <p:strVal val="hidden"/>
                                      </p:to>
                                    </p:set>
                                  </p:childTnLst>
                                </p:cTn>
                              </p:par>
                              <p:par>
                                <p:cTn id="198" presetID="2" presetClass="exit" presetSubtype="1" fill="hold" nodeType="withEffect">
                                  <p:stCondLst>
                                    <p:cond delay="0"/>
                                  </p:stCondLst>
                                  <p:childTnLst>
                                    <p:anim calcmode="lin" valueType="num">
                                      <p:cBhvr additive="base">
                                        <p:cTn id="199" dur="3000"/>
                                        <p:tgtEl>
                                          <p:spTgt spid="16"/>
                                        </p:tgtEl>
                                        <p:attrNameLst>
                                          <p:attrName>ppt_x</p:attrName>
                                        </p:attrNameLst>
                                      </p:cBhvr>
                                      <p:tavLst>
                                        <p:tav tm="0">
                                          <p:val>
                                            <p:strVal val="ppt_x"/>
                                          </p:val>
                                        </p:tav>
                                        <p:tav tm="100000">
                                          <p:val>
                                            <p:strVal val="ppt_x"/>
                                          </p:val>
                                        </p:tav>
                                      </p:tavLst>
                                    </p:anim>
                                    <p:anim calcmode="lin" valueType="num">
                                      <p:cBhvr additive="base">
                                        <p:cTn id="200" dur="3000"/>
                                        <p:tgtEl>
                                          <p:spTgt spid="16"/>
                                        </p:tgtEl>
                                        <p:attrNameLst>
                                          <p:attrName>ppt_y</p:attrName>
                                        </p:attrNameLst>
                                      </p:cBhvr>
                                      <p:tavLst>
                                        <p:tav tm="0">
                                          <p:val>
                                            <p:strVal val="ppt_y"/>
                                          </p:val>
                                        </p:tav>
                                        <p:tav tm="100000">
                                          <p:val>
                                            <p:strVal val="0-ppt_h/2"/>
                                          </p:val>
                                        </p:tav>
                                      </p:tavLst>
                                    </p:anim>
                                    <p:set>
                                      <p:cBhvr>
                                        <p:cTn id="201" dur="1" fill="hold">
                                          <p:stCondLst>
                                            <p:cond delay="2999"/>
                                          </p:stCondLst>
                                        </p:cTn>
                                        <p:tgtEl>
                                          <p:spTgt spid="16"/>
                                        </p:tgtEl>
                                        <p:attrNameLst>
                                          <p:attrName>style.visibility</p:attrName>
                                        </p:attrNameLst>
                                      </p:cBhvr>
                                      <p:to>
                                        <p:strVal val="hidden"/>
                                      </p:to>
                                    </p:set>
                                  </p:childTnLst>
                                </p:cTn>
                              </p:par>
                              <p:par>
                                <p:cTn id="202" presetID="2" presetClass="exit" presetSubtype="1" fill="hold" nodeType="withEffect">
                                  <p:stCondLst>
                                    <p:cond delay="0"/>
                                  </p:stCondLst>
                                  <p:childTnLst>
                                    <p:anim calcmode="lin" valueType="num">
                                      <p:cBhvr additive="base">
                                        <p:cTn id="203" dur="3000"/>
                                        <p:tgtEl>
                                          <p:spTgt spid="17"/>
                                        </p:tgtEl>
                                        <p:attrNameLst>
                                          <p:attrName>ppt_x</p:attrName>
                                        </p:attrNameLst>
                                      </p:cBhvr>
                                      <p:tavLst>
                                        <p:tav tm="0">
                                          <p:val>
                                            <p:strVal val="ppt_x"/>
                                          </p:val>
                                        </p:tav>
                                        <p:tav tm="100000">
                                          <p:val>
                                            <p:strVal val="ppt_x"/>
                                          </p:val>
                                        </p:tav>
                                      </p:tavLst>
                                    </p:anim>
                                    <p:anim calcmode="lin" valueType="num">
                                      <p:cBhvr additive="base">
                                        <p:cTn id="204" dur="3000"/>
                                        <p:tgtEl>
                                          <p:spTgt spid="17"/>
                                        </p:tgtEl>
                                        <p:attrNameLst>
                                          <p:attrName>ppt_y</p:attrName>
                                        </p:attrNameLst>
                                      </p:cBhvr>
                                      <p:tavLst>
                                        <p:tav tm="0">
                                          <p:val>
                                            <p:strVal val="ppt_y"/>
                                          </p:val>
                                        </p:tav>
                                        <p:tav tm="100000">
                                          <p:val>
                                            <p:strVal val="0-ppt_h/2"/>
                                          </p:val>
                                        </p:tav>
                                      </p:tavLst>
                                    </p:anim>
                                    <p:set>
                                      <p:cBhvr>
                                        <p:cTn id="205" dur="1" fill="hold">
                                          <p:stCondLst>
                                            <p:cond delay="2999"/>
                                          </p:stCondLst>
                                        </p:cTn>
                                        <p:tgtEl>
                                          <p:spTgt spid="17"/>
                                        </p:tgtEl>
                                        <p:attrNameLst>
                                          <p:attrName>style.visibility</p:attrName>
                                        </p:attrNameLst>
                                      </p:cBhvr>
                                      <p:to>
                                        <p:strVal val="hidden"/>
                                      </p:to>
                                    </p:set>
                                  </p:childTnLst>
                                </p:cTn>
                              </p:par>
                              <p:par>
                                <p:cTn id="206" presetID="2" presetClass="exit" presetSubtype="1" fill="hold" nodeType="withEffect">
                                  <p:stCondLst>
                                    <p:cond delay="0"/>
                                  </p:stCondLst>
                                  <p:childTnLst>
                                    <p:anim calcmode="lin" valueType="num">
                                      <p:cBhvr additive="base">
                                        <p:cTn id="207" dur="3000"/>
                                        <p:tgtEl>
                                          <p:spTgt spid="18"/>
                                        </p:tgtEl>
                                        <p:attrNameLst>
                                          <p:attrName>ppt_x</p:attrName>
                                        </p:attrNameLst>
                                      </p:cBhvr>
                                      <p:tavLst>
                                        <p:tav tm="0">
                                          <p:val>
                                            <p:strVal val="ppt_x"/>
                                          </p:val>
                                        </p:tav>
                                        <p:tav tm="100000">
                                          <p:val>
                                            <p:strVal val="ppt_x"/>
                                          </p:val>
                                        </p:tav>
                                      </p:tavLst>
                                    </p:anim>
                                    <p:anim calcmode="lin" valueType="num">
                                      <p:cBhvr additive="base">
                                        <p:cTn id="208" dur="3000"/>
                                        <p:tgtEl>
                                          <p:spTgt spid="18"/>
                                        </p:tgtEl>
                                        <p:attrNameLst>
                                          <p:attrName>ppt_y</p:attrName>
                                        </p:attrNameLst>
                                      </p:cBhvr>
                                      <p:tavLst>
                                        <p:tav tm="0">
                                          <p:val>
                                            <p:strVal val="ppt_y"/>
                                          </p:val>
                                        </p:tav>
                                        <p:tav tm="100000">
                                          <p:val>
                                            <p:strVal val="0-ppt_h/2"/>
                                          </p:val>
                                        </p:tav>
                                      </p:tavLst>
                                    </p:anim>
                                    <p:set>
                                      <p:cBhvr>
                                        <p:cTn id="209" dur="1" fill="hold">
                                          <p:stCondLst>
                                            <p:cond delay="2999"/>
                                          </p:stCondLst>
                                        </p:cTn>
                                        <p:tgtEl>
                                          <p:spTgt spid="18"/>
                                        </p:tgtEl>
                                        <p:attrNameLst>
                                          <p:attrName>style.visibility</p:attrName>
                                        </p:attrNameLst>
                                      </p:cBhvr>
                                      <p:to>
                                        <p:strVal val="hidden"/>
                                      </p:to>
                                    </p:set>
                                  </p:childTnLst>
                                </p:cTn>
                              </p:par>
                              <p:par>
                                <p:cTn id="210" presetID="2" presetClass="exit" presetSubtype="1" fill="hold" nodeType="withEffect">
                                  <p:stCondLst>
                                    <p:cond delay="0"/>
                                  </p:stCondLst>
                                  <p:childTnLst>
                                    <p:anim calcmode="lin" valueType="num">
                                      <p:cBhvr additive="base">
                                        <p:cTn id="211" dur="3000"/>
                                        <p:tgtEl>
                                          <p:spTgt spid="19"/>
                                        </p:tgtEl>
                                        <p:attrNameLst>
                                          <p:attrName>ppt_x</p:attrName>
                                        </p:attrNameLst>
                                      </p:cBhvr>
                                      <p:tavLst>
                                        <p:tav tm="0">
                                          <p:val>
                                            <p:strVal val="ppt_x"/>
                                          </p:val>
                                        </p:tav>
                                        <p:tav tm="100000">
                                          <p:val>
                                            <p:strVal val="ppt_x"/>
                                          </p:val>
                                        </p:tav>
                                      </p:tavLst>
                                    </p:anim>
                                    <p:anim calcmode="lin" valueType="num">
                                      <p:cBhvr additive="base">
                                        <p:cTn id="212" dur="3000"/>
                                        <p:tgtEl>
                                          <p:spTgt spid="19"/>
                                        </p:tgtEl>
                                        <p:attrNameLst>
                                          <p:attrName>ppt_y</p:attrName>
                                        </p:attrNameLst>
                                      </p:cBhvr>
                                      <p:tavLst>
                                        <p:tav tm="0">
                                          <p:val>
                                            <p:strVal val="ppt_y"/>
                                          </p:val>
                                        </p:tav>
                                        <p:tav tm="100000">
                                          <p:val>
                                            <p:strVal val="0-ppt_h/2"/>
                                          </p:val>
                                        </p:tav>
                                      </p:tavLst>
                                    </p:anim>
                                    <p:set>
                                      <p:cBhvr>
                                        <p:cTn id="213" dur="1" fill="hold">
                                          <p:stCondLst>
                                            <p:cond delay="2999"/>
                                          </p:stCondLst>
                                        </p:cTn>
                                        <p:tgtEl>
                                          <p:spTgt spid="19"/>
                                        </p:tgtEl>
                                        <p:attrNameLst>
                                          <p:attrName>style.visibility</p:attrName>
                                        </p:attrNameLst>
                                      </p:cBhvr>
                                      <p:to>
                                        <p:strVal val="hidden"/>
                                      </p:to>
                                    </p:set>
                                  </p:childTnLst>
                                </p:cTn>
                              </p:par>
                              <p:par>
                                <p:cTn id="214" presetID="2" presetClass="exit" presetSubtype="1" fill="hold" nodeType="withEffect">
                                  <p:stCondLst>
                                    <p:cond delay="0"/>
                                  </p:stCondLst>
                                  <p:childTnLst>
                                    <p:anim calcmode="lin" valueType="num">
                                      <p:cBhvr additive="base">
                                        <p:cTn id="215" dur="3000"/>
                                        <p:tgtEl>
                                          <p:spTgt spid="24"/>
                                        </p:tgtEl>
                                        <p:attrNameLst>
                                          <p:attrName>ppt_x</p:attrName>
                                        </p:attrNameLst>
                                      </p:cBhvr>
                                      <p:tavLst>
                                        <p:tav tm="0">
                                          <p:val>
                                            <p:strVal val="ppt_x"/>
                                          </p:val>
                                        </p:tav>
                                        <p:tav tm="100000">
                                          <p:val>
                                            <p:strVal val="ppt_x"/>
                                          </p:val>
                                        </p:tav>
                                      </p:tavLst>
                                    </p:anim>
                                    <p:anim calcmode="lin" valueType="num">
                                      <p:cBhvr additive="base">
                                        <p:cTn id="216" dur="3000"/>
                                        <p:tgtEl>
                                          <p:spTgt spid="24"/>
                                        </p:tgtEl>
                                        <p:attrNameLst>
                                          <p:attrName>ppt_y</p:attrName>
                                        </p:attrNameLst>
                                      </p:cBhvr>
                                      <p:tavLst>
                                        <p:tav tm="0">
                                          <p:val>
                                            <p:strVal val="ppt_y"/>
                                          </p:val>
                                        </p:tav>
                                        <p:tav tm="100000">
                                          <p:val>
                                            <p:strVal val="0-ppt_h/2"/>
                                          </p:val>
                                        </p:tav>
                                      </p:tavLst>
                                    </p:anim>
                                    <p:set>
                                      <p:cBhvr>
                                        <p:cTn id="217" dur="1" fill="hold">
                                          <p:stCondLst>
                                            <p:cond delay="2999"/>
                                          </p:stCondLst>
                                        </p:cTn>
                                        <p:tgtEl>
                                          <p:spTgt spid="24"/>
                                        </p:tgtEl>
                                        <p:attrNameLst>
                                          <p:attrName>style.visibility</p:attrName>
                                        </p:attrNameLst>
                                      </p:cBhvr>
                                      <p:to>
                                        <p:strVal val="hidden"/>
                                      </p:to>
                                    </p:set>
                                  </p:childTnLst>
                                </p:cTn>
                              </p:par>
                              <p:par>
                                <p:cTn id="218" presetID="2" presetClass="exit" presetSubtype="1" fill="hold" nodeType="withEffect">
                                  <p:stCondLst>
                                    <p:cond delay="0"/>
                                  </p:stCondLst>
                                  <p:childTnLst>
                                    <p:anim calcmode="lin" valueType="num">
                                      <p:cBhvr additive="base">
                                        <p:cTn id="219" dur="3000"/>
                                        <p:tgtEl>
                                          <p:spTgt spid="25"/>
                                        </p:tgtEl>
                                        <p:attrNameLst>
                                          <p:attrName>ppt_x</p:attrName>
                                        </p:attrNameLst>
                                      </p:cBhvr>
                                      <p:tavLst>
                                        <p:tav tm="0">
                                          <p:val>
                                            <p:strVal val="ppt_x"/>
                                          </p:val>
                                        </p:tav>
                                        <p:tav tm="100000">
                                          <p:val>
                                            <p:strVal val="ppt_x"/>
                                          </p:val>
                                        </p:tav>
                                      </p:tavLst>
                                    </p:anim>
                                    <p:anim calcmode="lin" valueType="num">
                                      <p:cBhvr additive="base">
                                        <p:cTn id="220" dur="3000"/>
                                        <p:tgtEl>
                                          <p:spTgt spid="25"/>
                                        </p:tgtEl>
                                        <p:attrNameLst>
                                          <p:attrName>ppt_y</p:attrName>
                                        </p:attrNameLst>
                                      </p:cBhvr>
                                      <p:tavLst>
                                        <p:tav tm="0">
                                          <p:val>
                                            <p:strVal val="ppt_y"/>
                                          </p:val>
                                        </p:tav>
                                        <p:tav tm="100000">
                                          <p:val>
                                            <p:strVal val="0-ppt_h/2"/>
                                          </p:val>
                                        </p:tav>
                                      </p:tavLst>
                                    </p:anim>
                                    <p:set>
                                      <p:cBhvr>
                                        <p:cTn id="221" dur="1" fill="hold">
                                          <p:stCondLst>
                                            <p:cond delay="2999"/>
                                          </p:stCondLst>
                                        </p:cTn>
                                        <p:tgtEl>
                                          <p:spTgt spid="25"/>
                                        </p:tgtEl>
                                        <p:attrNameLst>
                                          <p:attrName>style.visibility</p:attrName>
                                        </p:attrNameLst>
                                      </p:cBhvr>
                                      <p:to>
                                        <p:strVal val="hidden"/>
                                      </p:to>
                                    </p:set>
                                  </p:childTnLst>
                                </p:cTn>
                              </p:par>
                              <p:par>
                                <p:cTn id="222" presetID="2" presetClass="exit" presetSubtype="1" fill="hold" nodeType="withEffect">
                                  <p:stCondLst>
                                    <p:cond delay="0"/>
                                  </p:stCondLst>
                                  <p:childTnLst>
                                    <p:anim calcmode="lin" valueType="num">
                                      <p:cBhvr additive="base">
                                        <p:cTn id="223" dur="3000"/>
                                        <p:tgtEl>
                                          <p:spTgt spid="26"/>
                                        </p:tgtEl>
                                        <p:attrNameLst>
                                          <p:attrName>ppt_x</p:attrName>
                                        </p:attrNameLst>
                                      </p:cBhvr>
                                      <p:tavLst>
                                        <p:tav tm="0">
                                          <p:val>
                                            <p:strVal val="ppt_x"/>
                                          </p:val>
                                        </p:tav>
                                        <p:tav tm="100000">
                                          <p:val>
                                            <p:strVal val="ppt_x"/>
                                          </p:val>
                                        </p:tav>
                                      </p:tavLst>
                                    </p:anim>
                                    <p:anim calcmode="lin" valueType="num">
                                      <p:cBhvr additive="base">
                                        <p:cTn id="224" dur="3000"/>
                                        <p:tgtEl>
                                          <p:spTgt spid="26"/>
                                        </p:tgtEl>
                                        <p:attrNameLst>
                                          <p:attrName>ppt_y</p:attrName>
                                        </p:attrNameLst>
                                      </p:cBhvr>
                                      <p:tavLst>
                                        <p:tav tm="0">
                                          <p:val>
                                            <p:strVal val="ppt_y"/>
                                          </p:val>
                                        </p:tav>
                                        <p:tav tm="100000">
                                          <p:val>
                                            <p:strVal val="0-ppt_h/2"/>
                                          </p:val>
                                        </p:tav>
                                      </p:tavLst>
                                    </p:anim>
                                    <p:set>
                                      <p:cBhvr>
                                        <p:cTn id="225" dur="1" fill="hold">
                                          <p:stCondLst>
                                            <p:cond delay="2999"/>
                                          </p:stCondLst>
                                        </p:cTn>
                                        <p:tgtEl>
                                          <p:spTgt spid="26"/>
                                        </p:tgtEl>
                                        <p:attrNameLst>
                                          <p:attrName>style.visibility</p:attrName>
                                        </p:attrNameLst>
                                      </p:cBhvr>
                                      <p:to>
                                        <p:strVal val="hidden"/>
                                      </p:to>
                                    </p:set>
                                  </p:childTnLst>
                                </p:cTn>
                              </p:par>
                              <p:par>
                                <p:cTn id="226" presetID="2" presetClass="exit" presetSubtype="1" fill="hold" nodeType="withEffect">
                                  <p:stCondLst>
                                    <p:cond delay="0"/>
                                  </p:stCondLst>
                                  <p:childTnLst>
                                    <p:anim calcmode="lin" valueType="num">
                                      <p:cBhvr additive="base">
                                        <p:cTn id="227" dur="3000"/>
                                        <p:tgtEl>
                                          <p:spTgt spid="27"/>
                                        </p:tgtEl>
                                        <p:attrNameLst>
                                          <p:attrName>ppt_x</p:attrName>
                                        </p:attrNameLst>
                                      </p:cBhvr>
                                      <p:tavLst>
                                        <p:tav tm="0">
                                          <p:val>
                                            <p:strVal val="ppt_x"/>
                                          </p:val>
                                        </p:tav>
                                        <p:tav tm="100000">
                                          <p:val>
                                            <p:strVal val="ppt_x"/>
                                          </p:val>
                                        </p:tav>
                                      </p:tavLst>
                                    </p:anim>
                                    <p:anim calcmode="lin" valueType="num">
                                      <p:cBhvr additive="base">
                                        <p:cTn id="228" dur="3000"/>
                                        <p:tgtEl>
                                          <p:spTgt spid="27"/>
                                        </p:tgtEl>
                                        <p:attrNameLst>
                                          <p:attrName>ppt_y</p:attrName>
                                        </p:attrNameLst>
                                      </p:cBhvr>
                                      <p:tavLst>
                                        <p:tav tm="0">
                                          <p:val>
                                            <p:strVal val="ppt_y"/>
                                          </p:val>
                                        </p:tav>
                                        <p:tav tm="100000">
                                          <p:val>
                                            <p:strVal val="0-ppt_h/2"/>
                                          </p:val>
                                        </p:tav>
                                      </p:tavLst>
                                    </p:anim>
                                    <p:set>
                                      <p:cBhvr>
                                        <p:cTn id="229" dur="1" fill="hold">
                                          <p:stCondLst>
                                            <p:cond delay="2999"/>
                                          </p:stCondLst>
                                        </p:cTn>
                                        <p:tgtEl>
                                          <p:spTgt spid="27"/>
                                        </p:tgtEl>
                                        <p:attrNameLst>
                                          <p:attrName>style.visibility</p:attrName>
                                        </p:attrNameLst>
                                      </p:cBhvr>
                                      <p:to>
                                        <p:strVal val="hidden"/>
                                      </p:to>
                                    </p:set>
                                  </p:childTnLst>
                                </p:cTn>
                              </p:par>
                              <p:par>
                                <p:cTn id="230" presetID="2" presetClass="exit" presetSubtype="1" fill="hold" nodeType="withEffect">
                                  <p:stCondLst>
                                    <p:cond delay="0"/>
                                  </p:stCondLst>
                                  <p:childTnLst>
                                    <p:anim calcmode="lin" valueType="num">
                                      <p:cBhvr additive="base">
                                        <p:cTn id="231" dur="3000"/>
                                        <p:tgtEl>
                                          <p:spTgt spid="28"/>
                                        </p:tgtEl>
                                        <p:attrNameLst>
                                          <p:attrName>ppt_x</p:attrName>
                                        </p:attrNameLst>
                                      </p:cBhvr>
                                      <p:tavLst>
                                        <p:tav tm="0">
                                          <p:val>
                                            <p:strVal val="ppt_x"/>
                                          </p:val>
                                        </p:tav>
                                        <p:tav tm="100000">
                                          <p:val>
                                            <p:strVal val="ppt_x"/>
                                          </p:val>
                                        </p:tav>
                                      </p:tavLst>
                                    </p:anim>
                                    <p:anim calcmode="lin" valueType="num">
                                      <p:cBhvr additive="base">
                                        <p:cTn id="232" dur="3000"/>
                                        <p:tgtEl>
                                          <p:spTgt spid="28"/>
                                        </p:tgtEl>
                                        <p:attrNameLst>
                                          <p:attrName>ppt_y</p:attrName>
                                        </p:attrNameLst>
                                      </p:cBhvr>
                                      <p:tavLst>
                                        <p:tav tm="0">
                                          <p:val>
                                            <p:strVal val="ppt_y"/>
                                          </p:val>
                                        </p:tav>
                                        <p:tav tm="100000">
                                          <p:val>
                                            <p:strVal val="0-ppt_h/2"/>
                                          </p:val>
                                        </p:tav>
                                      </p:tavLst>
                                    </p:anim>
                                    <p:set>
                                      <p:cBhvr>
                                        <p:cTn id="233" dur="1" fill="hold">
                                          <p:stCondLst>
                                            <p:cond delay="2999"/>
                                          </p:stCondLst>
                                        </p:cTn>
                                        <p:tgtEl>
                                          <p:spTgt spid="28"/>
                                        </p:tgtEl>
                                        <p:attrNameLst>
                                          <p:attrName>style.visibility</p:attrName>
                                        </p:attrNameLst>
                                      </p:cBhvr>
                                      <p:to>
                                        <p:strVal val="hidden"/>
                                      </p:to>
                                    </p:set>
                                  </p:childTnLst>
                                </p:cTn>
                              </p:par>
                              <p:par>
                                <p:cTn id="234" presetID="2" presetClass="exit" presetSubtype="1" fill="hold" nodeType="withEffect">
                                  <p:stCondLst>
                                    <p:cond delay="0"/>
                                  </p:stCondLst>
                                  <p:childTnLst>
                                    <p:anim calcmode="lin" valueType="num">
                                      <p:cBhvr additive="base">
                                        <p:cTn id="235" dur="3000"/>
                                        <p:tgtEl>
                                          <p:spTgt spid="29"/>
                                        </p:tgtEl>
                                        <p:attrNameLst>
                                          <p:attrName>ppt_x</p:attrName>
                                        </p:attrNameLst>
                                      </p:cBhvr>
                                      <p:tavLst>
                                        <p:tav tm="0">
                                          <p:val>
                                            <p:strVal val="ppt_x"/>
                                          </p:val>
                                        </p:tav>
                                        <p:tav tm="100000">
                                          <p:val>
                                            <p:strVal val="ppt_x"/>
                                          </p:val>
                                        </p:tav>
                                      </p:tavLst>
                                    </p:anim>
                                    <p:anim calcmode="lin" valueType="num">
                                      <p:cBhvr additive="base">
                                        <p:cTn id="236" dur="3000"/>
                                        <p:tgtEl>
                                          <p:spTgt spid="29"/>
                                        </p:tgtEl>
                                        <p:attrNameLst>
                                          <p:attrName>ppt_y</p:attrName>
                                        </p:attrNameLst>
                                      </p:cBhvr>
                                      <p:tavLst>
                                        <p:tav tm="0">
                                          <p:val>
                                            <p:strVal val="ppt_y"/>
                                          </p:val>
                                        </p:tav>
                                        <p:tav tm="100000">
                                          <p:val>
                                            <p:strVal val="0-ppt_h/2"/>
                                          </p:val>
                                        </p:tav>
                                      </p:tavLst>
                                    </p:anim>
                                    <p:set>
                                      <p:cBhvr>
                                        <p:cTn id="237" dur="1" fill="hold">
                                          <p:stCondLst>
                                            <p:cond delay="2999"/>
                                          </p:stCondLst>
                                        </p:cTn>
                                        <p:tgtEl>
                                          <p:spTgt spid="29"/>
                                        </p:tgtEl>
                                        <p:attrNameLst>
                                          <p:attrName>style.visibility</p:attrName>
                                        </p:attrNameLst>
                                      </p:cBhvr>
                                      <p:to>
                                        <p:strVal val="hidden"/>
                                      </p:to>
                                    </p:set>
                                  </p:childTnLst>
                                </p:cTn>
                              </p:par>
                              <p:par>
                                <p:cTn id="238" presetID="2" presetClass="exit" presetSubtype="1" fill="hold" nodeType="withEffect">
                                  <p:stCondLst>
                                    <p:cond delay="0"/>
                                  </p:stCondLst>
                                  <p:childTnLst>
                                    <p:anim calcmode="lin" valueType="num">
                                      <p:cBhvr additive="base">
                                        <p:cTn id="239" dur="3000"/>
                                        <p:tgtEl>
                                          <p:spTgt spid="30"/>
                                        </p:tgtEl>
                                        <p:attrNameLst>
                                          <p:attrName>ppt_x</p:attrName>
                                        </p:attrNameLst>
                                      </p:cBhvr>
                                      <p:tavLst>
                                        <p:tav tm="0">
                                          <p:val>
                                            <p:strVal val="ppt_x"/>
                                          </p:val>
                                        </p:tav>
                                        <p:tav tm="100000">
                                          <p:val>
                                            <p:strVal val="ppt_x"/>
                                          </p:val>
                                        </p:tav>
                                      </p:tavLst>
                                    </p:anim>
                                    <p:anim calcmode="lin" valueType="num">
                                      <p:cBhvr additive="base">
                                        <p:cTn id="240" dur="3000"/>
                                        <p:tgtEl>
                                          <p:spTgt spid="30"/>
                                        </p:tgtEl>
                                        <p:attrNameLst>
                                          <p:attrName>ppt_y</p:attrName>
                                        </p:attrNameLst>
                                      </p:cBhvr>
                                      <p:tavLst>
                                        <p:tav tm="0">
                                          <p:val>
                                            <p:strVal val="ppt_y"/>
                                          </p:val>
                                        </p:tav>
                                        <p:tav tm="100000">
                                          <p:val>
                                            <p:strVal val="0-ppt_h/2"/>
                                          </p:val>
                                        </p:tav>
                                      </p:tavLst>
                                    </p:anim>
                                    <p:set>
                                      <p:cBhvr>
                                        <p:cTn id="241" dur="1" fill="hold">
                                          <p:stCondLst>
                                            <p:cond delay="2999"/>
                                          </p:stCondLst>
                                        </p:cTn>
                                        <p:tgtEl>
                                          <p:spTgt spid="30"/>
                                        </p:tgtEl>
                                        <p:attrNameLst>
                                          <p:attrName>style.visibility</p:attrName>
                                        </p:attrNameLst>
                                      </p:cBhvr>
                                      <p:to>
                                        <p:strVal val="hidden"/>
                                      </p:to>
                                    </p:set>
                                  </p:childTnLst>
                                </p:cTn>
                              </p:par>
                              <p:par>
                                <p:cTn id="242" presetID="2" presetClass="exit" presetSubtype="1" fill="hold" nodeType="withEffect">
                                  <p:stCondLst>
                                    <p:cond delay="0"/>
                                  </p:stCondLst>
                                  <p:childTnLst>
                                    <p:anim calcmode="lin" valueType="num">
                                      <p:cBhvr additive="base">
                                        <p:cTn id="243" dur="3000"/>
                                        <p:tgtEl>
                                          <p:spTgt spid="31"/>
                                        </p:tgtEl>
                                        <p:attrNameLst>
                                          <p:attrName>ppt_x</p:attrName>
                                        </p:attrNameLst>
                                      </p:cBhvr>
                                      <p:tavLst>
                                        <p:tav tm="0">
                                          <p:val>
                                            <p:strVal val="ppt_x"/>
                                          </p:val>
                                        </p:tav>
                                        <p:tav tm="100000">
                                          <p:val>
                                            <p:strVal val="ppt_x"/>
                                          </p:val>
                                        </p:tav>
                                      </p:tavLst>
                                    </p:anim>
                                    <p:anim calcmode="lin" valueType="num">
                                      <p:cBhvr additive="base">
                                        <p:cTn id="244" dur="3000"/>
                                        <p:tgtEl>
                                          <p:spTgt spid="31"/>
                                        </p:tgtEl>
                                        <p:attrNameLst>
                                          <p:attrName>ppt_y</p:attrName>
                                        </p:attrNameLst>
                                      </p:cBhvr>
                                      <p:tavLst>
                                        <p:tav tm="0">
                                          <p:val>
                                            <p:strVal val="ppt_y"/>
                                          </p:val>
                                        </p:tav>
                                        <p:tav tm="100000">
                                          <p:val>
                                            <p:strVal val="0-ppt_h/2"/>
                                          </p:val>
                                        </p:tav>
                                      </p:tavLst>
                                    </p:anim>
                                    <p:set>
                                      <p:cBhvr>
                                        <p:cTn id="245" dur="1" fill="hold">
                                          <p:stCondLst>
                                            <p:cond delay="2999"/>
                                          </p:stCondLst>
                                        </p:cTn>
                                        <p:tgtEl>
                                          <p:spTgt spid="31"/>
                                        </p:tgtEl>
                                        <p:attrNameLst>
                                          <p:attrName>style.visibility</p:attrName>
                                        </p:attrNameLst>
                                      </p:cBhvr>
                                      <p:to>
                                        <p:strVal val="hidden"/>
                                      </p:to>
                                    </p:set>
                                  </p:childTnLst>
                                </p:cTn>
                              </p:par>
                              <p:par>
                                <p:cTn id="246" presetID="23" presetClass="entr" presetSubtype="272" fill="hold" nodeType="withEffect">
                                  <p:stCondLst>
                                    <p:cond delay="0"/>
                                  </p:stCondLst>
                                  <p:childTnLst>
                                    <p:set>
                                      <p:cBhvr>
                                        <p:cTn id="247" dur="1" fill="hold">
                                          <p:stCondLst>
                                            <p:cond delay="0"/>
                                          </p:stCondLst>
                                        </p:cTn>
                                        <p:tgtEl>
                                          <p:spTgt spid="4"/>
                                        </p:tgtEl>
                                        <p:attrNameLst>
                                          <p:attrName>style.visibility</p:attrName>
                                        </p:attrNameLst>
                                      </p:cBhvr>
                                      <p:to>
                                        <p:strVal val="visible"/>
                                      </p:to>
                                    </p:set>
                                    <p:anim calcmode="lin" valueType="num">
                                      <p:cBhvr>
                                        <p:cTn id="248" dur="3000" fill="hold"/>
                                        <p:tgtEl>
                                          <p:spTgt spid="4"/>
                                        </p:tgtEl>
                                        <p:attrNameLst>
                                          <p:attrName>ppt_w</p:attrName>
                                        </p:attrNameLst>
                                      </p:cBhvr>
                                      <p:tavLst>
                                        <p:tav tm="0">
                                          <p:val>
                                            <p:strVal val="2/3*#ppt_w"/>
                                          </p:val>
                                        </p:tav>
                                        <p:tav tm="100000">
                                          <p:val>
                                            <p:strVal val="#ppt_w"/>
                                          </p:val>
                                        </p:tav>
                                      </p:tavLst>
                                    </p:anim>
                                    <p:anim calcmode="lin" valueType="num">
                                      <p:cBhvr>
                                        <p:cTn id="249" dur="3000" fill="hold"/>
                                        <p:tgtEl>
                                          <p:spTgt spid="4"/>
                                        </p:tgtEl>
                                        <p:attrNameLst>
                                          <p:attrName>ppt_h</p:attrName>
                                        </p:attrNameLst>
                                      </p:cBhvr>
                                      <p:tavLst>
                                        <p:tav tm="0">
                                          <p:val>
                                            <p:strVal val="2/3*#ppt_h"/>
                                          </p:val>
                                        </p:tav>
                                        <p:tav tm="100000">
                                          <p:val>
                                            <p:strVal val="#ppt_h"/>
                                          </p:val>
                                        </p:tav>
                                      </p:tavLst>
                                    </p:anim>
                                  </p:childTnLst>
                                </p:cTn>
                              </p:par>
                              <p:par>
                                <p:cTn id="250" presetID="16" presetClass="entr" presetSubtype="42" fill="hold" nodeType="withEffect">
                                  <p:stCondLst>
                                    <p:cond delay="0"/>
                                  </p:stCondLst>
                                  <p:childTnLst>
                                    <p:set>
                                      <p:cBhvr>
                                        <p:cTn id="251" dur="1" fill="hold">
                                          <p:stCondLst>
                                            <p:cond delay="0"/>
                                          </p:stCondLst>
                                        </p:cTn>
                                        <p:tgtEl>
                                          <p:spTgt spid="4"/>
                                        </p:tgtEl>
                                        <p:attrNameLst>
                                          <p:attrName>style.visibility</p:attrName>
                                        </p:attrNameLst>
                                      </p:cBhvr>
                                      <p:to>
                                        <p:strVal val="visible"/>
                                      </p:to>
                                    </p:set>
                                    <p:animEffect transition="in" filter="barn(outHorizontal)">
                                      <p:cBhvr>
                                        <p:cTn id="252" dur="3000"/>
                                        <p:tgtEl>
                                          <p:spTgt spid="4"/>
                                        </p:tgtEl>
                                      </p:cBhvr>
                                    </p:animEffect>
                                  </p:childTnLst>
                                </p:cTn>
                              </p:par>
                            </p:childTnLst>
                          </p:cTn>
                        </p:par>
                        <p:par>
                          <p:cTn id="253" fill="hold">
                            <p:stCondLst>
                              <p:cond delay="6000"/>
                            </p:stCondLst>
                            <p:childTnLst>
                              <p:par>
                                <p:cTn id="254" presetID="40" presetClass="entr" presetSubtype="0" fill="hold" grpId="0" nodeType="afterEffect">
                                  <p:stCondLst>
                                    <p:cond delay="0"/>
                                  </p:stCondLst>
                                  <p:iterate type="lt">
                                    <p:tmPct val="10000"/>
                                  </p:iterate>
                                  <p:childTnLst>
                                    <p:set>
                                      <p:cBhvr>
                                        <p:cTn id="255" dur="1" fill="hold">
                                          <p:stCondLst>
                                            <p:cond delay="0"/>
                                          </p:stCondLst>
                                        </p:cTn>
                                        <p:tgtEl>
                                          <p:spTgt spid="36"/>
                                        </p:tgtEl>
                                        <p:attrNameLst>
                                          <p:attrName>style.visibility</p:attrName>
                                        </p:attrNameLst>
                                      </p:cBhvr>
                                      <p:to>
                                        <p:strVal val="visible"/>
                                      </p:to>
                                    </p:set>
                                    <p:animEffect transition="in" filter="fade">
                                      <p:cBhvr>
                                        <p:cTn id="256" dur="1000"/>
                                        <p:tgtEl>
                                          <p:spTgt spid="36"/>
                                        </p:tgtEl>
                                      </p:cBhvr>
                                    </p:animEffect>
                                    <p:anim calcmode="lin" valueType="num">
                                      <p:cBhvr>
                                        <p:cTn id="257" dur="1000" fill="hold"/>
                                        <p:tgtEl>
                                          <p:spTgt spid="36"/>
                                        </p:tgtEl>
                                        <p:attrNameLst>
                                          <p:attrName>ppt_x</p:attrName>
                                        </p:attrNameLst>
                                      </p:cBhvr>
                                      <p:tavLst>
                                        <p:tav tm="0">
                                          <p:val>
                                            <p:strVal val="#ppt_x-.1"/>
                                          </p:val>
                                        </p:tav>
                                        <p:tav tm="100000">
                                          <p:val>
                                            <p:strVal val="#ppt_x"/>
                                          </p:val>
                                        </p:tav>
                                      </p:tavLst>
                                    </p:anim>
                                    <p:anim calcmode="lin" valueType="num">
                                      <p:cBhvr>
                                        <p:cTn id="258" dur="1000" fill="hold"/>
                                        <p:tgtEl>
                                          <p:spTgt spid="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uto-antiguo-naranja.jpg"/>
          <p:cNvPicPr>
            <a:picLocks noChangeAspect="1"/>
          </p:cNvPicPr>
          <p:nvPr/>
        </p:nvPicPr>
        <p:blipFill>
          <a:blip r:embed="rId2" cstate="print"/>
          <a:stretch>
            <a:fillRect/>
          </a:stretch>
        </p:blipFill>
        <p:spPr bwMode="auto">
          <a:xfrm>
            <a:off x="0" y="10002"/>
            <a:ext cx="9144000" cy="5123498"/>
          </a:xfrm>
          <a:prstGeom prst="rect">
            <a:avLst/>
          </a:prstGeom>
          <a:noFill/>
          <a:ln w="9525">
            <a:noFill/>
            <a:miter lim="800000"/>
            <a:headEnd/>
            <a:tailEnd/>
          </a:ln>
          <a:scene3d>
            <a:camera prst="orthographicFront"/>
            <a:lightRig rig="threePt" dir="t"/>
          </a:scene3d>
          <a:sp3d>
            <a:bevelT w="203200" h="152400" prst="convex"/>
          </a:sp3d>
        </p:spPr>
      </p:pic>
      <p:sp>
        <p:nvSpPr>
          <p:cNvPr id="5" name="4 Medio marco"/>
          <p:cNvSpPr/>
          <p:nvPr/>
        </p:nvSpPr>
        <p:spPr>
          <a:xfrm>
            <a:off x="1071564" y="428625"/>
            <a:ext cx="2714625" cy="1821657"/>
          </a:xfrm>
          <a:prstGeom prst="halfFrame">
            <a:avLst>
              <a:gd name="adj1" fmla="val 12460"/>
              <a:gd name="adj2" fmla="val 11321"/>
            </a:avLst>
          </a:prstGeom>
          <a:solidFill>
            <a:schemeClr val="tx1">
              <a:lumMod val="85000"/>
              <a:alpha val="55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edio marco"/>
          <p:cNvSpPr/>
          <p:nvPr/>
        </p:nvSpPr>
        <p:spPr>
          <a:xfrm>
            <a:off x="1571626" y="804387"/>
            <a:ext cx="2714625" cy="1714500"/>
          </a:xfrm>
          <a:prstGeom prst="halfFrame">
            <a:avLst>
              <a:gd name="adj1" fmla="val 11900"/>
              <a:gd name="adj2" fmla="val 12830"/>
            </a:avLst>
          </a:prstGeom>
          <a:solidFill>
            <a:schemeClr val="bg2">
              <a:lumMod val="20000"/>
              <a:lumOff val="80000"/>
              <a:alpha val="55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edio marco"/>
          <p:cNvSpPr/>
          <p:nvPr/>
        </p:nvSpPr>
        <p:spPr>
          <a:xfrm>
            <a:off x="2071688" y="1178719"/>
            <a:ext cx="2571750" cy="1554480"/>
          </a:xfrm>
          <a:prstGeom prst="halfFrame">
            <a:avLst>
              <a:gd name="adj1" fmla="val 15765"/>
              <a:gd name="adj2" fmla="val 15577"/>
            </a:avLst>
          </a:prstGeom>
          <a:solidFill>
            <a:schemeClr val="tx2">
              <a:lumMod val="90000"/>
              <a:alpha val="55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edio marco"/>
          <p:cNvSpPr/>
          <p:nvPr/>
        </p:nvSpPr>
        <p:spPr>
          <a:xfrm rot="5400000">
            <a:off x="5625705" y="250746"/>
            <a:ext cx="1607343" cy="2714625"/>
          </a:xfrm>
          <a:prstGeom prst="halfFrame">
            <a:avLst>
              <a:gd name="adj1" fmla="val 14648"/>
              <a:gd name="adj2" fmla="val 12302"/>
            </a:avLst>
          </a:prstGeom>
          <a:solidFill>
            <a:schemeClr val="bg2">
              <a:lumMod val="20000"/>
              <a:lumOff val="80000"/>
              <a:alpha val="55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edio marco"/>
          <p:cNvSpPr/>
          <p:nvPr/>
        </p:nvSpPr>
        <p:spPr>
          <a:xfrm flipH="1">
            <a:off x="5572125" y="482918"/>
            <a:ext cx="2643188" cy="1660208"/>
          </a:xfrm>
          <a:prstGeom prst="halfFrame">
            <a:avLst>
              <a:gd name="adj1" fmla="val 11201"/>
              <a:gd name="adj2" fmla="val 11857"/>
            </a:avLst>
          </a:prstGeom>
          <a:solidFill>
            <a:schemeClr val="tx1">
              <a:lumMod val="85000"/>
              <a:alpha val="55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edio marco"/>
          <p:cNvSpPr/>
          <p:nvPr/>
        </p:nvSpPr>
        <p:spPr>
          <a:xfrm flipH="1">
            <a:off x="4929189" y="1178719"/>
            <a:ext cx="2357437" cy="1554480"/>
          </a:xfrm>
          <a:prstGeom prst="halfFrame">
            <a:avLst>
              <a:gd name="adj1" fmla="val 14364"/>
              <a:gd name="adj2" fmla="val 14690"/>
            </a:avLst>
          </a:prstGeom>
          <a:solidFill>
            <a:schemeClr val="tx2">
              <a:lumMod val="90000"/>
              <a:alpha val="55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edio marco"/>
          <p:cNvSpPr/>
          <p:nvPr/>
        </p:nvSpPr>
        <p:spPr>
          <a:xfrm rot="16200000">
            <a:off x="1357314" y="2233137"/>
            <a:ext cx="2143125" cy="2714625"/>
          </a:xfrm>
          <a:prstGeom prst="halfFrame">
            <a:avLst>
              <a:gd name="adj1" fmla="val 9890"/>
              <a:gd name="adj2" fmla="val 9381"/>
            </a:avLst>
          </a:prstGeom>
          <a:solidFill>
            <a:schemeClr val="tx1">
              <a:lumMod val="95000"/>
              <a:alpha val="55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edio marco"/>
          <p:cNvSpPr/>
          <p:nvPr/>
        </p:nvSpPr>
        <p:spPr>
          <a:xfrm rot="16200000" flipV="1">
            <a:off x="5798949" y="2280905"/>
            <a:ext cx="2195989" cy="2633663"/>
          </a:xfrm>
          <a:prstGeom prst="halfFrame">
            <a:avLst>
              <a:gd name="adj1" fmla="val 9421"/>
              <a:gd name="adj2" fmla="val 10447"/>
            </a:avLst>
          </a:prstGeom>
          <a:solidFill>
            <a:schemeClr val="tx1">
              <a:lumMod val="95000"/>
              <a:alpha val="55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edio marco"/>
          <p:cNvSpPr/>
          <p:nvPr/>
        </p:nvSpPr>
        <p:spPr>
          <a:xfrm rot="16200000" flipV="1">
            <a:off x="5525923" y="2049874"/>
            <a:ext cx="1660208" cy="2847975"/>
          </a:xfrm>
          <a:prstGeom prst="halfFrame">
            <a:avLst>
              <a:gd name="adj1" fmla="val 12450"/>
              <a:gd name="adj2" fmla="val 12667"/>
            </a:avLst>
          </a:prstGeom>
          <a:solidFill>
            <a:schemeClr val="bg2">
              <a:lumMod val="20000"/>
              <a:lumOff val="80000"/>
              <a:alpha val="55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edio marco"/>
          <p:cNvSpPr/>
          <p:nvPr/>
        </p:nvSpPr>
        <p:spPr>
          <a:xfrm rot="16200000">
            <a:off x="2107406" y="2250282"/>
            <a:ext cx="1500188" cy="2571750"/>
          </a:xfrm>
          <a:prstGeom prst="halfFrame">
            <a:avLst>
              <a:gd name="adj1" fmla="val 15268"/>
              <a:gd name="adj2" fmla="val 12607"/>
            </a:avLst>
          </a:prstGeom>
          <a:solidFill>
            <a:schemeClr val="bg2">
              <a:lumMod val="20000"/>
              <a:lumOff val="80000"/>
              <a:alpha val="55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Medio marco"/>
          <p:cNvSpPr/>
          <p:nvPr/>
        </p:nvSpPr>
        <p:spPr>
          <a:xfrm rot="16200000">
            <a:off x="2793243" y="2190269"/>
            <a:ext cx="1017270" cy="2500313"/>
          </a:xfrm>
          <a:prstGeom prst="halfFrame">
            <a:avLst>
              <a:gd name="adj1" fmla="val 21857"/>
              <a:gd name="adj2" fmla="val 21139"/>
            </a:avLst>
          </a:prstGeom>
          <a:solidFill>
            <a:schemeClr val="tx2">
              <a:lumMod val="90000"/>
              <a:alpha val="55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Medio marco"/>
          <p:cNvSpPr/>
          <p:nvPr/>
        </p:nvSpPr>
        <p:spPr>
          <a:xfrm rot="16200000" flipV="1">
            <a:off x="5415915" y="2087875"/>
            <a:ext cx="1017270" cy="2705100"/>
          </a:xfrm>
          <a:prstGeom prst="halfFrame">
            <a:avLst>
              <a:gd name="adj1" fmla="val 22536"/>
              <a:gd name="adj2" fmla="val 21746"/>
            </a:avLst>
          </a:prstGeom>
          <a:solidFill>
            <a:schemeClr val="tx2">
              <a:lumMod val="90000"/>
              <a:alpha val="55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CuadroTexto"/>
          <p:cNvSpPr txBox="1"/>
          <p:nvPr/>
        </p:nvSpPr>
        <p:spPr>
          <a:xfrm>
            <a:off x="684213" y="4011613"/>
            <a:ext cx="7570787" cy="923925"/>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Como consecuencia de la Guerra Civil, este peculiar ámbito quedó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totalmente destrozado volviendo a ser plantado en 1941, con unos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4.000 rosales que han ido enriqueciéndose a lo largo de los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años.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2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1+#ppt_w/2"/>
                                          </p:val>
                                        </p:tav>
                                        <p:tav tm="100000">
                                          <p:val>
                                            <p:strVal val="#ppt_x"/>
                                          </p:val>
                                        </p:tav>
                                      </p:tavLst>
                                    </p:anim>
                                    <p:anim calcmode="lin" valueType="num">
                                      <p:cBhvr additive="base">
                                        <p:cTn id="36" dur="3000" fill="hold"/>
                                        <p:tgtEl>
                                          <p:spTgt spid="14"/>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1+#ppt_w/2"/>
                                          </p:val>
                                        </p:tav>
                                        <p:tav tm="100000">
                                          <p:val>
                                            <p:strVal val="#ppt_x"/>
                                          </p:val>
                                        </p:tav>
                                      </p:tavLst>
                                    </p:anim>
                                    <p:anim calcmode="lin" valueType="num">
                                      <p:cBhvr additive="base">
                                        <p:cTn id="40" dur="3000" fill="hold"/>
                                        <p:tgtEl>
                                          <p:spTgt spid="15"/>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3000" fill="hold"/>
                                        <p:tgtEl>
                                          <p:spTgt spid="12"/>
                                        </p:tgtEl>
                                        <p:attrNameLst>
                                          <p:attrName>ppt_x</p:attrName>
                                        </p:attrNameLst>
                                      </p:cBhvr>
                                      <p:tavLst>
                                        <p:tav tm="0">
                                          <p:val>
                                            <p:strVal val="0-#ppt_w/2"/>
                                          </p:val>
                                        </p:tav>
                                        <p:tav tm="100000">
                                          <p:val>
                                            <p:strVal val="#ppt_x"/>
                                          </p:val>
                                        </p:tav>
                                      </p:tavLst>
                                    </p:anim>
                                    <p:anim calcmode="lin" valueType="num">
                                      <p:cBhvr additive="base">
                                        <p:cTn id="44" dur="3000" fill="hold"/>
                                        <p:tgtEl>
                                          <p:spTgt spid="12"/>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0-#ppt_h/2"/>
                                          </p:val>
                                        </p:tav>
                                        <p:tav tm="100000">
                                          <p:val>
                                            <p:strVal val="#ppt_y"/>
                                          </p:val>
                                        </p:tav>
                                      </p:tavLst>
                                    </p:anim>
                                  </p:childTnLst>
                                </p:cTn>
                              </p:par>
                              <p:par>
                                <p:cTn id="53" presetID="5" presetClass="entr" presetSubtype="1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checkerboard(across)">
                                      <p:cBhvr>
                                        <p:cTn id="55" dur="3000"/>
                                        <p:tgtEl>
                                          <p:spTgt spid="5"/>
                                        </p:tgtEl>
                                      </p:cBhvr>
                                    </p:animEffect>
                                  </p:childTnLst>
                                </p:cTn>
                              </p:par>
                              <p:par>
                                <p:cTn id="56" presetID="5" presetClass="entr" presetSubtype="10"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checkerboard(across)">
                                      <p:cBhvr>
                                        <p:cTn id="58" dur="3000"/>
                                        <p:tgtEl>
                                          <p:spTgt spid="6"/>
                                        </p:tgtEl>
                                      </p:cBhvr>
                                    </p:animEffect>
                                  </p:childTnLst>
                                </p:cTn>
                              </p:par>
                              <p:par>
                                <p:cTn id="59" presetID="5" presetClass="entr" presetSubtype="10"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checkerboard(across)">
                                      <p:cBhvr>
                                        <p:cTn id="61" dur="3000"/>
                                        <p:tgtEl>
                                          <p:spTgt spid="7"/>
                                        </p:tgtEl>
                                      </p:cBhvr>
                                    </p:animEffect>
                                  </p:childTnLst>
                                </p:cTn>
                              </p:par>
                              <p:par>
                                <p:cTn id="62" presetID="5" presetClass="entr" presetSubtype="10" fill="hold"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checkerboard(across)">
                                      <p:cBhvr>
                                        <p:cTn id="64" dur="3000"/>
                                        <p:tgtEl>
                                          <p:spTgt spid="8"/>
                                        </p:tgtEl>
                                      </p:cBhvr>
                                    </p:animEffect>
                                  </p:childTnLst>
                                </p:cTn>
                              </p:par>
                              <p:par>
                                <p:cTn id="65" presetID="5" presetClass="entr" presetSubtype="10"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checkerboard(across)">
                                      <p:cBhvr>
                                        <p:cTn id="67" dur="3000"/>
                                        <p:tgtEl>
                                          <p:spTgt spid="9"/>
                                        </p:tgtEl>
                                      </p:cBhvr>
                                    </p:animEffect>
                                  </p:childTnLst>
                                </p:cTn>
                              </p:par>
                              <p:par>
                                <p:cTn id="68" presetID="5" presetClass="entr" presetSubtype="10"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checkerboard(across)">
                                      <p:cBhvr>
                                        <p:cTn id="70" dur="3000"/>
                                        <p:tgtEl>
                                          <p:spTgt spid="10"/>
                                        </p:tgtEl>
                                      </p:cBhvr>
                                    </p:animEffect>
                                  </p:childTnLst>
                                </p:cTn>
                              </p:par>
                              <p:par>
                                <p:cTn id="71" presetID="5" presetClass="entr" presetSubtype="10"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checkerboard(across)">
                                      <p:cBhvr>
                                        <p:cTn id="73" dur="3000"/>
                                        <p:tgtEl>
                                          <p:spTgt spid="11"/>
                                        </p:tgtEl>
                                      </p:cBhvr>
                                    </p:animEffect>
                                  </p:childTnLst>
                                </p:cTn>
                              </p:par>
                              <p:par>
                                <p:cTn id="74" presetID="5" presetClass="entr" presetSubtype="10" fill="hold"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checkerboard(across)">
                                      <p:cBhvr>
                                        <p:cTn id="76" dur="3000"/>
                                        <p:tgtEl>
                                          <p:spTgt spid="12"/>
                                        </p:tgtEl>
                                      </p:cBhvr>
                                    </p:animEffect>
                                  </p:childTnLst>
                                </p:cTn>
                              </p:par>
                              <p:par>
                                <p:cTn id="77" presetID="5" presetClass="entr" presetSubtype="10" fill="hold"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checkerboard(across)">
                                      <p:cBhvr>
                                        <p:cTn id="79" dur="3000"/>
                                        <p:tgtEl>
                                          <p:spTgt spid="13"/>
                                        </p:tgtEl>
                                      </p:cBhvr>
                                    </p:animEffect>
                                  </p:childTnLst>
                                </p:cTn>
                              </p:par>
                              <p:par>
                                <p:cTn id="80" presetID="5" presetClass="entr" presetSubtype="10" fill="hold"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checkerboard(across)">
                                      <p:cBhvr>
                                        <p:cTn id="82" dur="3000"/>
                                        <p:tgtEl>
                                          <p:spTgt spid="14"/>
                                        </p:tgtEl>
                                      </p:cBhvr>
                                    </p:animEffect>
                                  </p:childTnLst>
                                </p:cTn>
                              </p:par>
                              <p:par>
                                <p:cTn id="83" presetID="5" presetClass="entr" presetSubtype="10"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checkerboard(across)">
                                      <p:cBhvr>
                                        <p:cTn id="85" dur="3000"/>
                                        <p:tgtEl>
                                          <p:spTgt spid="15"/>
                                        </p:tgtEl>
                                      </p:cBhvr>
                                    </p:animEffect>
                                  </p:childTnLst>
                                </p:cTn>
                              </p:par>
                              <p:par>
                                <p:cTn id="86" presetID="5" presetClass="entr" presetSubtype="10" fill="hold"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checkerboard(across)">
                                      <p:cBhvr>
                                        <p:cTn id="88" dur="3000"/>
                                        <p:tgtEl>
                                          <p:spTgt spid="16"/>
                                        </p:tgtEl>
                                      </p:cBhvr>
                                    </p:animEffect>
                                  </p:childTnLst>
                                </p:cTn>
                              </p:par>
                            </p:childTnLst>
                          </p:cTn>
                        </p:par>
                        <p:par>
                          <p:cTn id="89" fill="hold">
                            <p:stCondLst>
                              <p:cond delay="3000"/>
                            </p:stCondLst>
                            <p:childTnLst>
                              <p:par>
                                <p:cTn id="90" presetID="2" presetClass="exit" presetSubtype="6" fill="hold" nodeType="afterEffect">
                                  <p:stCondLst>
                                    <p:cond delay="0"/>
                                  </p:stCondLst>
                                  <p:childTnLst>
                                    <p:anim calcmode="lin" valueType="num">
                                      <p:cBhvr additive="base">
                                        <p:cTn id="91" dur="3000"/>
                                        <p:tgtEl>
                                          <p:spTgt spid="5"/>
                                        </p:tgtEl>
                                        <p:attrNameLst>
                                          <p:attrName>ppt_x</p:attrName>
                                        </p:attrNameLst>
                                      </p:cBhvr>
                                      <p:tavLst>
                                        <p:tav tm="0">
                                          <p:val>
                                            <p:strVal val="ppt_x"/>
                                          </p:val>
                                        </p:tav>
                                        <p:tav tm="100000">
                                          <p:val>
                                            <p:strVal val="1+ppt_w/2"/>
                                          </p:val>
                                        </p:tav>
                                      </p:tavLst>
                                    </p:anim>
                                    <p:anim calcmode="lin" valueType="num">
                                      <p:cBhvr additive="base">
                                        <p:cTn id="92" dur="3000"/>
                                        <p:tgtEl>
                                          <p:spTgt spid="5"/>
                                        </p:tgtEl>
                                        <p:attrNameLst>
                                          <p:attrName>ppt_y</p:attrName>
                                        </p:attrNameLst>
                                      </p:cBhvr>
                                      <p:tavLst>
                                        <p:tav tm="0">
                                          <p:val>
                                            <p:strVal val="ppt_y"/>
                                          </p:val>
                                        </p:tav>
                                        <p:tav tm="100000">
                                          <p:val>
                                            <p:strVal val="1+ppt_h/2"/>
                                          </p:val>
                                        </p:tav>
                                      </p:tavLst>
                                    </p:anim>
                                    <p:set>
                                      <p:cBhvr>
                                        <p:cTn id="93" dur="1" fill="hold">
                                          <p:stCondLst>
                                            <p:cond delay="2999"/>
                                          </p:stCondLst>
                                        </p:cTn>
                                        <p:tgtEl>
                                          <p:spTgt spid="5"/>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6"/>
                                        </p:tgtEl>
                                        <p:attrNameLst>
                                          <p:attrName>ppt_x</p:attrName>
                                        </p:attrNameLst>
                                      </p:cBhvr>
                                      <p:tavLst>
                                        <p:tav tm="0">
                                          <p:val>
                                            <p:strVal val="ppt_x"/>
                                          </p:val>
                                        </p:tav>
                                        <p:tav tm="100000">
                                          <p:val>
                                            <p:strVal val="1+ppt_w/2"/>
                                          </p:val>
                                        </p:tav>
                                      </p:tavLst>
                                    </p:anim>
                                    <p:anim calcmode="lin" valueType="num">
                                      <p:cBhvr additive="base">
                                        <p:cTn id="96" dur="3000"/>
                                        <p:tgtEl>
                                          <p:spTgt spid="6"/>
                                        </p:tgtEl>
                                        <p:attrNameLst>
                                          <p:attrName>ppt_y</p:attrName>
                                        </p:attrNameLst>
                                      </p:cBhvr>
                                      <p:tavLst>
                                        <p:tav tm="0">
                                          <p:val>
                                            <p:strVal val="ppt_y"/>
                                          </p:val>
                                        </p:tav>
                                        <p:tav tm="100000">
                                          <p:val>
                                            <p:strVal val="1+ppt_h/2"/>
                                          </p:val>
                                        </p:tav>
                                      </p:tavLst>
                                    </p:anim>
                                    <p:set>
                                      <p:cBhvr>
                                        <p:cTn id="97" dur="1" fill="hold">
                                          <p:stCondLst>
                                            <p:cond delay="2999"/>
                                          </p:stCondLst>
                                        </p:cTn>
                                        <p:tgtEl>
                                          <p:spTgt spid="6"/>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7"/>
                                        </p:tgtEl>
                                        <p:attrNameLst>
                                          <p:attrName>ppt_x</p:attrName>
                                        </p:attrNameLst>
                                      </p:cBhvr>
                                      <p:tavLst>
                                        <p:tav tm="0">
                                          <p:val>
                                            <p:strVal val="ppt_x"/>
                                          </p:val>
                                        </p:tav>
                                        <p:tav tm="100000">
                                          <p:val>
                                            <p:strVal val="1+ppt_w/2"/>
                                          </p:val>
                                        </p:tav>
                                      </p:tavLst>
                                    </p:anim>
                                    <p:anim calcmode="lin" valueType="num">
                                      <p:cBhvr additive="base">
                                        <p:cTn id="100" dur="3000"/>
                                        <p:tgtEl>
                                          <p:spTgt spid="7"/>
                                        </p:tgtEl>
                                        <p:attrNameLst>
                                          <p:attrName>ppt_y</p:attrName>
                                        </p:attrNameLst>
                                      </p:cBhvr>
                                      <p:tavLst>
                                        <p:tav tm="0">
                                          <p:val>
                                            <p:strVal val="ppt_y"/>
                                          </p:val>
                                        </p:tav>
                                        <p:tav tm="100000">
                                          <p:val>
                                            <p:strVal val="1+ppt_h/2"/>
                                          </p:val>
                                        </p:tav>
                                      </p:tavLst>
                                    </p:anim>
                                    <p:set>
                                      <p:cBhvr>
                                        <p:cTn id="101" dur="1" fill="hold">
                                          <p:stCondLst>
                                            <p:cond delay="2999"/>
                                          </p:stCondLst>
                                        </p:cTn>
                                        <p:tgtEl>
                                          <p:spTgt spid="7"/>
                                        </p:tgtEl>
                                        <p:attrNameLst>
                                          <p:attrName>style.visibility</p:attrName>
                                        </p:attrNameLst>
                                      </p:cBhvr>
                                      <p:to>
                                        <p:strVal val="hidden"/>
                                      </p:to>
                                    </p:set>
                                  </p:childTnLst>
                                </p:cTn>
                              </p:par>
                              <p:par>
                                <p:cTn id="102" presetID="2" presetClass="exit" presetSubtype="9" fill="hold" nodeType="with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0-ppt_w/2"/>
                                          </p:val>
                                        </p:tav>
                                      </p:tavLst>
                                    </p:anim>
                                    <p:anim calcmode="lin" valueType="num">
                                      <p:cBhvr additive="base">
                                        <p:cTn id="104" dur="3000"/>
                                        <p:tgtEl>
                                          <p:spTgt spid="12"/>
                                        </p:tgtEl>
                                        <p:attrNameLst>
                                          <p:attrName>ppt_y</p:attrName>
                                        </p:attrNameLst>
                                      </p:cBhvr>
                                      <p:tavLst>
                                        <p:tav tm="0">
                                          <p:val>
                                            <p:strVal val="ppt_y"/>
                                          </p:val>
                                        </p:tav>
                                        <p:tav tm="100000">
                                          <p:val>
                                            <p:strVal val="0-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3000"/>
                                        <p:tgtEl>
                                          <p:spTgt spid="13"/>
                                        </p:tgtEl>
                                        <p:attrNameLst>
                                          <p:attrName>ppt_x</p:attrName>
                                        </p:attrNameLst>
                                      </p:cBhvr>
                                      <p:tavLst>
                                        <p:tav tm="0">
                                          <p:val>
                                            <p:strVal val="ppt_x"/>
                                          </p:val>
                                        </p:tav>
                                        <p:tav tm="100000">
                                          <p:val>
                                            <p:strVal val="0-ppt_w/2"/>
                                          </p:val>
                                        </p:tav>
                                      </p:tavLst>
                                    </p:anim>
                                    <p:anim calcmode="lin" valueType="num">
                                      <p:cBhvr additive="base">
                                        <p:cTn id="108" dur="3000"/>
                                        <p:tgtEl>
                                          <p:spTgt spid="13"/>
                                        </p:tgtEl>
                                        <p:attrNameLst>
                                          <p:attrName>ppt_y</p:attrName>
                                        </p:attrNameLst>
                                      </p:cBhvr>
                                      <p:tavLst>
                                        <p:tav tm="0">
                                          <p:val>
                                            <p:strVal val="ppt_y"/>
                                          </p:val>
                                        </p:tav>
                                        <p:tav tm="100000">
                                          <p:val>
                                            <p:strVal val="0-ppt_h/2"/>
                                          </p:val>
                                        </p:tav>
                                      </p:tavLst>
                                    </p:anim>
                                    <p:set>
                                      <p:cBhvr>
                                        <p:cTn id="109" dur="1" fill="hold">
                                          <p:stCondLst>
                                            <p:cond delay="2999"/>
                                          </p:stCondLst>
                                        </p:cTn>
                                        <p:tgtEl>
                                          <p:spTgt spid="13"/>
                                        </p:tgtEl>
                                        <p:attrNameLst>
                                          <p:attrName>style.visibility</p:attrName>
                                        </p:attrNameLst>
                                      </p:cBhvr>
                                      <p:to>
                                        <p:strVal val="hidden"/>
                                      </p:to>
                                    </p:set>
                                  </p:childTnLst>
                                </p:cTn>
                              </p:par>
                              <p:par>
                                <p:cTn id="110" presetID="2" presetClass="exit" presetSubtype="9"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0-ppt_w/2"/>
                                          </p:val>
                                        </p:tav>
                                      </p:tavLst>
                                    </p:anim>
                                    <p:anim calcmode="lin" valueType="num">
                                      <p:cBhvr additive="base">
                                        <p:cTn id="112" dur="3000"/>
                                        <p:tgtEl>
                                          <p:spTgt spid="16"/>
                                        </p:tgtEl>
                                        <p:attrNameLst>
                                          <p:attrName>ppt_y</p:attrName>
                                        </p:attrNameLst>
                                      </p:cBhvr>
                                      <p:tavLst>
                                        <p:tav tm="0">
                                          <p:val>
                                            <p:strVal val="ppt_y"/>
                                          </p:val>
                                        </p:tav>
                                        <p:tav tm="100000">
                                          <p:val>
                                            <p:strVal val="0-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2" presetClass="exit" presetSubtype="12" fill="hold" nodeType="withEffect">
                                  <p:stCondLst>
                                    <p:cond delay="0"/>
                                  </p:stCondLst>
                                  <p:childTnLst>
                                    <p:anim calcmode="lin" valueType="num">
                                      <p:cBhvr additive="base">
                                        <p:cTn id="115" dur="3000"/>
                                        <p:tgtEl>
                                          <p:spTgt spid="8"/>
                                        </p:tgtEl>
                                        <p:attrNameLst>
                                          <p:attrName>ppt_x</p:attrName>
                                        </p:attrNameLst>
                                      </p:cBhvr>
                                      <p:tavLst>
                                        <p:tav tm="0">
                                          <p:val>
                                            <p:strVal val="ppt_x"/>
                                          </p:val>
                                        </p:tav>
                                        <p:tav tm="100000">
                                          <p:val>
                                            <p:strVal val="0-ppt_w/2"/>
                                          </p:val>
                                        </p:tav>
                                      </p:tavLst>
                                    </p:anim>
                                    <p:anim calcmode="lin" valueType="num">
                                      <p:cBhvr additive="base">
                                        <p:cTn id="116" dur="3000"/>
                                        <p:tgtEl>
                                          <p:spTgt spid="8"/>
                                        </p:tgtEl>
                                        <p:attrNameLst>
                                          <p:attrName>ppt_y</p:attrName>
                                        </p:attrNameLst>
                                      </p:cBhvr>
                                      <p:tavLst>
                                        <p:tav tm="0">
                                          <p:val>
                                            <p:strVal val="ppt_y"/>
                                          </p:val>
                                        </p:tav>
                                        <p:tav tm="100000">
                                          <p:val>
                                            <p:strVal val="1+ppt_h/2"/>
                                          </p:val>
                                        </p:tav>
                                      </p:tavLst>
                                    </p:anim>
                                    <p:set>
                                      <p:cBhvr>
                                        <p:cTn id="117" dur="1" fill="hold">
                                          <p:stCondLst>
                                            <p:cond delay="2999"/>
                                          </p:stCondLst>
                                        </p:cTn>
                                        <p:tgtEl>
                                          <p:spTgt spid="8"/>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3000"/>
                                        <p:tgtEl>
                                          <p:spTgt spid="9"/>
                                        </p:tgtEl>
                                        <p:attrNameLst>
                                          <p:attrName>ppt_x</p:attrName>
                                        </p:attrNameLst>
                                      </p:cBhvr>
                                      <p:tavLst>
                                        <p:tav tm="0">
                                          <p:val>
                                            <p:strVal val="ppt_x"/>
                                          </p:val>
                                        </p:tav>
                                        <p:tav tm="100000">
                                          <p:val>
                                            <p:strVal val="0-ppt_w/2"/>
                                          </p:val>
                                        </p:tav>
                                      </p:tavLst>
                                    </p:anim>
                                    <p:anim calcmode="lin" valueType="num">
                                      <p:cBhvr additive="base">
                                        <p:cTn id="120" dur="3000"/>
                                        <p:tgtEl>
                                          <p:spTgt spid="9"/>
                                        </p:tgtEl>
                                        <p:attrNameLst>
                                          <p:attrName>ppt_y</p:attrName>
                                        </p:attrNameLst>
                                      </p:cBhvr>
                                      <p:tavLst>
                                        <p:tav tm="0">
                                          <p:val>
                                            <p:strVal val="ppt_y"/>
                                          </p:val>
                                        </p:tav>
                                        <p:tav tm="100000">
                                          <p:val>
                                            <p:strVal val="1+ppt_h/2"/>
                                          </p:val>
                                        </p:tav>
                                      </p:tavLst>
                                    </p:anim>
                                    <p:set>
                                      <p:cBhvr>
                                        <p:cTn id="121" dur="1" fill="hold">
                                          <p:stCondLst>
                                            <p:cond delay="2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10"/>
                                        </p:tgtEl>
                                        <p:attrNameLst>
                                          <p:attrName>ppt_x</p:attrName>
                                        </p:attrNameLst>
                                      </p:cBhvr>
                                      <p:tavLst>
                                        <p:tav tm="0">
                                          <p:val>
                                            <p:strVal val="ppt_x"/>
                                          </p:val>
                                        </p:tav>
                                        <p:tav tm="100000">
                                          <p:val>
                                            <p:strVal val="0-ppt_w/2"/>
                                          </p:val>
                                        </p:tav>
                                      </p:tavLst>
                                    </p:anim>
                                    <p:anim calcmode="lin" valueType="num">
                                      <p:cBhvr additive="base">
                                        <p:cTn id="124" dur="3000"/>
                                        <p:tgtEl>
                                          <p:spTgt spid="10"/>
                                        </p:tgtEl>
                                        <p:attrNameLst>
                                          <p:attrName>ppt_y</p:attrName>
                                        </p:attrNameLst>
                                      </p:cBhvr>
                                      <p:tavLst>
                                        <p:tav tm="0">
                                          <p:val>
                                            <p:strVal val="ppt_y"/>
                                          </p:val>
                                        </p:tav>
                                        <p:tav tm="100000">
                                          <p:val>
                                            <p:strVal val="1+ppt_h/2"/>
                                          </p:val>
                                        </p:tav>
                                      </p:tavLst>
                                    </p:anim>
                                    <p:set>
                                      <p:cBhvr>
                                        <p:cTn id="125" dur="1" fill="hold">
                                          <p:stCondLst>
                                            <p:cond delay="2999"/>
                                          </p:stCondLst>
                                        </p:cTn>
                                        <p:tgtEl>
                                          <p:spTgt spid="10"/>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1"/>
                                        </p:tgtEl>
                                        <p:attrNameLst>
                                          <p:attrName>ppt_x</p:attrName>
                                        </p:attrNameLst>
                                      </p:cBhvr>
                                      <p:tavLst>
                                        <p:tav tm="0">
                                          <p:val>
                                            <p:strVal val="ppt_x"/>
                                          </p:val>
                                        </p:tav>
                                        <p:tav tm="100000">
                                          <p:val>
                                            <p:strVal val="1+ppt_w/2"/>
                                          </p:val>
                                        </p:tav>
                                      </p:tavLst>
                                    </p:anim>
                                    <p:anim calcmode="lin" valueType="num">
                                      <p:cBhvr additive="base">
                                        <p:cTn id="128" dur="3000"/>
                                        <p:tgtEl>
                                          <p:spTgt spid="11"/>
                                        </p:tgtEl>
                                        <p:attrNameLst>
                                          <p:attrName>ppt_y</p:attrName>
                                        </p:attrNameLst>
                                      </p:cBhvr>
                                      <p:tavLst>
                                        <p:tav tm="0">
                                          <p:val>
                                            <p:strVal val="ppt_y"/>
                                          </p:val>
                                        </p:tav>
                                        <p:tav tm="100000">
                                          <p:val>
                                            <p:strVal val="0-ppt_h/2"/>
                                          </p:val>
                                        </p:tav>
                                      </p:tavLst>
                                    </p:anim>
                                    <p:set>
                                      <p:cBhvr>
                                        <p:cTn id="129" dur="1" fill="hold">
                                          <p:stCondLst>
                                            <p:cond delay="2999"/>
                                          </p:stCondLst>
                                        </p:cTn>
                                        <p:tgtEl>
                                          <p:spTgt spid="11"/>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4"/>
                                        </p:tgtEl>
                                        <p:attrNameLst>
                                          <p:attrName>ppt_x</p:attrName>
                                        </p:attrNameLst>
                                      </p:cBhvr>
                                      <p:tavLst>
                                        <p:tav tm="0">
                                          <p:val>
                                            <p:strVal val="ppt_x"/>
                                          </p:val>
                                        </p:tav>
                                        <p:tav tm="100000">
                                          <p:val>
                                            <p:strVal val="1+ppt_w/2"/>
                                          </p:val>
                                        </p:tav>
                                      </p:tavLst>
                                    </p:anim>
                                    <p:anim calcmode="lin" valueType="num">
                                      <p:cBhvr additive="base">
                                        <p:cTn id="132" dur="3000"/>
                                        <p:tgtEl>
                                          <p:spTgt spid="14"/>
                                        </p:tgtEl>
                                        <p:attrNameLst>
                                          <p:attrName>ppt_y</p:attrName>
                                        </p:attrNameLst>
                                      </p:cBhvr>
                                      <p:tavLst>
                                        <p:tav tm="0">
                                          <p:val>
                                            <p:strVal val="ppt_y"/>
                                          </p:val>
                                        </p:tav>
                                        <p:tav tm="100000">
                                          <p:val>
                                            <p:strVal val="0-ppt_h/2"/>
                                          </p:val>
                                        </p:tav>
                                      </p:tavLst>
                                    </p:anim>
                                    <p:set>
                                      <p:cBhvr>
                                        <p:cTn id="133" dur="1" fill="hold">
                                          <p:stCondLst>
                                            <p:cond delay="2999"/>
                                          </p:stCondLst>
                                        </p:cTn>
                                        <p:tgtEl>
                                          <p:spTgt spid="14"/>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3000"/>
                                        <p:tgtEl>
                                          <p:spTgt spid="15"/>
                                        </p:tgtEl>
                                        <p:attrNameLst>
                                          <p:attrName>ppt_x</p:attrName>
                                        </p:attrNameLst>
                                      </p:cBhvr>
                                      <p:tavLst>
                                        <p:tav tm="0">
                                          <p:val>
                                            <p:strVal val="ppt_x"/>
                                          </p:val>
                                        </p:tav>
                                        <p:tav tm="100000">
                                          <p:val>
                                            <p:strVal val="1+ppt_w/2"/>
                                          </p:val>
                                        </p:tav>
                                      </p:tavLst>
                                    </p:anim>
                                    <p:anim calcmode="lin" valueType="num">
                                      <p:cBhvr additive="base">
                                        <p:cTn id="136" dur="3000"/>
                                        <p:tgtEl>
                                          <p:spTgt spid="15"/>
                                        </p:tgtEl>
                                        <p:attrNameLst>
                                          <p:attrName>ppt_y</p:attrName>
                                        </p:attrNameLst>
                                      </p:cBhvr>
                                      <p:tavLst>
                                        <p:tav tm="0">
                                          <p:val>
                                            <p:strVal val="ppt_y"/>
                                          </p:val>
                                        </p:tav>
                                        <p:tav tm="100000">
                                          <p:val>
                                            <p:strVal val="0-ppt_h/2"/>
                                          </p:val>
                                        </p:tav>
                                      </p:tavLst>
                                    </p:anim>
                                    <p:set>
                                      <p:cBhvr>
                                        <p:cTn id="137" dur="1" fill="hold">
                                          <p:stCondLst>
                                            <p:cond delay="2999"/>
                                          </p:stCondLst>
                                        </p:cTn>
                                        <p:tgtEl>
                                          <p:spTgt spid="15"/>
                                        </p:tgtEl>
                                        <p:attrNameLst>
                                          <p:attrName>style.visibility</p:attrName>
                                        </p:attrNameLst>
                                      </p:cBhvr>
                                      <p:to>
                                        <p:strVal val="hidden"/>
                                      </p:to>
                                    </p:set>
                                  </p:childTnLst>
                                </p:cTn>
                              </p:par>
                              <p:par>
                                <p:cTn id="138" presetID="23" presetClass="entr" presetSubtype="272"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strVal val="2/3*#ppt_w"/>
                                          </p:val>
                                        </p:tav>
                                        <p:tav tm="100000">
                                          <p:val>
                                            <p:strVal val="#ppt_w"/>
                                          </p:val>
                                        </p:tav>
                                      </p:tavLst>
                                    </p:anim>
                                    <p:anim calcmode="lin" valueType="num">
                                      <p:cBhvr>
                                        <p:cTn id="141" dur="3000" fill="hold"/>
                                        <p:tgtEl>
                                          <p:spTgt spid="4"/>
                                        </p:tgtEl>
                                        <p:attrNameLst>
                                          <p:attrName>ppt_h</p:attrName>
                                        </p:attrNameLst>
                                      </p:cBhvr>
                                      <p:tavLst>
                                        <p:tav tm="0">
                                          <p:val>
                                            <p:strVal val="2/3*#ppt_h"/>
                                          </p:val>
                                        </p:tav>
                                        <p:tav tm="100000">
                                          <p:val>
                                            <p:strVal val="#ppt_h"/>
                                          </p:val>
                                        </p:tav>
                                      </p:tavLst>
                                    </p:anim>
                                  </p:childTnLst>
                                </p:cTn>
                              </p:par>
                              <p:par>
                                <p:cTn id="142" presetID="4" presetClass="entr" presetSubtype="3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box(out)">
                                      <p:cBhvr>
                                        <p:cTn id="144" dur="3000"/>
                                        <p:tgtEl>
                                          <p:spTgt spid="4"/>
                                        </p:tgtEl>
                                      </p:cBhvr>
                                    </p:animEffect>
                                  </p:childTnLst>
                                </p:cTn>
                              </p:par>
                            </p:childTnLst>
                          </p:cTn>
                        </p:par>
                        <p:par>
                          <p:cTn id="145" fill="hold">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7"/>
                                        </p:tgtEl>
                                        <p:attrNameLst>
                                          <p:attrName>style.visibility</p:attrName>
                                        </p:attrNameLst>
                                      </p:cBhvr>
                                      <p:to>
                                        <p:strVal val="visible"/>
                                      </p:to>
                                    </p:set>
                                    <p:animEffect transition="in" filter="fade">
                                      <p:cBhvr>
                                        <p:cTn id="148" dur="1000"/>
                                        <p:tgtEl>
                                          <p:spTgt spid="17"/>
                                        </p:tgtEl>
                                      </p:cBhvr>
                                    </p:animEffect>
                                    <p:anim calcmode="lin" valueType="num">
                                      <p:cBhvr>
                                        <p:cTn id="149" dur="1000" fill="hold"/>
                                        <p:tgtEl>
                                          <p:spTgt spid="17"/>
                                        </p:tgtEl>
                                        <p:attrNameLst>
                                          <p:attrName>ppt_x</p:attrName>
                                        </p:attrNameLst>
                                      </p:cBhvr>
                                      <p:tavLst>
                                        <p:tav tm="0">
                                          <p:val>
                                            <p:strVal val="#ppt_x-.1"/>
                                          </p:val>
                                        </p:tav>
                                        <p:tav tm="100000">
                                          <p:val>
                                            <p:strVal val="#ppt_x"/>
                                          </p:val>
                                        </p:tav>
                                      </p:tavLst>
                                    </p:anim>
                                    <p:anim calcmode="lin" valueType="num">
                                      <p:cBhvr>
                                        <p:cTn id="15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nchas-en-las-playas-101.jpg"/>
          <p:cNvPicPr>
            <a:picLocks noChangeAspect="1"/>
          </p:cNvPicPr>
          <p:nvPr/>
        </p:nvPicPr>
        <p:blipFill>
          <a:blip r:embed="rId2" cstate="print"/>
          <a:stretch>
            <a:fillRect/>
          </a:stretch>
        </p:blipFill>
        <p:spPr bwMode="auto">
          <a:xfrm>
            <a:off x="0" y="0"/>
            <a:ext cx="9144000" cy="5133499"/>
          </a:xfrm>
          <a:prstGeom prst="rect">
            <a:avLst/>
          </a:prstGeom>
          <a:noFill/>
          <a:ln w="9525">
            <a:noFill/>
            <a:miter lim="800000"/>
            <a:headEnd/>
            <a:tailEnd/>
          </a:ln>
          <a:scene3d>
            <a:camera prst="orthographicFront"/>
            <a:lightRig rig="threePt" dir="t"/>
          </a:scene3d>
          <a:sp3d>
            <a:bevelT w="203200" h="152400" prst="convex"/>
          </a:sp3d>
        </p:spPr>
      </p:pic>
      <p:sp>
        <p:nvSpPr>
          <p:cNvPr id="25" name="24 Cheurón"/>
          <p:cNvSpPr/>
          <p:nvPr/>
        </p:nvSpPr>
        <p:spPr>
          <a:xfrm rot="5400000">
            <a:off x="3419713" y="-3419713"/>
            <a:ext cx="2304574" cy="9144000"/>
          </a:xfrm>
          <a:prstGeom prst="chevron">
            <a:avLst>
              <a:gd name="adj" fmla="val 87855"/>
            </a:avLst>
          </a:prstGeom>
          <a:solidFill>
            <a:srgbClr val="303C18">
              <a:alpha val="55000"/>
            </a:srgb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26" name="25 Cheurón"/>
          <p:cNvSpPr/>
          <p:nvPr/>
        </p:nvSpPr>
        <p:spPr>
          <a:xfrm rot="16200000">
            <a:off x="3178969" y="-821531"/>
            <a:ext cx="2786063" cy="9144000"/>
          </a:xfrm>
          <a:prstGeom prst="chevron">
            <a:avLst>
              <a:gd name="adj" fmla="val 88514"/>
            </a:avLst>
          </a:prstGeom>
          <a:solidFill>
            <a:srgbClr val="303C18">
              <a:alpha val="55000"/>
            </a:srgb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27" name="26 Cheurón"/>
          <p:cNvSpPr/>
          <p:nvPr/>
        </p:nvSpPr>
        <p:spPr>
          <a:xfrm rot="5400000">
            <a:off x="3634026" y="-3634025"/>
            <a:ext cx="1875949" cy="9144000"/>
          </a:xfrm>
          <a:prstGeom prst="chevron">
            <a:avLst>
              <a:gd name="adj" fmla="val 87855"/>
            </a:avLst>
          </a:prstGeom>
          <a:solidFill>
            <a:srgbClr val="303C18">
              <a:alpha val="55000"/>
            </a:srgb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28" name="27 Cheurón"/>
          <p:cNvSpPr/>
          <p:nvPr/>
        </p:nvSpPr>
        <p:spPr>
          <a:xfrm rot="16200000">
            <a:off x="3393281" y="-607218"/>
            <a:ext cx="2357438" cy="9144000"/>
          </a:xfrm>
          <a:prstGeom prst="chevron">
            <a:avLst>
              <a:gd name="adj" fmla="val 88514"/>
            </a:avLst>
          </a:prstGeom>
          <a:solidFill>
            <a:srgbClr val="303C18">
              <a:alpha val="55000"/>
            </a:srgb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29" name="28 Cheurón"/>
          <p:cNvSpPr/>
          <p:nvPr/>
        </p:nvSpPr>
        <p:spPr>
          <a:xfrm rot="5400000">
            <a:off x="3875484" y="-3875484"/>
            <a:ext cx="1393032" cy="9144000"/>
          </a:xfrm>
          <a:prstGeom prst="chevron">
            <a:avLst>
              <a:gd name="adj" fmla="val 87855"/>
            </a:avLst>
          </a:prstGeom>
          <a:solidFill>
            <a:srgbClr val="303C18">
              <a:alpha val="55000"/>
            </a:srgb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30" name="29 Cheurón"/>
          <p:cNvSpPr/>
          <p:nvPr/>
        </p:nvSpPr>
        <p:spPr>
          <a:xfrm rot="16200000">
            <a:off x="3607594" y="-392906"/>
            <a:ext cx="1928813" cy="9144000"/>
          </a:xfrm>
          <a:prstGeom prst="chevron">
            <a:avLst>
              <a:gd name="adj" fmla="val 88514"/>
            </a:avLst>
          </a:prstGeom>
          <a:solidFill>
            <a:srgbClr val="303C18">
              <a:alpha val="55000"/>
            </a:srgb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31" name="30 Cheurón"/>
          <p:cNvSpPr/>
          <p:nvPr/>
        </p:nvSpPr>
        <p:spPr>
          <a:xfrm rot="5400000">
            <a:off x="4062651" y="-4062650"/>
            <a:ext cx="1018699" cy="9144000"/>
          </a:xfrm>
          <a:prstGeom prst="chevron">
            <a:avLst>
              <a:gd name="adj" fmla="val 80837"/>
            </a:avLst>
          </a:prstGeom>
          <a:solidFill>
            <a:srgbClr val="303C18">
              <a:alpha val="54902"/>
            </a:srgb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32" name="31 Cheurón"/>
          <p:cNvSpPr/>
          <p:nvPr/>
        </p:nvSpPr>
        <p:spPr>
          <a:xfrm rot="16200000">
            <a:off x="3821906" y="-178593"/>
            <a:ext cx="1500188" cy="9144000"/>
          </a:xfrm>
          <a:prstGeom prst="chevron">
            <a:avLst>
              <a:gd name="adj" fmla="val 86609"/>
            </a:avLst>
          </a:prstGeom>
          <a:solidFill>
            <a:srgbClr val="303C18">
              <a:alpha val="55000"/>
            </a:srgb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11" name="10 CuadroTexto"/>
          <p:cNvSpPr txBox="1"/>
          <p:nvPr/>
        </p:nvSpPr>
        <p:spPr>
          <a:xfrm>
            <a:off x="827088" y="4011613"/>
            <a:ext cx="7516812" cy="923925"/>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Don Cecilio Rodríguez, jardinero mayor del Retiro y director del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Departamento de Parques y Jardines del Ayuntamiento de Madrid,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realiza en 1915 la Rosaleda del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Retiro.</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2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outHorizontal)">
                                      <p:cBhvr>
                                        <p:cTn id="7" dur="3000"/>
                                        <p:tgtEl>
                                          <p:spTgt spid="25"/>
                                        </p:tgtEl>
                                      </p:cBhvr>
                                    </p:animEffect>
                                  </p:childTnLst>
                                </p:cTn>
                              </p:par>
                              <p:par>
                                <p:cTn id="8" presetID="16" presetClass="entr" presetSubtype="42" fill="hold"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barn(outHorizontal)">
                                      <p:cBhvr>
                                        <p:cTn id="10" dur="3000"/>
                                        <p:tgtEl>
                                          <p:spTgt spid="27"/>
                                        </p:tgtEl>
                                      </p:cBhvr>
                                    </p:animEffect>
                                  </p:childTnLst>
                                </p:cTn>
                              </p:par>
                              <p:par>
                                <p:cTn id="11" presetID="16" presetClass="entr" presetSubtype="42" fill="hold" nodeType="with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barn(outHorizontal)">
                                      <p:cBhvr>
                                        <p:cTn id="13" dur="3000"/>
                                        <p:tgtEl>
                                          <p:spTgt spid="29"/>
                                        </p:tgtEl>
                                      </p:cBhvr>
                                    </p:animEffect>
                                  </p:childTnLst>
                                </p:cTn>
                              </p:par>
                              <p:par>
                                <p:cTn id="14" presetID="16" presetClass="entr" presetSubtype="42" fill="hold"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barn(outHorizontal)">
                                      <p:cBhvr>
                                        <p:cTn id="16" dur="3000"/>
                                        <p:tgtEl>
                                          <p:spTgt spid="31"/>
                                        </p:tgtEl>
                                      </p:cBhvr>
                                    </p:animEffect>
                                  </p:childTnLst>
                                </p:cTn>
                              </p:par>
                              <p:par>
                                <p:cTn id="17" presetID="16" presetClass="entr" presetSubtype="42" fill="hold" nodeType="with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barn(outHorizontal)">
                                      <p:cBhvr>
                                        <p:cTn id="19" dur="3000"/>
                                        <p:tgtEl>
                                          <p:spTgt spid="26"/>
                                        </p:tgtEl>
                                      </p:cBhvr>
                                    </p:animEffect>
                                  </p:childTnLst>
                                </p:cTn>
                              </p:par>
                              <p:par>
                                <p:cTn id="20" presetID="16" presetClass="entr" presetSubtype="42" fill="hold" nodeType="with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barn(outHorizontal)">
                                      <p:cBhvr>
                                        <p:cTn id="22" dur="3000"/>
                                        <p:tgtEl>
                                          <p:spTgt spid="28"/>
                                        </p:tgtEl>
                                      </p:cBhvr>
                                    </p:animEffect>
                                  </p:childTnLst>
                                </p:cTn>
                              </p:par>
                              <p:par>
                                <p:cTn id="23" presetID="16" presetClass="entr" presetSubtype="42" fill="hold" nodeType="with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barn(outHorizontal)">
                                      <p:cBhvr>
                                        <p:cTn id="25" dur="3000"/>
                                        <p:tgtEl>
                                          <p:spTgt spid="30"/>
                                        </p:tgtEl>
                                      </p:cBhvr>
                                    </p:animEffect>
                                  </p:childTnLst>
                                </p:cTn>
                              </p:par>
                              <p:par>
                                <p:cTn id="26" presetID="16" presetClass="entr" presetSubtype="42" fill="hold" nodeType="withEffect">
                                  <p:stCondLst>
                                    <p:cond delay="0"/>
                                  </p:stCondLst>
                                  <p:childTnLst>
                                    <p:set>
                                      <p:cBhvr>
                                        <p:cTn id="27" dur="1" fill="hold">
                                          <p:stCondLst>
                                            <p:cond delay="0"/>
                                          </p:stCondLst>
                                        </p:cTn>
                                        <p:tgtEl>
                                          <p:spTgt spid="32"/>
                                        </p:tgtEl>
                                        <p:attrNameLst>
                                          <p:attrName>style.visibility</p:attrName>
                                        </p:attrNameLst>
                                      </p:cBhvr>
                                      <p:to>
                                        <p:strVal val="visible"/>
                                      </p:to>
                                    </p:set>
                                    <p:animEffect transition="in" filter="barn(outHorizontal)">
                                      <p:cBhvr>
                                        <p:cTn id="28" dur="3000"/>
                                        <p:tgtEl>
                                          <p:spTgt spid="32"/>
                                        </p:tgtEl>
                                      </p:cBhvr>
                                    </p:animEffect>
                                  </p:childTnLst>
                                </p:cTn>
                              </p:par>
                              <p:par>
                                <p:cTn id="29" presetID="2" presetClass="entr" presetSubtype="4" fill="hold" nodeType="with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3000" fill="hold"/>
                                        <p:tgtEl>
                                          <p:spTgt spid="25"/>
                                        </p:tgtEl>
                                        <p:attrNameLst>
                                          <p:attrName>ppt_x</p:attrName>
                                        </p:attrNameLst>
                                      </p:cBhvr>
                                      <p:tavLst>
                                        <p:tav tm="0">
                                          <p:val>
                                            <p:strVal val="#ppt_x"/>
                                          </p:val>
                                        </p:tav>
                                        <p:tav tm="100000">
                                          <p:val>
                                            <p:strVal val="#ppt_x"/>
                                          </p:val>
                                        </p:tav>
                                      </p:tavLst>
                                    </p:anim>
                                    <p:anim calcmode="lin" valueType="num">
                                      <p:cBhvr additive="base">
                                        <p:cTn id="32" dur="3000" fill="hold"/>
                                        <p:tgtEl>
                                          <p:spTgt spid="25"/>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3000" fill="hold"/>
                                        <p:tgtEl>
                                          <p:spTgt spid="27"/>
                                        </p:tgtEl>
                                        <p:attrNameLst>
                                          <p:attrName>ppt_x</p:attrName>
                                        </p:attrNameLst>
                                      </p:cBhvr>
                                      <p:tavLst>
                                        <p:tav tm="0">
                                          <p:val>
                                            <p:strVal val="#ppt_x"/>
                                          </p:val>
                                        </p:tav>
                                        <p:tav tm="100000">
                                          <p:val>
                                            <p:strVal val="#ppt_x"/>
                                          </p:val>
                                        </p:tav>
                                      </p:tavLst>
                                    </p:anim>
                                    <p:anim calcmode="lin" valueType="num">
                                      <p:cBhvr additive="base">
                                        <p:cTn id="36" dur="3000" fill="hold"/>
                                        <p:tgtEl>
                                          <p:spTgt spid="27"/>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29"/>
                                        </p:tgtEl>
                                        <p:attrNameLst>
                                          <p:attrName>style.visibility</p:attrName>
                                        </p:attrNameLst>
                                      </p:cBhvr>
                                      <p:to>
                                        <p:strVal val="visible"/>
                                      </p:to>
                                    </p:set>
                                    <p:anim calcmode="lin" valueType="num">
                                      <p:cBhvr additive="base">
                                        <p:cTn id="39" dur="3000" fill="hold"/>
                                        <p:tgtEl>
                                          <p:spTgt spid="29"/>
                                        </p:tgtEl>
                                        <p:attrNameLst>
                                          <p:attrName>ppt_x</p:attrName>
                                        </p:attrNameLst>
                                      </p:cBhvr>
                                      <p:tavLst>
                                        <p:tav tm="0">
                                          <p:val>
                                            <p:strVal val="#ppt_x"/>
                                          </p:val>
                                        </p:tav>
                                        <p:tav tm="100000">
                                          <p:val>
                                            <p:strVal val="#ppt_x"/>
                                          </p:val>
                                        </p:tav>
                                      </p:tavLst>
                                    </p:anim>
                                    <p:anim calcmode="lin" valueType="num">
                                      <p:cBhvr additive="base">
                                        <p:cTn id="40" dur="3000" fill="hold"/>
                                        <p:tgtEl>
                                          <p:spTgt spid="29"/>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31"/>
                                        </p:tgtEl>
                                        <p:attrNameLst>
                                          <p:attrName>style.visibility</p:attrName>
                                        </p:attrNameLst>
                                      </p:cBhvr>
                                      <p:to>
                                        <p:strVal val="visible"/>
                                      </p:to>
                                    </p:set>
                                    <p:anim calcmode="lin" valueType="num">
                                      <p:cBhvr additive="base">
                                        <p:cTn id="43" dur="3000" fill="hold"/>
                                        <p:tgtEl>
                                          <p:spTgt spid="31"/>
                                        </p:tgtEl>
                                        <p:attrNameLst>
                                          <p:attrName>ppt_x</p:attrName>
                                        </p:attrNameLst>
                                      </p:cBhvr>
                                      <p:tavLst>
                                        <p:tav tm="0">
                                          <p:val>
                                            <p:strVal val="#ppt_x"/>
                                          </p:val>
                                        </p:tav>
                                        <p:tav tm="100000">
                                          <p:val>
                                            <p:strVal val="#ppt_x"/>
                                          </p:val>
                                        </p:tav>
                                      </p:tavLst>
                                    </p:anim>
                                    <p:anim calcmode="lin" valueType="num">
                                      <p:cBhvr additive="base">
                                        <p:cTn id="44" dur="3000" fill="hold"/>
                                        <p:tgtEl>
                                          <p:spTgt spid="31"/>
                                        </p:tgtEl>
                                        <p:attrNameLst>
                                          <p:attrName>ppt_y</p:attrName>
                                        </p:attrNameLst>
                                      </p:cBhvr>
                                      <p:tavLst>
                                        <p:tav tm="0">
                                          <p:val>
                                            <p:strVal val="1+#ppt_h/2"/>
                                          </p:val>
                                        </p:tav>
                                        <p:tav tm="100000">
                                          <p:val>
                                            <p:strVal val="#ppt_y"/>
                                          </p:val>
                                        </p:tav>
                                      </p:tavLst>
                                    </p:anim>
                                  </p:childTnLst>
                                </p:cTn>
                              </p:par>
                              <p:par>
                                <p:cTn id="45" presetID="2" presetClass="entr" presetSubtype="1" fill="hold"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3000" fill="hold"/>
                                        <p:tgtEl>
                                          <p:spTgt spid="26"/>
                                        </p:tgtEl>
                                        <p:attrNameLst>
                                          <p:attrName>ppt_x</p:attrName>
                                        </p:attrNameLst>
                                      </p:cBhvr>
                                      <p:tavLst>
                                        <p:tav tm="0">
                                          <p:val>
                                            <p:strVal val="#ppt_x"/>
                                          </p:val>
                                        </p:tav>
                                        <p:tav tm="100000">
                                          <p:val>
                                            <p:strVal val="#ppt_x"/>
                                          </p:val>
                                        </p:tav>
                                      </p:tavLst>
                                    </p:anim>
                                    <p:anim calcmode="lin" valueType="num">
                                      <p:cBhvr additive="base">
                                        <p:cTn id="48" dur="3000" fill="hold"/>
                                        <p:tgtEl>
                                          <p:spTgt spid="26"/>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0"/>
                                  </p:stCondLst>
                                  <p:childTnLst>
                                    <p:set>
                                      <p:cBhvr>
                                        <p:cTn id="50" dur="1" fill="hold">
                                          <p:stCondLst>
                                            <p:cond delay="0"/>
                                          </p:stCondLst>
                                        </p:cTn>
                                        <p:tgtEl>
                                          <p:spTgt spid="28"/>
                                        </p:tgtEl>
                                        <p:attrNameLst>
                                          <p:attrName>style.visibility</p:attrName>
                                        </p:attrNameLst>
                                      </p:cBhvr>
                                      <p:to>
                                        <p:strVal val="visible"/>
                                      </p:to>
                                    </p:set>
                                    <p:anim calcmode="lin" valueType="num">
                                      <p:cBhvr additive="base">
                                        <p:cTn id="51" dur="3000" fill="hold"/>
                                        <p:tgtEl>
                                          <p:spTgt spid="28"/>
                                        </p:tgtEl>
                                        <p:attrNameLst>
                                          <p:attrName>ppt_x</p:attrName>
                                        </p:attrNameLst>
                                      </p:cBhvr>
                                      <p:tavLst>
                                        <p:tav tm="0">
                                          <p:val>
                                            <p:strVal val="#ppt_x"/>
                                          </p:val>
                                        </p:tav>
                                        <p:tav tm="100000">
                                          <p:val>
                                            <p:strVal val="#ppt_x"/>
                                          </p:val>
                                        </p:tav>
                                      </p:tavLst>
                                    </p:anim>
                                    <p:anim calcmode="lin" valueType="num">
                                      <p:cBhvr additive="base">
                                        <p:cTn id="52" dur="3000" fill="hold"/>
                                        <p:tgtEl>
                                          <p:spTgt spid="28"/>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stCondLst>
                                    <p:cond delay="0"/>
                                  </p:stCondLst>
                                  <p:childTnLst>
                                    <p:set>
                                      <p:cBhvr>
                                        <p:cTn id="54" dur="1" fill="hold">
                                          <p:stCondLst>
                                            <p:cond delay="0"/>
                                          </p:stCondLst>
                                        </p:cTn>
                                        <p:tgtEl>
                                          <p:spTgt spid="30"/>
                                        </p:tgtEl>
                                        <p:attrNameLst>
                                          <p:attrName>style.visibility</p:attrName>
                                        </p:attrNameLst>
                                      </p:cBhvr>
                                      <p:to>
                                        <p:strVal val="visible"/>
                                      </p:to>
                                    </p:set>
                                    <p:anim calcmode="lin" valueType="num">
                                      <p:cBhvr additive="base">
                                        <p:cTn id="55" dur="3000" fill="hold"/>
                                        <p:tgtEl>
                                          <p:spTgt spid="30"/>
                                        </p:tgtEl>
                                        <p:attrNameLst>
                                          <p:attrName>ppt_x</p:attrName>
                                        </p:attrNameLst>
                                      </p:cBhvr>
                                      <p:tavLst>
                                        <p:tav tm="0">
                                          <p:val>
                                            <p:strVal val="#ppt_x"/>
                                          </p:val>
                                        </p:tav>
                                        <p:tav tm="100000">
                                          <p:val>
                                            <p:strVal val="#ppt_x"/>
                                          </p:val>
                                        </p:tav>
                                      </p:tavLst>
                                    </p:anim>
                                    <p:anim calcmode="lin" valueType="num">
                                      <p:cBhvr additive="base">
                                        <p:cTn id="56" dur="3000" fill="hold"/>
                                        <p:tgtEl>
                                          <p:spTgt spid="30"/>
                                        </p:tgtEl>
                                        <p:attrNameLst>
                                          <p:attrName>ppt_y</p:attrName>
                                        </p:attrNameLst>
                                      </p:cBhvr>
                                      <p:tavLst>
                                        <p:tav tm="0">
                                          <p:val>
                                            <p:strVal val="0-#ppt_h/2"/>
                                          </p:val>
                                        </p:tav>
                                        <p:tav tm="100000">
                                          <p:val>
                                            <p:strVal val="#ppt_y"/>
                                          </p:val>
                                        </p:tav>
                                      </p:tavLst>
                                    </p:anim>
                                  </p:childTnLst>
                                </p:cTn>
                              </p:par>
                              <p:par>
                                <p:cTn id="57" presetID="2" presetClass="entr" presetSubtype="1" fill="hold" nodeType="withEffect">
                                  <p:stCondLst>
                                    <p:cond delay="0"/>
                                  </p:stCondLst>
                                  <p:childTnLst>
                                    <p:set>
                                      <p:cBhvr>
                                        <p:cTn id="58" dur="1" fill="hold">
                                          <p:stCondLst>
                                            <p:cond delay="0"/>
                                          </p:stCondLst>
                                        </p:cTn>
                                        <p:tgtEl>
                                          <p:spTgt spid="32"/>
                                        </p:tgtEl>
                                        <p:attrNameLst>
                                          <p:attrName>style.visibility</p:attrName>
                                        </p:attrNameLst>
                                      </p:cBhvr>
                                      <p:to>
                                        <p:strVal val="visible"/>
                                      </p:to>
                                    </p:set>
                                    <p:anim calcmode="lin" valueType="num">
                                      <p:cBhvr additive="base">
                                        <p:cTn id="59" dur="3000" fill="hold"/>
                                        <p:tgtEl>
                                          <p:spTgt spid="32"/>
                                        </p:tgtEl>
                                        <p:attrNameLst>
                                          <p:attrName>ppt_x</p:attrName>
                                        </p:attrNameLst>
                                      </p:cBhvr>
                                      <p:tavLst>
                                        <p:tav tm="0">
                                          <p:val>
                                            <p:strVal val="#ppt_x"/>
                                          </p:val>
                                        </p:tav>
                                        <p:tav tm="100000">
                                          <p:val>
                                            <p:strVal val="#ppt_x"/>
                                          </p:val>
                                        </p:tav>
                                      </p:tavLst>
                                    </p:anim>
                                    <p:anim calcmode="lin" valueType="num">
                                      <p:cBhvr additive="base">
                                        <p:cTn id="60" dur="3000" fill="hold"/>
                                        <p:tgtEl>
                                          <p:spTgt spid="32"/>
                                        </p:tgtEl>
                                        <p:attrNameLst>
                                          <p:attrName>ppt_y</p:attrName>
                                        </p:attrNameLst>
                                      </p:cBhvr>
                                      <p:tavLst>
                                        <p:tav tm="0">
                                          <p:val>
                                            <p:strVal val="0-#ppt_h/2"/>
                                          </p:val>
                                        </p:tav>
                                        <p:tav tm="100000">
                                          <p:val>
                                            <p:strVal val="#ppt_y"/>
                                          </p:val>
                                        </p:tav>
                                      </p:tavLst>
                                    </p:anim>
                                  </p:childTnLst>
                                </p:cTn>
                              </p:par>
                            </p:childTnLst>
                          </p:cTn>
                        </p:par>
                        <p:par>
                          <p:cTn id="61" fill="hold">
                            <p:stCondLst>
                              <p:cond delay="3000"/>
                            </p:stCondLst>
                            <p:childTnLst>
                              <p:par>
                                <p:cTn id="62" presetID="16" presetClass="exit" presetSubtype="26" fill="hold" nodeType="afterEffect">
                                  <p:stCondLst>
                                    <p:cond delay="0"/>
                                  </p:stCondLst>
                                  <p:childTnLst>
                                    <p:animEffect transition="out" filter="barn(inHorizontal)">
                                      <p:cBhvr>
                                        <p:cTn id="63" dur="3000"/>
                                        <p:tgtEl>
                                          <p:spTgt spid="25"/>
                                        </p:tgtEl>
                                      </p:cBhvr>
                                    </p:animEffect>
                                    <p:set>
                                      <p:cBhvr>
                                        <p:cTn id="64" dur="1" fill="hold">
                                          <p:stCondLst>
                                            <p:cond delay="2999"/>
                                          </p:stCondLst>
                                        </p:cTn>
                                        <p:tgtEl>
                                          <p:spTgt spid="25"/>
                                        </p:tgtEl>
                                        <p:attrNameLst>
                                          <p:attrName>style.visibility</p:attrName>
                                        </p:attrNameLst>
                                      </p:cBhvr>
                                      <p:to>
                                        <p:strVal val="hidden"/>
                                      </p:to>
                                    </p:set>
                                  </p:childTnLst>
                                </p:cTn>
                              </p:par>
                              <p:par>
                                <p:cTn id="65" presetID="16" presetClass="exit" presetSubtype="26" fill="hold" nodeType="withEffect">
                                  <p:stCondLst>
                                    <p:cond delay="0"/>
                                  </p:stCondLst>
                                  <p:childTnLst>
                                    <p:animEffect transition="out" filter="barn(inHorizontal)">
                                      <p:cBhvr>
                                        <p:cTn id="66" dur="3000"/>
                                        <p:tgtEl>
                                          <p:spTgt spid="27"/>
                                        </p:tgtEl>
                                      </p:cBhvr>
                                    </p:animEffect>
                                    <p:set>
                                      <p:cBhvr>
                                        <p:cTn id="67" dur="1" fill="hold">
                                          <p:stCondLst>
                                            <p:cond delay="2999"/>
                                          </p:stCondLst>
                                        </p:cTn>
                                        <p:tgtEl>
                                          <p:spTgt spid="27"/>
                                        </p:tgtEl>
                                        <p:attrNameLst>
                                          <p:attrName>style.visibility</p:attrName>
                                        </p:attrNameLst>
                                      </p:cBhvr>
                                      <p:to>
                                        <p:strVal val="hidden"/>
                                      </p:to>
                                    </p:set>
                                  </p:childTnLst>
                                </p:cTn>
                              </p:par>
                              <p:par>
                                <p:cTn id="68" presetID="16" presetClass="exit" presetSubtype="26" fill="hold" nodeType="withEffect">
                                  <p:stCondLst>
                                    <p:cond delay="0"/>
                                  </p:stCondLst>
                                  <p:childTnLst>
                                    <p:animEffect transition="out" filter="barn(inHorizontal)">
                                      <p:cBhvr>
                                        <p:cTn id="69" dur="3000"/>
                                        <p:tgtEl>
                                          <p:spTgt spid="29"/>
                                        </p:tgtEl>
                                      </p:cBhvr>
                                    </p:animEffect>
                                    <p:set>
                                      <p:cBhvr>
                                        <p:cTn id="70" dur="1" fill="hold">
                                          <p:stCondLst>
                                            <p:cond delay="2999"/>
                                          </p:stCondLst>
                                        </p:cTn>
                                        <p:tgtEl>
                                          <p:spTgt spid="29"/>
                                        </p:tgtEl>
                                        <p:attrNameLst>
                                          <p:attrName>style.visibility</p:attrName>
                                        </p:attrNameLst>
                                      </p:cBhvr>
                                      <p:to>
                                        <p:strVal val="hidden"/>
                                      </p:to>
                                    </p:set>
                                  </p:childTnLst>
                                </p:cTn>
                              </p:par>
                              <p:par>
                                <p:cTn id="71" presetID="16" presetClass="exit" presetSubtype="26" fill="hold" nodeType="withEffect">
                                  <p:stCondLst>
                                    <p:cond delay="0"/>
                                  </p:stCondLst>
                                  <p:childTnLst>
                                    <p:animEffect transition="out" filter="barn(inHorizontal)">
                                      <p:cBhvr>
                                        <p:cTn id="72" dur="3000"/>
                                        <p:tgtEl>
                                          <p:spTgt spid="31"/>
                                        </p:tgtEl>
                                      </p:cBhvr>
                                    </p:animEffect>
                                    <p:set>
                                      <p:cBhvr>
                                        <p:cTn id="73" dur="1" fill="hold">
                                          <p:stCondLst>
                                            <p:cond delay="2999"/>
                                          </p:stCondLst>
                                        </p:cTn>
                                        <p:tgtEl>
                                          <p:spTgt spid="31"/>
                                        </p:tgtEl>
                                        <p:attrNameLst>
                                          <p:attrName>style.visibility</p:attrName>
                                        </p:attrNameLst>
                                      </p:cBhvr>
                                      <p:to>
                                        <p:strVal val="hidden"/>
                                      </p:to>
                                    </p:set>
                                  </p:childTnLst>
                                </p:cTn>
                              </p:par>
                              <p:par>
                                <p:cTn id="74" presetID="16" presetClass="exit" presetSubtype="26" fill="hold" nodeType="withEffect">
                                  <p:stCondLst>
                                    <p:cond delay="0"/>
                                  </p:stCondLst>
                                  <p:childTnLst>
                                    <p:animEffect transition="out" filter="barn(inHorizontal)">
                                      <p:cBhvr>
                                        <p:cTn id="75" dur="3000"/>
                                        <p:tgtEl>
                                          <p:spTgt spid="26"/>
                                        </p:tgtEl>
                                      </p:cBhvr>
                                    </p:animEffect>
                                    <p:set>
                                      <p:cBhvr>
                                        <p:cTn id="76" dur="1" fill="hold">
                                          <p:stCondLst>
                                            <p:cond delay="2999"/>
                                          </p:stCondLst>
                                        </p:cTn>
                                        <p:tgtEl>
                                          <p:spTgt spid="26"/>
                                        </p:tgtEl>
                                        <p:attrNameLst>
                                          <p:attrName>style.visibility</p:attrName>
                                        </p:attrNameLst>
                                      </p:cBhvr>
                                      <p:to>
                                        <p:strVal val="hidden"/>
                                      </p:to>
                                    </p:set>
                                  </p:childTnLst>
                                </p:cTn>
                              </p:par>
                              <p:par>
                                <p:cTn id="77" presetID="16" presetClass="exit" presetSubtype="26" fill="hold" nodeType="withEffect">
                                  <p:stCondLst>
                                    <p:cond delay="0"/>
                                  </p:stCondLst>
                                  <p:childTnLst>
                                    <p:animEffect transition="out" filter="barn(inHorizontal)">
                                      <p:cBhvr>
                                        <p:cTn id="78" dur="3000"/>
                                        <p:tgtEl>
                                          <p:spTgt spid="28"/>
                                        </p:tgtEl>
                                      </p:cBhvr>
                                    </p:animEffect>
                                    <p:set>
                                      <p:cBhvr>
                                        <p:cTn id="79" dur="1" fill="hold">
                                          <p:stCondLst>
                                            <p:cond delay="2999"/>
                                          </p:stCondLst>
                                        </p:cTn>
                                        <p:tgtEl>
                                          <p:spTgt spid="28"/>
                                        </p:tgtEl>
                                        <p:attrNameLst>
                                          <p:attrName>style.visibility</p:attrName>
                                        </p:attrNameLst>
                                      </p:cBhvr>
                                      <p:to>
                                        <p:strVal val="hidden"/>
                                      </p:to>
                                    </p:set>
                                  </p:childTnLst>
                                </p:cTn>
                              </p:par>
                              <p:par>
                                <p:cTn id="80" presetID="16" presetClass="exit" presetSubtype="26" fill="hold" nodeType="withEffect">
                                  <p:stCondLst>
                                    <p:cond delay="0"/>
                                  </p:stCondLst>
                                  <p:childTnLst>
                                    <p:animEffect transition="out" filter="barn(inHorizontal)">
                                      <p:cBhvr>
                                        <p:cTn id="81" dur="3000"/>
                                        <p:tgtEl>
                                          <p:spTgt spid="30"/>
                                        </p:tgtEl>
                                      </p:cBhvr>
                                    </p:animEffect>
                                    <p:set>
                                      <p:cBhvr>
                                        <p:cTn id="82" dur="1" fill="hold">
                                          <p:stCondLst>
                                            <p:cond delay="2999"/>
                                          </p:stCondLst>
                                        </p:cTn>
                                        <p:tgtEl>
                                          <p:spTgt spid="30"/>
                                        </p:tgtEl>
                                        <p:attrNameLst>
                                          <p:attrName>style.visibility</p:attrName>
                                        </p:attrNameLst>
                                      </p:cBhvr>
                                      <p:to>
                                        <p:strVal val="hidden"/>
                                      </p:to>
                                    </p:set>
                                  </p:childTnLst>
                                </p:cTn>
                              </p:par>
                              <p:par>
                                <p:cTn id="83" presetID="16" presetClass="exit" presetSubtype="26" fill="hold" nodeType="withEffect">
                                  <p:stCondLst>
                                    <p:cond delay="0"/>
                                  </p:stCondLst>
                                  <p:childTnLst>
                                    <p:animEffect transition="out" filter="barn(inHorizontal)">
                                      <p:cBhvr>
                                        <p:cTn id="84" dur="3000"/>
                                        <p:tgtEl>
                                          <p:spTgt spid="32"/>
                                        </p:tgtEl>
                                      </p:cBhvr>
                                    </p:animEffect>
                                    <p:set>
                                      <p:cBhvr>
                                        <p:cTn id="85" dur="1" fill="hold">
                                          <p:stCondLst>
                                            <p:cond delay="2999"/>
                                          </p:stCondLst>
                                        </p:cTn>
                                        <p:tgtEl>
                                          <p:spTgt spid="32"/>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25"/>
                                        </p:tgtEl>
                                        <p:attrNameLst>
                                          <p:attrName>ppt_x</p:attrName>
                                        </p:attrNameLst>
                                      </p:cBhvr>
                                      <p:tavLst>
                                        <p:tav tm="0">
                                          <p:val>
                                            <p:strVal val="ppt_x"/>
                                          </p:val>
                                        </p:tav>
                                        <p:tav tm="100000">
                                          <p:val>
                                            <p:strVal val="ppt_x"/>
                                          </p:val>
                                        </p:tav>
                                      </p:tavLst>
                                    </p:anim>
                                    <p:anim calcmode="lin" valueType="num">
                                      <p:cBhvr additive="base">
                                        <p:cTn id="88" dur="3000"/>
                                        <p:tgtEl>
                                          <p:spTgt spid="25"/>
                                        </p:tgtEl>
                                        <p:attrNameLst>
                                          <p:attrName>ppt_y</p:attrName>
                                        </p:attrNameLst>
                                      </p:cBhvr>
                                      <p:tavLst>
                                        <p:tav tm="0">
                                          <p:val>
                                            <p:strVal val="ppt_y"/>
                                          </p:val>
                                        </p:tav>
                                        <p:tav tm="100000">
                                          <p:val>
                                            <p:strVal val="1+ppt_h/2"/>
                                          </p:val>
                                        </p:tav>
                                      </p:tavLst>
                                    </p:anim>
                                    <p:set>
                                      <p:cBhvr>
                                        <p:cTn id="89" dur="1" fill="hold">
                                          <p:stCondLst>
                                            <p:cond delay="2999"/>
                                          </p:stCondLst>
                                        </p:cTn>
                                        <p:tgtEl>
                                          <p:spTgt spid="25"/>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27"/>
                                        </p:tgtEl>
                                        <p:attrNameLst>
                                          <p:attrName>ppt_x</p:attrName>
                                        </p:attrNameLst>
                                      </p:cBhvr>
                                      <p:tavLst>
                                        <p:tav tm="0">
                                          <p:val>
                                            <p:strVal val="ppt_x"/>
                                          </p:val>
                                        </p:tav>
                                        <p:tav tm="100000">
                                          <p:val>
                                            <p:strVal val="ppt_x"/>
                                          </p:val>
                                        </p:tav>
                                      </p:tavLst>
                                    </p:anim>
                                    <p:anim calcmode="lin" valueType="num">
                                      <p:cBhvr additive="base">
                                        <p:cTn id="92" dur="3000"/>
                                        <p:tgtEl>
                                          <p:spTgt spid="27"/>
                                        </p:tgtEl>
                                        <p:attrNameLst>
                                          <p:attrName>ppt_y</p:attrName>
                                        </p:attrNameLst>
                                      </p:cBhvr>
                                      <p:tavLst>
                                        <p:tav tm="0">
                                          <p:val>
                                            <p:strVal val="ppt_y"/>
                                          </p:val>
                                        </p:tav>
                                        <p:tav tm="100000">
                                          <p:val>
                                            <p:strVal val="1+ppt_h/2"/>
                                          </p:val>
                                        </p:tav>
                                      </p:tavLst>
                                    </p:anim>
                                    <p:set>
                                      <p:cBhvr>
                                        <p:cTn id="93" dur="1" fill="hold">
                                          <p:stCondLst>
                                            <p:cond delay="2999"/>
                                          </p:stCondLst>
                                        </p:cTn>
                                        <p:tgtEl>
                                          <p:spTgt spid="27"/>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000"/>
                                        <p:tgtEl>
                                          <p:spTgt spid="29"/>
                                        </p:tgtEl>
                                        <p:attrNameLst>
                                          <p:attrName>ppt_x</p:attrName>
                                        </p:attrNameLst>
                                      </p:cBhvr>
                                      <p:tavLst>
                                        <p:tav tm="0">
                                          <p:val>
                                            <p:strVal val="ppt_x"/>
                                          </p:val>
                                        </p:tav>
                                        <p:tav tm="100000">
                                          <p:val>
                                            <p:strVal val="ppt_x"/>
                                          </p:val>
                                        </p:tav>
                                      </p:tavLst>
                                    </p:anim>
                                    <p:anim calcmode="lin" valueType="num">
                                      <p:cBhvr additive="base">
                                        <p:cTn id="96" dur="3000"/>
                                        <p:tgtEl>
                                          <p:spTgt spid="29"/>
                                        </p:tgtEl>
                                        <p:attrNameLst>
                                          <p:attrName>ppt_y</p:attrName>
                                        </p:attrNameLst>
                                      </p:cBhvr>
                                      <p:tavLst>
                                        <p:tav tm="0">
                                          <p:val>
                                            <p:strVal val="ppt_y"/>
                                          </p:val>
                                        </p:tav>
                                        <p:tav tm="100000">
                                          <p:val>
                                            <p:strVal val="1+ppt_h/2"/>
                                          </p:val>
                                        </p:tav>
                                      </p:tavLst>
                                    </p:anim>
                                    <p:set>
                                      <p:cBhvr>
                                        <p:cTn id="97" dur="1" fill="hold">
                                          <p:stCondLst>
                                            <p:cond delay="2999"/>
                                          </p:stCondLst>
                                        </p:cTn>
                                        <p:tgtEl>
                                          <p:spTgt spid="29"/>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000"/>
                                        <p:tgtEl>
                                          <p:spTgt spid="31"/>
                                        </p:tgtEl>
                                        <p:attrNameLst>
                                          <p:attrName>ppt_x</p:attrName>
                                        </p:attrNameLst>
                                      </p:cBhvr>
                                      <p:tavLst>
                                        <p:tav tm="0">
                                          <p:val>
                                            <p:strVal val="ppt_x"/>
                                          </p:val>
                                        </p:tav>
                                        <p:tav tm="100000">
                                          <p:val>
                                            <p:strVal val="ppt_x"/>
                                          </p:val>
                                        </p:tav>
                                      </p:tavLst>
                                    </p:anim>
                                    <p:anim calcmode="lin" valueType="num">
                                      <p:cBhvr additive="base">
                                        <p:cTn id="100" dur="3000"/>
                                        <p:tgtEl>
                                          <p:spTgt spid="31"/>
                                        </p:tgtEl>
                                        <p:attrNameLst>
                                          <p:attrName>ppt_y</p:attrName>
                                        </p:attrNameLst>
                                      </p:cBhvr>
                                      <p:tavLst>
                                        <p:tav tm="0">
                                          <p:val>
                                            <p:strVal val="ppt_y"/>
                                          </p:val>
                                        </p:tav>
                                        <p:tav tm="100000">
                                          <p:val>
                                            <p:strVal val="1+ppt_h/2"/>
                                          </p:val>
                                        </p:tav>
                                      </p:tavLst>
                                    </p:anim>
                                    <p:set>
                                      <p:cBhvr>
                                        <p:cTn id="101" dur="1" fill="hold">
                                          <p:stCondLst>
                                            <p:cond delay="2999"/>
                                          </p:stCondLst>
                                        </p:cTn>
                                        <p:tgtEl>
                                          <p:spTgt spid="31"/>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26"/>
                                        </p:tgtEl>
                                        <p:attrNameLst>
                                          <p:attrName>ppt_x</p:attrName>
                                        </p:attrNameLst>
                                      </p:cBhvr>
                                      <p:tavLst>
                                        <p:tav tm="0">
                                          <p:val>
                                            <p:strVal val="ppt_x"/>
                                          </p:val>
                                        </p:tav>
                                        <p:tav tm="100000">
                                          <p:val>
                                            <p:strVal val="ppt_x"/>
                                          </p:val>
                                        </p:tav>
                                      </p:tavLst>
                                    </p:anim>
                                    <p:anim calcmode="lin" valueType="num">
                                      <p:cBhvr additive="base">
                                        <p:cTn id="104" dur="3000"/>
                                        <p:tgtEl>
                                          <p:spTgt spid="26"/>
                                        </p:tgtEl>
                                        <p:attrNameLst>
                                          <p:attrName>ppt_y</p:attrName>
                                        </p:attrNameLst>
                                      </p:cBhvr>
                                      <p:tavLst>
                                        <p:tav tm="0">
                                          <p:val>
                                            <p:strVal val="ppt_y"/>
                                          </p:val>
                                        </p:tav>
                                        <p:tav tm="100000">
                                          <p:val>
                                            <p:strVal val="0-ppt_h/2"/>
                                          </p:val>
                                        </p:tav>
                                      </p:tavLst>
                                    </p:anim>
                                    <p:set>
                                      <p:cBhvr>
                                        <p:cTn id="105" dur="1" fill="hold">
                                          <p:stCondLst>
                                            <p:cond delay="2999"/>
                                          </p:stCondLst>
                                        </p:cTn>
                                        <p:tgtEl>
                                          <p:spTgt spid="26"/>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28"/>
                                        </p:tgtEl>
                                        <p:attrNameLst>
                                          <p:attrName>ppt_x</p:attrName>
                                        </p:attrNameLst>
                                      </p:cBhvr>
                                      <p:tavLst>
                                        <p:tav tm="0">
                                          <p:val>
                                            <p:strVal val="ppt_x"/>
                                          </p:val>
                                        </p:tav>
                                        <p:tav tm="100000">
                                          <p:val>
                                            <p:strVal val="ppt_x"/>
                                          </p:val>
                                        </p:tav>
                                      </p:tavLst>
                                    </p:anim>
                                    <p:anim calcmode="lin" valueType="num">
                                      <p:cBhvr additive="base">
                                        <p:cTn id="108" dur="3000"/>
                                        <p:tgtEl>
                                          <p:spTgt spid="28"/>
                                        </p:tgtEl>
                                        <p:attrNameLst>
                                          <p:attrName>ppt_y</p:attrName>
                                        </p:attrNameLst>
                                      </p:cBhvr>
                                      <p:tavLst>
                                        <p:tav tm="0">
                                          <p:val>
                                            <p:strVal val="ppt_y"/>
                                          </p:val>
                                        </p:tav>
                                        <p:tav tm="100000">
                                          <p:val>
                                            <p:strVal val="0-ppt_h/2"/>
                                          </p:val>
                                        </p:tav>
                                      </p:tavLst>
                                    </p:anim>
                                    <p:set>
                                      <p:cBhvr>
                                        <p:cTn id="109" dur="1" fill="hold">
                                          <p:stCondLst>
                                            <p:cond delay="2999"/>
                                          </p:stCondLst>
                                        </p:cTn>
                                        <p:tgtEl>
                                          <p:spTgt spid="28"/>
                                        </p:tgtEl>
                                        <p:attrNameLst>
                                          <p:attrName>style.visibility</p:attrName>
                                        </p:attrNameLst>
                                      </p:cBhvr>
                                      <p:to>
                                        <p:strVal val="hidden"/>
                                      </p:to>
                                    </p:set>
                                  </p:childTnLst>
                                </p:cTn>
                              </p:par>
                              <p:par>
                                <p:cTn id="110" presetID="2" presetClass="exit" presetSubtype="1" fill="hold" nodeType="withEffect">
                                  <p:stCondLst>
                                    <p:cond delay="0"/>
                                  </p:stCondLst>
                                  <p:childTnLst>
                                    <p:anim calcmode="lin" valueType="num">
                                      <p:cBhvr additive="base">
                                        <p:cTn id="111" dur="3000"/>
                                        <p:tgtEl>
                                          <p:spTgt spid="30"/>
                                        </p:tgtEl>
                                        <p:attrNameLst>
                                          <p:attrName>ppt_x</p:attrName>
                                        </p:attrNameLst>
                                      </p:cBhvr>
                                      <p:tavLst>
                                        <p:tav tm="0">
                                          <p:val>
                                            <p:strVal val="ppt_x"/>
                                          </p:val>
                                        </p:tav>
                                        <p:tav tm="100000">
                                          <p:val>
                                            <p:strVal val="ppt_x"/>
                                          </p:val>
                                        </p:tav>
                                      </p:tavLst>
                                    </p:anim>
                                    <p:anim calcmode="lin" valueType="num">
                                      <p:cBhvr additive="base">
                                        <p:cTn id="112" dur="3000"/>
                                        <p:tgtEl>
                                          <p:spTgt spid="30"/>
                                        </p:tgtEl>
                                        <p:attrNameLst>
                                          <p:attrName>ppt_y</p:attrName>
                                        </p:attrNameLst>
                                      </p:cBhvr>
                                      <p:tavLst>
                                        <p:tav tm="0">
                                          <p:val>
                                            <p:strVal val="ppt_y"/>
                                          </p:val>
                                        </p:tav>
                                        <p:tav tm="100000">
                                          <p:val>
                                            <p:strVal val="0-ppt_h/2"/>
                                          </p:val>
                                        </p:tav>
                                      </p:tavLst>
                                    </p:anim>
                                    <p:set>
                                      <p:cBhvr>
                                        <p:cTn id="113" dur="1" fill="hold">
                                          <p:stCondLst>
                                            <p:cond delay="2999"/>
                                          </p:stCondLst>
                                        </p:cTn>
                                        <p:tgtEl>
                                          <p:spTgt spid="30"/>
                                        </p:tgtEl>
                                        <p:attrNameLst>
                                          <p:attrName>style.visibility</p:attrName>
                                        </p:attrNameLst>
                                      </p:cBhvr>
                                      <p:to>
                                        <p:strVal val="hidden"/>
                                      </p:to>
                                    </p:set>
                                  </p:childTnLst>
                                </p:cTn>
                              </p:par>
                              <p:par>
                                <p:cTn id="114" presetID="2" presetClass="exit" presetSubtype="1" fill="hold" nodeType="withEffect">
                                  <p:stCondLst>
                                    <p:cond delay="0"/>
                                  </p:stCondLst>
                                  <p:childTnLst>
                                    <p:anim calcmode="lin" valueType="num">
                                      <p:cBhvr additive="base">
                                        <p:cTn id="115" dur="3000"/>
                                        <p:tgtEl>
                                          <p:spTgt spid="32"/>
                                        </p:tgtEl>
                                        <p:attrNameLst>
                                          <p:attrName>ppt_x</p:attrName>
                                        </p:attrNameLst>
                                      </p:cBhvr>
                                      <p:tavLst>
                                        <p:tav tm="0">
                                          <p:val>
                                            <p:strVal val="ppt_x"/>
                                          </p:val>
                                        </p:tav>
                                        <p:tav tm="100000">
                                          <p:val>
                                            <p:strVal val="ppt_x"/>
                                          </p:val>
                                        </p:tav>
                                      </p:tavLst>
                                    </p:anim>
                                    <p:anim calcmode="lin" valueType="num">
                                      <p:cBhvr additive="base">
                                        <p:cTn id="116" dur="3000"/>
                                        <p:tgtEl>
                                          <p:spTgt spid="32"/>
                                        </p:tgtEl>
                                        <p:attrNameLst>
                                          <p:attrName>ppt_y</p:attrName>
                                        </p:attrNameLst>
                                      </p:cBhvr>
                                      <p:tavLst>
                                        <p:tav tm="0">
                                          <p:val>
                                            <p:strVal val="ppt_y"/>
                                          </p:val>
                                        </p:tav>
                                        <p:tav tm="100000">
                                          <p:val>
                                            <p:strVal val="0-ppt_h/2"/>
                                          </p:val>
                                        </p:tav>
                                      </p:tavLst>
                                    </p:anim>
                                    <p:set>
                                      <p:cBhvr>
                                        <p:cTn id="117" dur="1" fill="hold">
                                          <p:stCondLst>
                                            <p:cond delay="2999"/>
                                          </p:stCondLst>
                                        </p:cTn>
                                        <p:tgtEl>
                                          <p:spTgt spid="32"/>
                                        </p:tgtEl>
                                        <p:attrNameLst>
                                          <p:attrName>style.visibility</p:attrName>
                                        </p:attrNameLst>
                                      </p:cBhvr>
                                      <p:to>
                                        <p:strVal val="hidden"/>
                                      </p:to>
                                    </p:set>
                                  </p:childTnLst>
                                </p:cTn>
                              </p:par>
                              <p:par>
                                <p:cTn id="118" presetID="23" presetClass="entr" presetSubtype="272"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3000" fill="hold"/>
                                        <p:tgtEl>
                                          <p:spTgt spid="4"/>
                                        </p:tgtEl>
                                        <p:attrNameLst>
                                          <p:attrName>ppt_w</p:attrName>
                                        </p:attrNameLst>
                                      </p:cBhvr>
                                      <p:tavLst>
                                        <p:tav tm="0">
                                          <p:val>
                                            <p:strVal val="2/3*#ppt_w"/>
                                          </p:val>
                                        </p:tav>
                                        <p:tav tm="100000">
                                          <p:val>
                                            <p:strVal val="#ppt_w"/>
                                          </p:val>
                                        </p:tav>
                                      </p:tavLst>
                                    </p:anim>
                                    <p:anim calcmode="lin" valueType="num">
                                      <p:cBhvr>
                                        <p:cTn id="121" dur="3000" fill="hold"/>
                                        <p:tgtEl>
                                          <p:spTgt spid="4"/>
                                        </p:tgtEl>
                                        <p:attrNameLst>
                                          <p:attrName>ppt_h</p:attrName>
                                        </p:attrNameLst>
                                      </p:cBhvr>
                                      <p:tavLst>
                                        <p:tav tm="0">
                                          <p:val>
                                            <p:strVal val="2/3*#ppt_h"/>
                                          </p:val>
                                        </p:tav>
                                        <p:tav tm="100000">
                                          <p:val>
                                            <p:strVal val="#ppt_h"/>
                                          </p:val>
                                        </p:tav>
                                      </p:tavLst>
                                    </p:anim>
                                  </p:childTnLst>
                                </p:cTn>
                              </p:par>
                              <p:par>
                                <p:cTn id="122" presetID="16" presetClass="entr" presetSubtype="42"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barn(outHorizontal)">
                                      <p:cBhvr>
                                        <p:cTn id="124" dur="3000"/>
                                        <p:tgtEl>
                                          <p:spTgt spid="4"/>
                                        </p:tgtEl>
                                      </p:cBhvr>
                                    </p:animEffect>
                                  </p:childTnLst>
                                </p:cTn>
                              </p:par>
                            </p:childTnLst>
                          </p:cTn>
                        </p:par>
                        <p:par>
                          <p:cTn id="125" fill="hold">
                            <p:stCondLst>
                              <p:cond delay="6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1"/>
                                        </p:tgtEl>
                                        <p:attrNameLst>
                                          <p:attrName>style.visibility</p:attrName>
                                        </p:attrNameLst>
                                      </p:cBhvr>
                                      <p:to>
                                        <p:strVal val="visible"/>
                                      </p:to>
                                    </p:set>
                                    <p:animEffect transition="in" filter="fade">
                                      <p:cBhvr>
                                        <p:cTn id="128" dur="1000"/>
                                        <p:tgtEl>
                                          <p:spTgt spid="11"/>
                                        </p:tgtEl>
                                      </p:cBhvr>
                                    </p:animEffect>
                                    <p:anim calcmode="lin" valueType="num">
                                      <p:cBhvr>
                                        <p:cTn id="129" dur="1000" fill="hold"/>
                                        <p:tgtEl>
                                          <p:spTgt spid="11"/>
                                        </p:tgtEl>
                                        <p:attrNameLst>
                                          <p:attrName>ppt_x</p:attrName>
                                        </p:attrNameLst>
                                      </p:cBhvr>
                                      <p:tavLst>
                                        <p:tav tm="0">
                                          <p:val>
                                            <p:strVal val="#ppt_x-.1"/>
                                          </p:val>
                                        </p:tav>
                                        <p:tav tm="100000">
                                          <p:val>
                                            <p:strVal val="#ppt_x"/>
                                          </p:val>
                                        </p:tav>
                                      </p:tavLst>
                                    </p:anim>
                                    <p:anim calcmode="lin" valueType="num">
                                      <p:cBhvr>
                                        <p:cTn id="130"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17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blanco-y-peces-de-color-naranja-wallpapers_11723_1600x1200.jpg"/>
          <p:cNvPicPr>
            <a:picLocks noChangeAspect="1"/>
          </p:cNvPicPr>
          <p:nvPr/>
        </p:nvPicPr>
        <p:blipFill>
          <a:blip r:embed="rId2" cstate="print"/>
          <a:stretch>
            <a:fillRect/>
          </a:stretch>
        </p:blipFill>
        <p:spPr bwMode="auto">
          <a:xfrm>
            <a:off x="0" y="0"/>
            <a:ext cx="9144000" cy="5133499"/>
          </a:xfrm>
          <a:prstGeom prst="ellipse">
            <a:avLst/>
          </a:prstGeom>
          <a:ln>
            <a:noFill/>
          </a:ln>
          <a:effectLst>
            <a:softEdge rad="112500"/>
          </a:effectLst>
          <a:scene3d>
            <a:camera prst="orthographicFront"/>
            <a:lightRig rig="threePt" dir="t"/>
          </a:scene3d>
          <a:sp3d>
            <a:bevelT w="203200" h="152400" prst="convex"/>
          </a:sp3d>
        </p:spPr>
      </p:pic>
      <p:sp>
        <p:nvSpPr>
          <p:cNvPr id="5" name="4 Arco de bloque"/>
          <p:cNvSpPr/>
          <p:nvPr/>
        </p:nvSpPr>
        <p:spPr>
          <a:xfrm>
            <a:off x="2928939" y="4233387"/>
            <a:ext cx="3286125" cy="1821656"/>
          </a:xfrm>
          <a:prstGeom prst="blockArc">
            <a:avLst/>
          </a:prstGeom>
          <a:solidFill>
            <a:schemeClr val="tx2">
              <a:lumMod val="75000"/>
              <a:alpha val="55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rco de bloque"/>
          <p:cNvSpPr/>
          <p:nvPr/>
        </p:nvSpPr>
        <p:spPr>
          <a:xfrm>
            <a:off x="2916239" y="3543300"/>
            <a:ext cx="3286125" cy="1821657"/>
          </a:xfrm>
          <a:prstGeom prst="blockArc">
            <a:avLst/>
          </a:prstGeom>
          <a:solidFill>
            <a:schemeClr val="tx2">
              <a:lumMod val="50000"/>
              <a:alpha val="55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rco de bloque"/>
          <p:cNvSpPr/>
          <p:nvPr/>
        </p:nvSpPr>
        <p:spPr>
          <a:xfrm>
            <a:off x="2928939" y="2840355"/>
            <a:ext cx="3286125" cy="1821657"/>
          </a:xfrm>
          <a:prstGeom prst="blockArc">
            <a:avLst/>
          </a:prstGeom>
          <a:solidFill>
            <a:schemeClr val="tx2">
              <a:lumMod val="25000"/>
              <a:alpha val="55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rco de bloque"/>
          <p:cNvSpPr/>
          <p:nvPr/>
        </p:nvSpPr>
        <p:spPr>
          <a:xfrm rot="10800000">
            <a:off x="3000376" y="-857250"/>
            <a:ext cx="3286125" cy="1821657"/>
          </a:xfrm>
          <a:prstGeom prst="blockArc">
            <a:avLst/>
          </a:prstGeom>
          <a:solidFill>
            <a:schemeClr val="tx2">
              <a:lumMod val="75000"/>
              <a:alpha val="55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rco de bloque"/>
          <p:cNvSpPr/>
          <p:nvPr/>
        </p:nvSpPr>
        <p:spPr>
          <a:xfrm rot="10800000">
            <a:off x="2928939" y="-214312"/>
            <a:ext cx="3286125" cy="1821657"/>
          </a:xfrm>
          <a:prstGeom prst="blockArc">
            <a:avLst/>
          </a:prstGeom>
          <a:solidFill>
            <a:schemeClr val="tx2">
              <a:lumMod val="50000"/>
              <a:alpha val="55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rco de bloque"/>
          <p:cNvSpPr/>
          <p:nvPr/>
        </p:nvSpPr>
        <p:spPr>
          <a:xfrm rot="10800000">
            <a:off x="3000376" y="482918"/>
            <a:ext cx="3286125" cy="1821657"/>
          </a:xfrm>
          <a:prstGeom prst="blockArc">
            <a:avLst/>
          </a:prstGeom>
          <a:solidFill>
            <a:schemeClr val="tx2">
              <a:lumMod val="25000"/>
              <a:alpha val="55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rco de bloque"/>
          <p:cNvSpPr/>
          <p:nvPr/>
        </p:nvSpPr>
        <p:spPr>
          <a:xfrm rot="5400000">
            <a:off x="-1232297" y="1465183"/>
            <a:ext cx="2464593" cy="2428876"/>
          </a:xfrm>
          <a:prstGeom prst="blockArc">
            <a:avLst/>
          </a:prstGeom>
          <a:solidFill>
            <a:schemeClr val="tx2">
              <a:lumMod val="75000"/>
              <a:alpha val="55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rco de bloque"/>
          <p:cNvSpPr/>
          <p:nvPr/>
        </p:nvSpPr>
        <p:spPr>
          <a:xfrm rot="5611600">
            <a:off x="-205184" y="1572340"/>
            <a:ext cx="2464594" cy="2428875"/>
          </a:xfrm>
          <a:prstGeom prst="blockArc">
            <a:avLst/>
          </a:prstGeom>
          <a:solidFill>
            <a:schemeClr val="tx2">
              <a:lumMod val="50000"/>
              <a:alpha val="55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Arco de bloque"/>
          <p:cNvSpPr/>
          <p:nvPr/>
        </p:nvSpPr>
        <p:spPr>
          <a:xfrm rot="5611600">
            <a:off x="764779" y="1563767"/>
            <a:ext cx="2464594" cy="2428875"/>
          </a:xfrm>
          <a:prstGeom prst="blockArc">
            <a:avLst/>
          </a:prstGeom>
          <a:solidFill>
            <a:schemeClr val="tx2">
              <a:lumMod val="25000"/>
              <a:alpha val="55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Arco de bloque"/>
          <p:cNvSpPr/>
          <p:nvPr/>
        </p:nvSpPr>
        <p:spPr>
          <a:xfrm rot="16200000">
            <a:off x="7911705" y="1465184"/>
            <a:ext cx="2464593" cy="2428875"/>
          </a:xfrm>
          <a:prstGeom prst="blockArc">
            <a:avLst/>
          </a:prstGeom>
          <a:solidFill>
            <a:schemeClr val="tx2">
              <a:lumMod val="75000"/>
              <a:alpha val="55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Arco de bloque"/>
          <p:cNvSpPr/>
          <p:nvPr/>
        </p:nvSpPr>
        <p:spPr>
          <a:xfrm rot="16200000">
            <a:off x="6983016" y="1518047"/>
            <a:ext cx="2464594" cy="2428875"/>
          </a:xfrm>
          <a:prstGeom prst="blockArc">
            <a:avLst/>
          </a:prstGeom>
          <a:solidFill>
            <a:schemeClr val="tx2">
              <a:lumMod val="50000"/>
              <a:alpha val="55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Arco de bloque"/>
          <p:cNvSpPr/>
          <p:nvPr/>
        </p:nvSpPr>
        <p:spPr>
          <a:xfrm rot="16200000">
            <a:off x="5840016" y="1572340"/>
            <a:ext cx="2464594" cy="2428875"/>
          </a:xfrm>
          <a:prstGeom prst="blockArc">
            <a:avLst/>
          </a:prstGeom>
          <a:solidFill>
            <a:schemeClr val="tx2">
              <a:lumMod val="25000"/>
              <a:alpha val="55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CuadroTexto"/>
          <p:cNvSpPr txBox="1"/>
          <p:nvPr/>
        </p:nvSpPr>
        <p:spPr>
          <a:xfrm>
            <a:off x="468313" y="4227513"/>
            <a:ext cx="7853362" cy="646112"/>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Rosaleda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Bagatelle</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en el Bois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Boulogne</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de París creada por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Jean-Nicolás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Forestier</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se convirtió en el modelo 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seguir.</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2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ppt_x"/>
                                          </p:val>
                                        </p:tav>
                                        <p:tav tm="100000">
                                          <p:val>
                                            <p:strVal val="#ppt_x"/>
                                          </p:val>
                                        </p:tav>
                                      </p:tavLst>
                                    </p:anim>
                                    <p:anim calcmode="lin" valueType="num">
                                      <p:cBhvr additive="base">
                                        <p:cTn id="8" dur="30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ppt_x"/>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ppt_x"/>
                                          </p:val>
                                        </p:tav>
                                        <p:tav tm="100000">
                                          <p:val>
                                            <p:strVal val="#ppt_x"/>
                                          </p:val>
                                        </p:tav>
                                      </p:tavLst>
                                    </p:anim>
                                    <p:anim calcmode="lin" valueType="num">
                                      <p:cBhvr additive="base">
                                        <p:cTn id="16" dur="30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ppt_x"/>
                                          </p:val>
                                        </p:tav>
                                        <p:tav tm="100000">
                                          <p:val>
                                            <p:strVal val="#ppt_x"/>
                                          </p:val>
                                        </p:tav>
                                      </p:tavLst>
                                    </p:anim>
                                    <p:anim calcmode="lin" valueType="num">
                                      <p:cBhvr additive="base">
                                        <p:cTn id="20" dur="3000" fill="hold"/>
                                        <p:tgtEl>
                                          <p:spTgt spid="5"/>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ppt_x"/>
                                          </p:val>
                                        </p:tav>
                                        <p:tav tm="100000">
                                          <p:val>
                                            <p:strVal val="#ppt_x"/>
                                          </p:val>
                                        </p:tav>
                                      </p:tavLst>
                                    </p:anim>
                                    <p:anim calcmode="lin" valueType="num">
                                      <p:cBhvr additive="base">
                                        <p:cTn id="24" dur="3000" fill="hold"/>
                                        <p:tgtEl>
                                          <p:spTgt spid="6"/>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ppt_x"/>
                                          </p:val>
                                        </p:tav>
                                        <p:tav tm="100000">
                                          <p:val>
                                            <p:strVal val="#ppt_x"/>
                                          </p:val>
                                        </p:tav>
                                      </p:tavLst>
                                    </p:anim>
                                    <p:anim calcmode="lin" valueType="num">
                                      <p:cBhvr additive="base">
                                        <p:cTn id="28" dur="3000" fill="hold"/>
                                        <p:tgtEl>
                                          <p:spTgt spid="7"/>
                                        </p:tgtEl>
                                        <p:attrNameLst>
                                          <p:attrName>ppt_y</p:attrName>
                                        </p:attrNameLst>
                                      </p:cBhvr>
                                      <p:tavLst>
                                        <p:tav tm="0">
                                          <p:val>
                                            <p:strVal val="0-#ppt_h/2"/>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1+#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0-#ppt_w/2"/>
                                          </p:val>
                                        </p:tav>
                                        <p:tav tm="100000">
                                          <p:val>
                                            <p:strVal val="#ppt_x"/>
                                          </p:val>
                                        </p:tav>
                                      </p:tavLst>
                                    </p:anim>
                                    <p:anim calcmode="lin" valueType="num">
                                      <p:cBhvr additive="base">
                                        <p:cTn id="44" dur="3000" fill="hold"/>
                                        <p:tgtEl>
                                          <p:spTgt spid="14"/>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0-#ppt_w/2"/>
                                          </p:val>
                                        </p:tav>
                                        <p:tav tm="100000">
                                          <p:val>
                                            <p:strVal val="#ppt_x"/>
                                          </p:val>
                                        </p:tav>
                                      </p:tavLst>
                                    </p:anim>
                                    <p:anim calcmode="lin" valueType="num">
                                      <p:cBhvr additive="base">
                                        <p:cTn id="48" dur="3000" fill="hold"/>
                                        <p:tgtEl>
                                          <p:spTgt spid="15"/>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ppt_y"/>
                                          </p:val>
                                        </p:tav>
                                        <p:tav tm="100000">
                                          <p:val>
                                            <p:strVal val="#ppt_y"/>
                                          </p:val>
                                        </p:tav>
                                      </p:tavLst>
                                    </p:anim>
                                  </p:childTnLst>
                                </p:cTn>
                              </p:par>
                            </p:childTnLst>
                          </p:cTn>
                        </p:par>
                        <p:par>
                          <p:cTn id="53" fill="hold">
                            <p:stCondLst>
                              <p:cond delay="3000"/>
                            </p:stCondLst>
                            <p:childTnLst>
                              <p:par>
                                <p:cTn id="54" presetID="8" presetClass="emph" presetSubtype="0" fill="hold" nodeType="afterEffect">
                                  <p:stCondLst>
                                    <p:cond delay="0"/>
                                  </p:stCondLst>
                                  <p:childTnLst>
                                    <p:animRot by="21600000">
                                      <p:cBhvr>
                                        <p:cTn id="55" dur="3000" fill="hold"/>
                                        <p:tgtEl>
                                          <p:spTgt spid="5"/>
                                        </p:tgtEl>
                                        <p:attrNameLst>
                                          <p:attrName>r</p:attrName>
                                        </p:attrNameLst>
                                      </p:cBhvr>
                                    </p:animRot>
                                  </p:childTnLst>
                                </p:cTn>
                              </p:par>
                              <p:par>
                                <p:cTn id="56" presetID="8" presetClass="emph" presetSubtype="0" fill="hold" nodeType="withEffect">
                                  <p:stCondLst>
                                    <p:cond delay="0"/>
                                  </p:stCondLst>
                                  <p:childTnLst>
                                    <p:animRot by="21600000">
                                      <p:cBhvr>
                                        <p:cTn id="57" dur="3000" fill="hold"/>
                                        <p:tgtEl>
                                          <p:spTgt spid="6"/>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7"/>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9"/>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0"/>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1"/>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2"/>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3"/>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14"/>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5"/>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6"/>
                                        </p:tgtEl>
                                        <p:attrNameLst>
                                          <p:attrName>r</p:attrName>
                                        </p:attrNameLst>
                                      </p:cBhvr>
                                    </p:animRot>
                                  </p:childTnLst>
                                </p:cTn>
                              </p:par>
                              <p:par>
                                <p:cTn id="78" presetID="2" presetClass="exit" presetSubtype="1" fill="hold" nodeType="withEffect">
                                  <p:stCondLst>
                                    <p:cond delay="0"/>
                                  </p:stCondLst>
                                  <p:childTnLst>
                                    <p:anim calcmode="lin" valueType="num">
                                      <p:cBhvr additive="base">
                                        <p:cTn id="79" dur="3000"/>
                                        <p:tgtEl>
                                          <p:spTgt spid="5"/>
                                        </p:tgtEl>
                                        <p:attrNameLst>
                                          <p:attrName>ppt_x</p:attrName>
                                        </p:attrNameLst>
                                      </p:cBhvr>
                                      <p:tavLst>
                                        <p:tav tm="0">
                                          <p:val>
                                            <p:strVal val="ppt_x"/>
                                          </p:val>
                                        </p:tav>
                                        <p:tav tm="100000">
                                          <p:val>
                                            <p:strVal val="ppt_x"/>
                                          </p:val>
                                        </p:tav>
                                      </p:tavLst>
                                    </p:anim>
                                    <p:anim calcmode="lin" valueType="num">
                                      <p:cBhvr additive="base">
                                        <p:cTn id="80" dur="3000"/>
                                        <p:tgtEl>
                                          <p:spTgt spid="5"/>
                                        </p:tgtEl>
                                        <p:attrNameLst>
                                          <p:attrName>ppt_y</p:attrName>
                                        </p:attrNameLst>
                                      </p:cBhvr>
                                      <p:tavLst>
                                        <p:tav tm="0">
                                          <p:val>
                                            <p:strVal val="ppt_y"/>
                                          </p:val>
                                        </p:tav>
                                        <p:tav tm="100000">
                                          <p:val>
                                            <p:strVal val="0-ppt_h/2"/>
                                          </p:val>
                                        </p:tav>
                                      </p:tavLst>
                                    </p:anim>
                                    <p:set>
                                      <p:cBhvr>
                                        <p:cTn id="81" dur="1" fill="hold">
                                          <p:stCondLst>
                                            <p:cond delay="2999"/>
                                          </p:stCondLst>
                                        </p:cTn>
                                        <p:tgtEl>
                                          <p:spTgt spid="5"/>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6"/>
                                        </p:tgtEl>
                                        <p:attrNameLst>
                                          <p:attrName>ppt_x</p:attrName>
                                        </p:attrNameLst>
                                      </p:cBhvr>
                                      <p:tavLst>
                                        <p:tav tm="0">
                                          <p:val>
                                            <p:strVal val="ppt_x"/>
                                          </p:val>
                                        </p:tav>
                                        <p:tav tm="100000">
                                          <p:val>
                                            <p:strVal val="ppt_x"/>
                                          </p:val>
                                        </p:tav>
                                      </p:tavLst>
                                    </p:anim>
                                    <p:anim calcmode="lin" valueType="num">
                                      <p:cBhvr additive="base">
                                        <p:cTn id="84" dur="3000"/>
                                        <p:tgtEl>
                                          <p:spTgt spid="6"/>
                                        </p:tgtEl>
                                        <p:attrNameLst>
                                          <p:attrName>ppt_y</p:attrName>
                                        </p:attrNameLst>
                                      </p:cBhvr>
                                      <p:tavLst>
                                        <p:tav tm="0">
                                          <p:val>
                                            <p:strVal val="ppt_y"/>
                                          </p:val>
                                        </p:tav>
                                        <p:tav tm="100000">
                                          <p:val>
                                            <p:strVal val="0-ppt_h/2"/>
                                          </p:val>
                                        </p:tav>
                                      </p:tavLst>
                                    </p:anim>
                                    <p:set>
                                      <p:cBhvr>
                                        <p:cTn id="85" dur="1" fill="hold">
                                          <p:stCondLst>
                                            <p:cond delay="2999"/>
                                          </p:stCondLst>
                                        </p:cTn>
                                        <p:tgtEl>
                                          <p:spTgt spid="6"/>
                                        </p:tgtEl>
                                        <p:attrNameLst>
                                          <p:attrName>style.visibility</p:attrName>
                                        </p:attrNameLst>
                                      </p:cBhvr>
                                      <p:to>
                                        <p:strVal val="hidden"/>
                                      </p:to>
                                    </p:set>
                                  </p:childTnLst>
                                </p:cTn>
                              </p:par>
                              <p:par>
                                <p:cTn id="86" presetID="2" presetClass="exit" presetSubtype="1" fill="hold" nodeType="withEffect">
                                  <p:stCondLst>
                                    <p:cond delay="0"/>
                                  </p:stCondLst>
                                  <p:childTnLst>
                                    <p:anim calcmode="lin" valueType="num">
                                      <p:cBhvr additive="base">
                                        <p:cTn id="87" dur="3000"/>
                                        <p:tgtEl>
                                          <p:spTgt spid="7"/>
                                        </p:tgtEl>
                                        <p:attrNameLst>
                                          <p:attrName>ppt_x</p:attrName>
                                        </p:attrNameLst>
                                      </p:cBhvr>
                                      <p:tavLst>
                                        <p:tav tm="0">
                                          <p:val>
                                            <p:strVal val="ppt_x"/>
                                          </p:val>
                                        </p:tav>
                                        <p:tav tm="100000">
                                          <p:val>
                                            <p:strVal val="ppt_x"/>
                                          </p:val>
                                        </p:tav>
                                      </p:tavLst>
                                    </p:anim>
                                    <p:anim calcmode="lin" valueType="num">
                                      <p:cBhvr additive="base">
                                        <p:cTn id="88" dur="3000"/>
                                        <p:tgtEl>
                                          <p:spTgt spid="7"/>
                                        </p:tgtEl>
                                        <p:attrNameLst>
                                          <p:attrName>ppt_y</p:attrName>
                                        </p:attrNameLst>
                                      </p:cBhvr>
                                      <p:tavLst>
                                        <p:tav tm="0">
                                          <p:val>
                                            <p:strVal val="ppt_y"/>
                                          </p:val>
                                        </p:tav>
                                        <p:tav tm="100000">
                                          <p:val>
                                            <p:strVal val="0-ppt_h/2"/>
                                          </p:val>
                                        </p:tav>
                                      </p:tavLst>
                                    </p:anim>
                                    <p:set>
                                      <p:cBhvr>
                                        <p:cTn id="89" dur="1" fill="hold">
                                          <p:stCondLst>
                                            <p:cond delay="2999"/>
                                          </p:stCondLst>
                                        </p:cTn>
                                        <p:tgtEl>
                                          <p:spTgt spid="7"/>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8"/>
                                        </p:tgtEl>
                                        <p:attrNameLst>
                                          <p:attrName>ppt_x</p:attrName>
                                        </p:attrNameLst>
                                      </p:cBhvr>
                                      <p:tavLst>
                                        <p:tav tm="0">
                                          <p:val>
                                            <p:strVal val="ppt_x"/>
                                          </p:val>
                                        </p:tav>
                                        <p:tav tm="100000">
                                          <p:val>
                                            <p:strVal val="ppt_x"/>
                                          </p:val>
                                        </p:tav>
                                      </p:tavLst>
                                    </p:anim>
                                    <p:anim calcmode="lin" valueType="num">
                                      <p:cBhvr additive="base">
                                        <p:cTn id="92" dur="3000"/>
                                        <p:tgtEl>
                                          <p:spTgt spid="8"/>
                                        </p:tgtEl>
                                        <p:attrNameLst>
                                          <p:attrName>ppt_y</p:attrName>
                                        </p:attrNameLst>
                                      </p:cBhvr>
                                      <p:tavLst>
                                        <p:tav tm="0">
                                          <p:val>
                                            <p:strVal val="ppt_y"/>
                                          </p:val>
                                        </p:tav>
                                        <p:tav tm="100000">
                                          <p:val>
                                            <p:strVal val="1+ppt_h/2"/>
                                          </p:val>
                                        </p:tav>
                                      </p:tavLst>
                                    </p:anim>
                                    <p:set>
                                      <p:cBhvr>
                                        <p:cTn id="93" dur="1" fill="hold">
                                          <p:stCondLst>
                                            <p:cond delay="2999"/>
                                          </p:stCondLst>
                                        </p:cTn>
                                        <p:tgtEl>
                                          <p:spTgt spid="8"/>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000"/>
                                        <p:tgtEl>
                                          <p:spTgt spid="9"/>
                                        </p:tgtEl>
                                        <p:attrNameLst>
                                          <p:attrName>ppt_x</p:attrName>
                                        </p:attrNameLst>
                                      </p:cBhvr>
                                      <p:tavLst>
                                        <p:tav tm="0">
                                          <p:val>
                                            <p:strVal val="ppt_x"/>
                                          </p:val>
                                        </p:tav>
                                        <p:tav tm="100000">
                                          <p:val>
                                            <p:strVal val="ppt_x"/>
                                          </p:val>
                                        </p:tav>
                                      </p:tavLst>
                                    </p:anim>
                                    <p:anim calcmode="lin" valueType="num">
                                      <p:cBhvr additive="base">
                                        <p:cTn id="96" dur="3000"/>
                                        <p:tgtEl>
                                          <p:spTgt spid="9"/>
                                        </p:tgtEl>
                                        <p:attrNameLst>
                                          <p:attrName>ppt_y</p:attrName>
                                        </p:attrNameLst>
                                      </p:cBhvr>
                                      <p:tavLst>
                                        <p:tav tm="0">
                                          <p:val>
                                            <p:strVal val="ppt_y"/>
                                          </p:val>
                                        </p:tav>
                                        <p:tav tm="100000">
                                          <p:val>
                                            <p:strVal val="1+ppt_h/2"/>
                                          </p:val>
                                        </p:tav>
                                      </p:tavLst>
                                    </p:anim>
                                    <p:set>
                                      <p:cBhvr>
                                        <p:cTn id="97" dur="1" fill="hold">
                                          <p:stCondLst>
                                            <p:cond delay="2999"/>
                                          </p:stCondLst>
                                        </p:cTn>
                                        <p:tgtEl>
                                          <p:spTgt spid="9"/>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000"/>
                                        <p:tgtEl>
                                          <p:spTgt spid="10"/>
                                        </p:tgtEl>
                                        <p:attrNameLst>
                                          <p:attrName>ppt_x</p:attrName>
                                        </p:attrNameLst>
                                      </p:cBhvr>
                                      <p:tavLst>
                                        <p:tav tm="0">
                                          <p:val>
                                            <p:strVal val="ppt_x"/>
                                          </p:val>
                                        </p:tav>
                                        <p:tav tm="100000">
                                          <p:val>
                                            <p:strVal val="ppt_x"/>
                                          </p:val>
                                        </p:tav>
                                      </p:tavLst>
                                    </p:anim>
                                    <p:anim calcmode="lin" valueType="num">
                                      <p:cBhvr additive="base">
                                        <p:cTn id="100" dur="3000"/>
                                        <p:tgtEl>
                                          <p:spTgt spid="10"/>
                                        </p:tgtEl>
                                        <p:attrNameLst>
                                          <p:attrName>ppt_y</p:attrName>
                                        </p:attrNameLst>
                                      </p:cBhvr>
                                      <p:tavLst>
                                        <p:tav tm="0">
                                          <p:val>
                                            <p:strVal val="ppt_y"/>
                                          </p:val>
                                        </p:tav>
                                        <p:tav tm="100000">
                                          <p:val>
                                            <p:strVal val="1+ppt_h/2"/>
                                          </p:val>
                                        </p:tav>
                                      </p:tavLst>
                                    </p:anim>
                                    <p:set>
                                      <p:cBhvr>
                                        <p:cTn id="101" dur="1" fill="hold">
                                          <p:stCondLst>
                                            <p:cond delay="2999"/>
                                          </p:stCondLst>
                                        </p:cTn>
                                        <p:tgtEl>
                                          <p:spTgt spid="10"/>
                                        </p:tgtEl>
                                        <p:attrNameLst>
                                          <p:attrName>style.visibility</p:attrName>
                                        </p:attrNameLst>
                                      </p:cBhvr>
                                      <p:to>
                                        <p:strVal val="hidden"/>
                                      </p:to>
                                    </p:set>
                                  </p:childTnLst>
                                </p:cTn>
                              </p:par>
                              <p:par>
                                <p:cTn id="102" presetID="2" presetClass="exit" presetSubtype="2" fill="hold" nodeType="withEffect">
                                  <p:stCondLst>
                                    <p:cond delay="0"/>
                                  </p:stCondLst>
                                  <p:childTnLst>
                                    <p:anim calcmode="lin" valueType="num">
                                      <p:cBhvr additive="base">
                                        <p:cTn id="103" dur="3000"/>
                                        <p:tgtEl>
                                          <p:spTgt spid="11"/>
                                        </p:tgtEl>
                                        <p:attrNameLst>
                                          <p:attrName>ppt_x</p:attrName>
                                        </p:attrNameLst>
                                      </p:cBhvr>
                                      <p:tavLst>
                                        <p:tav tm="0">
                                          <p:val>
                                            <p:strVal val="ppt_x"/>
                                          </p:val>
                                        </p:tav>
                                        <p:tav tm="100000">
                                          <p:val>
                                            <p:strVal val="1+ppt_w/2"/>
                                          </p:val>
                                        </p:tav>
                                      </p:tavLst>
                                    </p:anim>
                                    <p:anim calcmode="lin" valueType="num">
                                      <p:cBhvr additive="base">
                                        <p:cTn id="104" dur="3000"/>
                                        <p:tgtEl>
                                          <p:spTgt spid="11"/>
                                        </p:tgtEl>
                                        <p:attrNameLst>
                                          <p:attrName>ppt_y</p:attrName>
                                        </p:attrNameLst>
                                      </p:cBhvr>
                                      <p:tavLst>
                                        <p:tav tm="0">
                                          <p:val>
                                            <p:strVal val="ppt_y"/>
                                          </p:val>
                                        </p:tav>
                                        <p:tav tm="100000">
                                          <p:val>
                                            <p:strVal val="ppt_y"/>
                                          </p:val>
                                        </p:tav>
                                      </p:tavLst>
                                    </p:anim>
                                    <p:set>
                                      <p:cBhvr>
                                        <p:cTn id="105" dur="1" fill="hold">
                                          <p:stCondLst>
                                            <p:cond delay="2999"/>
                                          </p:stCondLst>
                                        </p:cTn>
                                        <p:tgtEl>
                                          <p:spTgt spid="11"/>
                                        </p:tgtEl>
                                        <p:attrNameLst>
                                          <p:attrName>style.visibility</p:attrName>
                                        </p:attrNameLst>
                                      </p:cBhvr>
                                      <p:to>
                                        <p:strVal val="hidden"/>
                                      </p:to>
                                    </p:set>
                                  </p:childTnLst>
                                </p:cTn>
                              </p:par>
                              <p:par>
                                <p:cTn id="106" presetID="2" presetClass="exit" presetSubtype="2"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1+ppt_w/2"/>
                                          </p:val>
                                        </p:tav>
                                      </p:tavLst>
                                    </p:anim>
                                    <p:anim calcmode="lin" valueType="num">
                                      <p:cBhvr additive="base">
                                        <p:cTn id="108" dur="3000"/>
                                        <p:tgtEl>
                                          <p:spTgt spid="12"/>
                                        </p:tgtEl>
                                        <p:attrNameLst>
                                          <p:attrName>ppt_y</p:attrName>
                                        </p:attrNameLst>
                                      </p:cBhvr>
                                      <p:tavLst>
                                        <p:tav tm="0">
                                          <p:val>
                                            <p:strVal val="ppt_y"/>
                                          </p:val>
                                        </p:tav>
                                        <p:tav tm="100000">
                                          <p:val>
                                            <p:strVal val="ppt_y"/>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2" fill="hold" nodeType="withEffect">
                                  <p:stCondLst>
                                    <p:cond delay="0"/>
                                  </p:stCondLst>
                                  <p:childTnLst>
                                    <p:anim calcmode="lin" valueType="num">
                                      <p:cBhvr additive="base">
                                        <p:cTn id="111" dur="3000"/>
                                        <p:tgtEl>
                                          <p:spTgt spid="13"/>
                                        </p:tgtEl>
                                        <p:attrNameLst>
                                          <p:attrName>ppt_x</p:attrName>
                                        </p:attrNameLst>
                                      </p:cBhvr>
                                      <p:tavLst>
                                        <p:tav tm="0">
                                          <p:val>
                                            <p:strVal val="ppt_x"/>
                                          </p:val>
                                        </p:tav>
                                        <p:tav tm="100000">
                                          <p:val>
                                            <p:strVal val="1+ppt_w/2"/>
                                          </p:val>
                                        </p:tav>
                                      </p:tavLst>
                                    </p:anim>
                                    <p:anim calcmode="lin" valueType="num">
                                      <p:cBhvr additive="base">
                                        <p:cTn id="112" dur="3000"/>
                                        <p:tgtEl>
                                          <p:spTgt spid="13"/>
                                        </p:tgtEl>
                                        <p:attrNameLst>
                                          <p:attrName>ppt_y</p:attrName>
                                        </p:attrNameLst>
                                      </p:cBhvr>
                                      <p:tavLst>
                                        <p:tav tm="0">
                                          <p:val>
                                            <p:strVal val="ppt_y"/>
                                          </p:val>
                                        </p:tav>
                                        <p:tav tm="100000">
                                          <p:val>
                                            <p:strVal val="ppt_y"/>
                                          </p:val>
                                        </p:tav>
                                      </p:tavLst>
                                    </p:anim>
                                    <p:set>
                                      <p:cBhvr>
                                        <p:cTn id="113" dur="1" fill="hold">
                                          <p:stCondLst>
                                            <p:cond delay="2999"/>
                                          </p:stCondLst>
                                        </p:cTn>
                                        <p:tgtEl>
                                          <p:spTgt spid="13"/>
                                        </p:tgtEl>
                                        <p:attrNameLst>
                                          <p:attrName>style.visibility</p:attrName>
                                        </p:attrNameLst>
                                      </p:cBhvr>
                                      <p:to>
                                        <p:strVal val="hidden"/>
                                      </p:to>
                                    </p:set>
                                  </p:childTnLst>
                                </p:cTn>
                              </p:par>
                              <p:par>
                                <p:cTn id="114" presetID="2" presetClass="exit" presetSubtype="8" fill="hold" nodeType="withEffect">
                                  <p:stCondLst>
                                    <p:cond delay="0"/>
                                  </p:stCondLst>
                                  <p:childTnLst>
                                    <p:anim calcmode="lin" valueType="num">
                                      <p:cBhvr additive="base">
                                        <p:cTn id="115" dur="3000"/>
                                        <p:tgtEl>
                                          <p:spTgt spid="14"/>
                                        </p:tgtEl>
                                        <p:attrNameLst>
                                          <p:attrName>ppt_x</p:attrName>
                                        </p:attrNameLst>
                                      </p:cBhvr>
                                      <p:tavLst>
                                        <p:tav tm="0">
                                          <p:val>
                                            <p:strVal val="ppt_x"/>
                                          </p:val>
                                        </p:tav>
                                        <p:tav tm="100000">
                                          <p:val>
                                            <p:strVal val="0-ppt_w/2"/>
                                          </p:val>
                                        </p:tav>
                                      </p:tavLst>
                                    </p:anim>
                                    <p:anim calcmode="lin" valueType="num">
                                      <p:cBhvr additive="base">
                                        <p:cTn id="116" dur="3000"/>
                                        <p:tgtEl>
                                          <p:spTgt spid="14"/>
                                        </p:tgtEl>
                                        <p:attrNameLst>
                                          <p:attrName>ppt_y</p:attrName>
                                        </p:attrNameLst>
                                      </p:cBhvr>
                                      <p:tavLst>
                                        <p:tav tm="0">
                                          <p:val>
                                            <p:strVal val="ppt_y"/>
                                          </p:val>
                                        </p:tav>
                                        <p:tav tm="100000">
                                          <p:val>
                                            <p:strVal val="ppt_y"/>
                                          </p:val>
                                        </p:tav>
                                      </p:tavLst>
                                    </p:anim>
                                    <p:set>
                                      <p:cBhvr>
                                        <p:cTn id="117" dur="1" fill="hold">
                                          <p:stCondLst>
                                            <p:cond delay="2999"/>
                                          </p:stCondLst>
                                        </p:cTn>
                                        <p:tgtEl>
                                          <p:spTgt spid="14"/>
                                        </p:tgtEl>
                                        <p:attrNameLst>
                                          <p:attrName>style.visibility</p:attrName>
                                        </p:attrNameLst>
                                      </p:cBhvr>
                                      <p:to>
                                        <p:strVal val="hidden"/>
                                      </p:to>
                                    </p:set>
                                  </p:childTnLst>
                                </p:cTn>
                              </p:par>
                              <p:par>
                                <p:cTn id="118" presetID="2" presetClass="exit" presetSubtype="8" fill="hold" nodeType="withEffect">
                                  <p:stCondLst>
                                    <p:cond delay="0"/>
                                  </p:stCondLst>
                                  <p:childTnLst>
                                    <p:anim calcmode="lin" valueType="num">
                                      <p:cBhvr additive="base">
                                        <p:cTn id="119" dur="3000"/>
                                        <p:tgtEl>
                                          <p:spTgt spid="15"/>
                                        </p:tgtEl>
                                        <p:attrNameLst>
                                          <p:attrName>ppt_x</p:attrName>
                                        </p:attrNameLst>
                                      </p:cBhvr>
                                      <p:tavLst>
                                        <p:tav tm="0">
                                          <p:val>
                                            <p:strVal val="ppt_x"/>
                                          </p:val>
                                        </p:tav>
                                        <p:tav tm="100000">
                                          <p:val>
                                            <p:strVal val="0-ppt_w/2"/>
                                          </p:val>
                                        </p:tav>
                                      </p:tavLst>
                                    </p:anim>
                                    <p:anim calcmode="lin" valueType="num">
                                      <p:cBhvr additive="base">
                                        <p:cTn id="120" dur="3000"/>
                                        <p:tgtEl>
                                          <p:spTgt spid="15"/>
                                        </p:tgtEl>
                                        <p:attrNameLst>
                                          <p:attrName>ppt_y</p:attrName>
                                        </p:attrNameLst>
                                      </p:cBhvr>
                                      <p:tavLst>
                                        <p:tav tm="0">
                                          <p:val>
                                            <p:strVal val="ppt_y"/>
                                          </p:val>
                                        </p:tav>
                                        <p:tav tm="100000">
                                          <p:val>
                                            <p:strVal val="ppt_y"/>
                                          </p:val>
                                        </p:tav>
                                      </p:tavLst>
                                    </p:anim>
                                    <p:set>
                                      <p:cBhvr>
                                        <p:cTn id="121" dur="1" fill="hold">
                                          <p:stCondLst>
                                            <p:cond delay="2999"/>
                                          </p:stCondLst>
                                        </p:cTn>
                                        <p:tgtEl>
                                          <p:spTgt spid="15"/>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16"/>
                                        </p:tgtEl>
                                        <p:attrNameLst>
                                          <p:attrName>ppt_x</p:attrName>
                                        </p:attrNameLst>
                                      </p:cBhvr>
                                      <p:tavLst>
                                        <p:tav tm="0">
                                          <p:val>
                                            <p:strVal val="ppt_x"/>
                                          </p:val>
                                        </p:tav>
                                        <p:tav tm="100000">
                                          <p:val>
                                            <p:strVal val="0-ppt_w/2"/>
                                          </p:val>
                                        </p:tav>
                                      </p:tavLst>
                                    </p:anim>
                                    <p:anim calcmode="lin" valueType="num">
                                      <p:cBhvr additive="base">
                                        <p:cTn id="124" dur="3000"/>
                                        <p:tgtEl>
                                          <p:spTgt spid="16"/>
                                        </p:tgtEl>
                                        <p:attrNameLst>
                                          <p:attrName>ppt_y</p:attrName>
                                        </p:attrNameLst>
                                      </p:cBhvr>
                                      <p:tavLst>
                                        <p:tav tm="0">
                                          <p:val>
                                            <p:strVal val="ppt_y"/>
                                          </p:val>
                                        </p:tav>
                                        <p:tav tm="100000">
                                          <p:val>
                                            <p:strVal val="ppt_y"/>
                                          </p:val>
                                        </p:tav>
                                      </p:tavLst>
                                    </p:anim>
                                    <p:set>
                                      <p:cBhvr>
                                        <p:cTn id="125" dur="1" fill="hold">
                                          <p:stCondLst>
                                            <p:cond delay="2999"/>
                                          </p:stCondLst>
                                        </p:cTn>
                                        <p:tgtEl>
                                          <p:spTgt spid="16"/>
                                        </p:tgtEl>
                                        <p:attrNameLst>
                                          <p:attrName>style.visibility</p:attrName>
                                        </p:attrNameLst>
                                      </p:cBhvr>
                                      <p:to>
                                        <p:strVal val="hidden"/>
                                      </p:to>
                                    </p:set>
                                  </p:childTnLst>
                                </p:cTn>
                              </p:par>
                              <p:par>
                                <p:cTn id="126" presetID="23" presetClass="entr" presetSubtype="272" fill="hold" nodeType="withEffect">
                                  <p:stCondLst>
                                    <p:cond delay="0"/>
                                  </p:stCondLst>
                                  <p:childTnLst>
                                    <p:set>
                                      <p:cBhvr>
                                        <p:cTn id="127" dur="1" fill="hold">
                                          <p:stCondLst>
                                            <p:cond delay="0"/>
                                          </p:stCondLst>
                                        </p:cTn>
                                        <p:tgtEl>
                                          <p:spTgt spid="4"/>
                                        </p:tgtEl>
                                        <p:attrNameLst>
                                          <p:attrName>style.visibility</p:attrName>
                                        </p:attrNameLst>
                                      </p:cBhvr>
                                      <p:to>
                                        <p:strVal val="visible"/>
                                      </p:to>
                                    </p:set>
                                    <p:anim calcmode="lin" valueType="num">
                                      <p:cBhvr>
                                        <p:cTn id="128" dur="3000" fill="hold"/>
                                        <p:tgtEl>
                                          <p:spTgt spid="4"/>
                                        </p:tgtEl>
                                        <p:attrNameLst>
                                          <p:attrName>ppt_w</p:attrName>
                                        </p:attrNameLst>
                                      </p:cBhvr>
                                      <p:tavLst>
                                        <p:tav tm="0">
                                          <p:val>
                                            <p:strVal val="2/3*#ppt_w"/>
                                          </p:val>
                                        </p:tav>
                                        <p:tav tm="100000">
                                          <p:val>
                                            <p:strVal val="#ppt_w"/>
                                          </p:val>
                                        </p:tav>
                                      </p:tavLst>
                                    </p:anim>
                                    <p:anim calcmode="lin" valueType="num">
                                      <p:cBhvr>
                                        <p:cTn id="129" dur="3000" fill="hold"/>
                                        <p:tgtEl>
                                          <p:spTgt spid="4"/>
                                        </p:tgtEl>
                                        <p:attrNameLst>
                                          <p:attrName>ppt_h</p:attrName>
                                        </p:attrNameLst>
                                      </p:cBhvr>
                                      <p:tavLst>
                                        <p:tav tm="0">
                                          <p:val>
                                            <p:strVal val="2/3*#ppt_h"/>
                                          </p:val>
                                        </p:tav>
                                        <p:tav tm="100000">
                                          <p:val>
                                            <p:strVal val="#ppt_h"/>
                                          </p:val>
                                        </p:tav>
                                      </p:tavLst>
                                    </p:anim>
                                  </p:childTnLst>
                                </p:cTn>
                              </p:par>
                              <p:par>
                                <p:cTn id="130" presetID="4" presetClass="entr" presetSubtype="32" fill="hold" nodeType="withEffect">
                                  <p:stCondLst>
                                    <p:cond delay="0"/>
                                  </p:stCondLst>
                                  <p:childTnLst>
                                    <p:set>
                                      <p:cBhvr>
                                        <p:cTn id="131" dur="1" fill="hold">
                                          <p:stCondLst>
                                            <p:cond delay="0"/>
                                          </p:stCondLst>
                                        </p:cTn>
                                        <p:tgtEl>
                                          <p:spTgt spid="4"/>
                                        </p:tgtEl>
                                        <p:attrNameLst>
                                          <p:attrName>style.visibility</p:attrName>
                                        </p:attrNameLst>
                                      </p:cBhvr>
                                      <p:to>
                                        <p:strVal val="visible"/>
                                      </p:to>
                                    </p:set>
                                    <p:animEffect transition="in" filter="box(out)">
                                      <p:cBhvr>
                                        <p:cTn id="132" dur="3000"/>
                                        <p:tgtEl>
                                          <p:spTgt spid="4"/>
                                        </p:tgtEl>
                                      </p:cBhvr>
                                    </p:animEffect>
                                  </p:childTnLst>
                                </p:cTn>
                              </p:par>
                            </p:childTnLst>
                          </p:cTn>
                        </p:par>
                        <p:par>
                          <p:cTn id="133" fill="hold">
                            <p:stCondLst>
                              <p:cond delay="6000"/>
                            </p:stCondLst>
                            <p:childTnLst>
                              <p:par>
                                <p:cTn id="134" presetID="40" presetClass="entr" presetSubtype="0" fill="hold" grpId="0" nodeType="afterEffect">
                                  <p:stCondLst>
                                    <p:cond delay="0"/>
                                  </p:stCondLst>
                                  <p:iterate type="lt">
                                    <p:tmPct val="10000"/>
                                  </p:iterate>
                                  <p:childTnLst>
                                    <p:set>
                                      <p:cBhvr>
                                        <p:cTn id="135" dur="1" fill="hold">
                                          <p:stCondLst>
                                            <p:cond delay="0"/>
                                          </p:stCondLst>
                                        </p:cTn>
                                        <p:tgtEl>
                                          <p:spTgt spid="17"/>
                                        </p:tgtEl>
                                        <p:attrNameLst>
                                          <p:attrName>style.visibility</p:attrName>
                                        </p:attrNameLst>
                                      </p:cBhvr>
                                      <p:to>
                                        <p:strVal val="visible"/>
                                      </p:to>
                                    </p:set>
                                    <p:animEffect transition="in" filter="fade">
                                      <p:cBhvr>
                                        <p:cTn id="136" dur="1000"/>
                                        <p:tgtEl>
                                          <p:spTgt spid="17"/>
                                        </p:tgtEl>
                                      </p:cBhvr>
                                    </p:animEffect>
                                    <p:anim calcmode="lin" valueType="num">
                                      <p:cBhvr>
                                        <p:cTn id="137" dur="1000" fill="hold"/>
                                        <p:tgtEl>
                                          <p:spTgt spid="17"/>
                                        </p:tgtEl>
                                        <p:attrNameLst>
                                          <p:attrName>ppt_x</p:attrName>
                                        </p:attrNameLst>
                                      </p:cBhvr>
                                      <p:tavLst>
                                        <p:tav tm="0">
                                          <p:val>
                                            <p:strVal val="#ppt_x-.1"/>
                                          </p:val>
                                        </p:tav>
                                        <p:tav tm="100000">
                                          <p:val>
                                            <p:strVal val="#ppt_x"/>
                                          </p:val>
                                        </p:tav>
                                      </p:tavLst>
                                    </p:anim>
                                    <p:anim calcmode="lin" valueType="num">
                                      <p:cBhvr>
                                        <p:cTn id="138"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Imagen1.jpg"/>
          <p:cNvPicPr>
            <a:picLocks noChangeAspect="1"/>
          </p:cNvPicPr>
          <p:nvPr/>
        </p:nvPicPr>
        <p:blipFill>
          <a:blip r:embed="rId2" cstate="print"/>
          <a:stretch>
            <a:fillRect/>
          </a:stretch>
        </p:blipFill>
        <p:spPr bwMode="auto">
          <a:xfrm>
            <a:off x="395536" y="195486"/>
            <a:ext cx="10225136" cy="4392488"/>
          </a:xfrm>
          <a:prstGeom prst="rect">
            <a:avLst/>
          </a:prstGeom>
          <a:ln>
            <a:noFill/>
          </a:ln>
          <a:effectLst/>
          <a:scene3d>
            <a:camera prst="perspectiveContrastingLeftFacing">
              <a:rot lat="300000" lon="19800000" rev="0"/>
            </a:camera>
            <a:lightRig rig="threePt" dir="t">
              <a:rot lat="0" lon="0" rev="2700000"/>
            </a:lightRig>
          </a:scene3d>
          <a:sp3d>
            <a:bevelT w="203200" h="152400" prst="convex"/>
          </a:sp3d>
        </p:spPr>
      </p:pic>
      <p:sp>
        <p:nvSpPr>
          <p:cNvPr id="5" name="4 Rombo"/>
          <p:cNvSpPr/>
          <p:nvPr/>
        </p:nvSpPr>
        <p:spPr>
          <a:xfrm>
            <a:off x="1" y="1071563"/>
            <a:ext cx="2143125" cy="2840355"/>
          </a:xfrm>
          <a:prstGeom prst="diamond">
            <a:avLst/>
          </a:prstGeom>
          <a:solidFill>
            <a:srgbClr val="006000">
              <a:alpha val="60000"/>
            </a:srgbClr>
          </a:solidFill>
          <a:ln w="38100">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Rombo"/>
          <p:cNvSpPr/>
          <p:nvPr/>
        </p:nvSpPr>
        <p:spPr>
          <a:xfrm>
            <a:off x="928688" y="1018699"/>
            <a:ext cx="2286000" cy="2838926"/>
          </a:xfrm>
          <a:prstGeom prst="diamond">
            <a:avLst/>
          </a:prstGeom>
          <a:solidFill>
            <a:srgbClr val="006000">
              <a:alpha val="60000"/>
            </a:srgbClr>
          </a:solidFill>
          <a:ln w="38100">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Rombo"/>
          <p:cNvSpPr/>
          <p:nvPr/>
        </p:nvSpPr>
        <p:spPr>
          <a:xfrm>
            <a:off x="1857375" y="1018699"/>
            <a:ext cx="2286000" cy="2838926"/>
          </a:xfrm>
          <a:prstGeom prst="diamond">
            <a:avLst/>
          </a:prstGeom>
          <a:solidFill>
            <a:srgbClr val="006000">
              <a:alpha val="60000"/>
            </a:srgbClr>
          </a:solidFill>
          <a:ln w="38100">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Rombo"/>
          <p:cNvSpPr/>
          <p:nvPr/>
        </p:nvSpPr>
        <p:spPr>
          <a:xfrm>
            <a:off x="2928939" y="1018699"/>
            <a:ext cx="2428875" cy="2838926"/>
          </a:xfrm>
          <a:prstGeom prst="diamond">
            <a:avLst/>
          </a:prstGeom>
          <a:solidFill>
            <a:srgbClr val="006000">
              <a:alpha val="60000"/>
            </a:srgbClr>
          </a:solidFill>
          <a:ln w="38100">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Rombo"/>
          <p:cNvSpPr/>
          <p:nvPr/>
        </p:nvSpPr>
        <p:spPr>
          <a:xfrm>
            <a:off x="3786189" y="1178719"/>
            <a:ext cx="2143125" cy="2840355"/>
          </a:xfrm>
          <a:prstGeom prst="diamond">
            <a:avLst/>
          </a:prstGeom>
          <a:solidFill>
            <a:srgbClr val="006000">
              <a:alpha val="60000"/>
            </a:srgbClr>
          </a:solidFill>
          <a:ln w="38100">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Rombo"/>
          <p:cNvSpPr/>
          <p:nvPr/>
        </p:nvSpPr>
        <p:spPr>
          <a:xfrm>
            <a:off x="4714875" y="1125855"/>
            <a:ext cx="2286000" cy="2838927"/>
          </a:xfrm>
          <a:prstGeom prst="diamond">
            <a:avLst/>
          </a:prstGeom>
          <a:solidFill>
            <a:srgbClr val="006000">
              <a:alpha val="60000"/>
            </a:srgbClr>
          </a:solidFill>
          <a:ln w="38100">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Rombo"/>
          <p:cNvSpPr/>
          <p:nvPr/>
        </p:nvSpPr>
        <p:spPr>
          <a:xfrm>
            <a:off x="5643563" y="1125855"/>
            <a:ext cx="2286000" cy="2838927"/>
          </a:xfrm>
          <a:prstGeom prst="diamond">
            <a:avLst/>
          </a:prstGeom>
          <a:solidFill>
            <a:srgbClr val="006000">
              <a:alpha val="60000"/>
            </a:srgbClr>
          </a:solidFill>
          <a:ln w="38100">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Rombo"/>
          <p:cNvSpPr/>
          <p:nvPr/>
        </p:nvSpPr>
        <p:spPr>
          <a:xfrm>
            <a:off x="6715126" y="1125855"/>
            <a:ext cx="2428875" cy="2838927"/>
          </a:xfrm>
          <a:prstGeom prst="diamond">
            <a:avLst/>
          </a:prstGeom>
          <a:solidFill>
            <a:srgbClr val="006000">
              <a:alpha val="60000"/>
            </a:srgbClr>
          </a:solidFill>
          <a:ln w="38100">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CuadroTexto"/>
          <p:cNvSpPr txBox="1"/>
          <p:nvPr/>
        </p:nvSpPr>
        <p:spPr>
          <a:xfrm>
            <a:off x="899592" y="4083918"/>
            <a:ext cx="7635875" cy="923925"/>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Don Cecilio viajó a París para estudiarlas y traer las primeras rosas.</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Durante su estancia estalló la 1ª Guerra Mundial y pasó muchas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dificultades para poder volver 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España.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2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childTnLst>
                          </p:cTn>
                        </p:par>
                        <p:par>
                          <p:cTn id="37" fill="hold">
                            <p:stCondLst>
                              <p:cond delay="3000"/>
                            </p:stCondLst>
                            <p:childTnLst>
                              <p:par>
                                <p:cTn id="38" presetID="2" presetClass="exit" presetSubtype="8" fill="hold" nodeType="afterEffect">
                                  <p:stCondLst>
                                    <p:cond delay="0"/>
                                  </p:stCondLst>
                                  <p:childTnLst>
                                    <p:anim calcmode="lin" valueType="num">
                                      <p:cBhvr additive="base">
                                        <p:cTn id="39" dur="3000"/>
                                        <p:tgtEl>
                                          <p:spTgt spid="5"/>
                                        </p:tgtEl>
                                        <p:attrNameLst>
                                          <p:attrName>ppt_x</p:attrName>
                                        </p:attrNameLst>
                                      </p:cBhvr>
                                      <p:tavLst>
                                        <p:tav tm="0">
                                          <p:val>
                                            <p:strVal val="ppt_x"/>
                                          </p:val>
                                        </p:tav>
                                        <p:tav tm="100000">
                                          <p:val>
                                            <p:strVal val="0-ppt_w/2"/>
                                          </p:val>
                                        </p:tav>
                                      </p:tavLst>
                                    </p:anim>
                                    <p:anim calcmode="lin" valueType="num">
                                      <p:cBhvr additive="base">
                                        <p:cTn id="40" dur="3000"/>
                                        <p:tgtEl>
                                          <p:spTgt spid="5"/>
                                        </p:tgtEl>
                                        <p:attrNameLst>
                                          <p:attrName>ppt_y</p:attrName>
                                        </p:attrNameLst>
                                      </p:cBhvr>
                                      <p:tavLst>
                                        <p:tav tm="0">
                                          <p:val>
                                            <p:strVal val="ppt_y"/>
                                          </p:val>
                                        </p:tav>
                                        <p:tav tm="100000">
                                          <p:val>
                                            <p:strVal val="ppt_y"/>
                                          </p:val>
                                        </p:tav>
                                      </p:tavLst>
                                    </p:anim>
                                    <p:set>
                                      <p:cBhvr>
                                        <p:cTn id="41" dur="1" fill="hold">
                                          <p:stCondLst>
                                            <p:cond delay="2999"/>
                                          </p:stCondLst>
                                        </p:cTn>
                                        <p:tgtEl>
                                          <p:spTgt spid="5"/>
                                        </p:tgtEl>
                                        <p:attrNameLst>
                                          <p:attrName>style.visibility</p:attrName>
                                        </p:attrNameLst>
                                      </p:cBhvr>
                                      <p:to>
                                        <p:strVal val="hidden"/>
                                      </p:to>
                                    </p:set>
                                  </p:childTnLst>
                                </p:cTn>
                              </p:par>
                              <p:par>
                                <p:cTn id="42" presetID="2" presetClass="exit" presetSubtype="8" fill="hold" nodeType="with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0-ppt_w/2"/>
                                          </p:val>
                                        </p:tav>
                                      </p:tavLst>
                                    </p:anim>
                                    <p:anim calcmode="lin" valueType="num">
                                      <p:cBhvr additive="base">
                                        <p:cTn id="44" dur="3000"/>
                                        <p:tgtEl>
                                          <p:spTgt spid="6"/>
                                        </p:tgtEl>
                                        <p:attrNameLst>
                                          <p:attrName>ppt_y</p:attrName>
                                        </p:attrNameLst>
                                      </p:cBhvr>
                                      <p:tavLst>
                                        <p:tav tm="0">
                                          <p:val>
                                            <p:strVal val="ppt_y"/>
                                          </p:val>
                                        </p:tav>
                                        <p:tav tm="100000">
                                          <p:val>
                                            <p:strVal val="ppt_y"/>
                                          </p:val>
                                        </p:tav>
                                      </p:tavLst>
                                    </p:anim>
                                    <p:set>
                                      <p:cBhvr>
                                        <p:cTn id="45" dur="1" fill="hold">
                                          <p:stCondLst>
                                            <p:cond delay="2999"/>
                                          </p:stCondLst>
                                        </p:cTn>
                                        <p:tgtEl>
                                          <p:spTgt spid="6"/>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0-ppt_w/2"/>
                                          </p:val>
                                        </p:tav>
                                      </p:tavLst>
                                    </p:anim>
                                    <p:anim calcmode="lin" valueType="num">
                                      <p:cBhvr additive="base">
                                        <p:cTn id="48" dur="3000"/>
                                        <p:tgtEl>
                                          <p:spTgt spid="7"/>
                                        </p:tgtEl>
                                        <p:attrNameLst>
                                          <p:attrName>ppt_y</p:attrName>
                                        </p:attrNameLst>
                                      </p:cBhvr>
                                      <p:tavLst>
                                        <p:tav tm="0">
                                          <p:val>
                                            <p:strVal val="ppt_y"/>
                                          </p:val>
                                        </p:tav>
                                        <p:tav tm="100000">
                                          <p:val>
                                            <p:strVal val="ppt_y"/>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8" fill="hold" nodeType="withEffect">
                                  <p:stCondLst>
                                    <p:cond delay="0"/>
                                  </p:stCondLst>
                                  <p:childTnLst>
                                    <p:anim calcmode="lin" valueType="num">
                                      <p:cBhvr additive="base">
                                        <p:cTn id="51" dur="3000"/>
                                        <p:tgtEl>
                                          <p:spTgt spid="10"/>
                                        </p:tgtEl>
                                        <p:attrNameLst>
                                          <p:attrName>ppt_x</p:attrName>
                                        </p:attrNameLst>
                                      </p:cBhvr>
                                      <p:tavLst>
                                        <p:tav tm="0">
                                          <p:val>
                                            <p:strVal val="ppt_x"/>
                                          </p:val>
                                        </p:tav>
                                        <p:tav tm="100000">
                                          <p:val>
                                            <p:strVal val="0-ppt_w/2"/>
                                          </p:val>
                                        </p:tav>
                                      </p:tavLst>
                                    </p:anim>
                                    <p:anim calcmode="lin" valueType="num">
                                      <p:cBhvr additive="base">
                                        <p:cTn id="52" dur="3000"/>
                                        <p:tgtEl>
                                          <p:spTgt spid="10"/>
                                        </p:tgtEl>
                                        <p:attrNameLst>
                                          <p:attrName>ppt_y</p:attrName>
                                        </p:attrNameLst>
                                      </p:cBhvr>
                                      <p:tavLst>
                                        <p:tav tm="0">
                                          <p:val>
                                            <p:strVal val="ppt_y"/>
                                          </p:val>
                                        </p:tav>
                                        <p:tav tm="100000">
                                          <p:val>
                                            <p:strVal val="ppt_y"/>
                                          </p:val>
                                        </p:tav>
                                      </p:tavLst>
                                    </p:anim>
                                    <p:set>
                                      <p:cBhvr>
                                        <p:cTn id="53" dur="1" fill="hold">
                                          <p:stCondLst>
                                            <p:cond delay="2999"/>
                                          </p:stCondLst>
                                        </p:cTn>
                                        <p:tgtEl>
                                          <p:spTgt spid="10"/>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8"/>
                                        </p:tgtEl>
                                        <p:attrNameLst>
                                          <p:attrName>ppt_x</p:attrName>
                                        </p:attrNameLst>
                                      </p:cBhvr>
                                      <p:tavLst>
                                        <p:tav tm="0">
                                          <p:val>
                                            <p:strVal val="ppt_x"/>
                                          </p:val>
                                        </p:tav>
                                        <p:tav tm="100000">
                                          <p:val>
                                            <p:strVal val="0-ppt_w/2"/>
                                          </p:val>
                                        </p:tav>
                                      </p:tavLst>
                                    </p:anim>
                                    <p:anim calcmode="lin" valueType="num">
                                      <p:cBhvr additive="base">
                                        <p:cTn id="56" dur="3000"/>
                                        <p:tgtEl>
                                          <p:spTgt spid="8"/>
                                        </p:tgtEl>
                                        <p:attrNameLst>
                                          <p:attrName>ppt_y</p:attrName>
                                        </p:attrNameLst>
                                      </p:cBhvr>
                                      <p:tavLst>
                                        <p:tav tm="0">
                                          <p:val>
                                            <p:strVal val="ppt_y"/>
                                          </p:val>
                                        </p:tav>
                                        <p:tav tm="100000">
                                          <p:val>
                                            <p:strVal val="ppt_y"/>
                                          </p:val>
                                        </p:tav>
                                      </p:tavLst>
                                    </p:anim>
                                    <p:set>
                                      <p:cBhvr>
                                        <p:cTn id="57" dur="1" fill="hold">
                                          <p:stCondLst>
                                            <p:cond delay="2999"/>
                                          </p:stCondLst>
                                        </p:cTn>
                                        <p:tgtEl>
                                          <p:spTgt spid="8"/>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9"/>
                                        </p:tgtEl>
                                        <p:attrNameLst>
                                          <p:attrName>ppt_x</p:attrName>
                                        </p:attrNameLst>
                                      </p:cBhvr>
                                      <p:tavLst>
                                        <p:tav tm="0">
                                          <p:val>
                                            <p:strVal val="ppt_x"/>
                                          </p:val>
                                        </p:tav>
                                        <p:tav tm="100000">
                                          <p:val>
                                            <p:strVal val="0-ppt_w/2"/>
                                          </p:val>
                                        </p:tav>
                                      </p:tavLst>
                                    </p:anim>
                                    <p:anim calcmode="lin" valueType="num">
                                      <p:cBhvr additive="base">
                                        <p:cTn id="60" dur="3000"/>
                                        <p:tgtEl>
                                          <p:spTgt spid="9"/>
                                        </p:tgtEl>
                                        <p:attrNameLst>
                                          <p:attrName>ppt_y</p:attrName>
                                        </p:attrNameLst>
                                      </p:cBhvr>
                                      <p:tavLst>
                                        <p:tav tm="0">
                                          <p:val>
                                            <p:strVal val="ppt_y"/>
                                          </p:val>
                                        </p:tav>
                                        <p:tav tm="100000">
                                          <p:val>
                                            <p:strVal val="ppt_y"/>
                                          </p:val>
                                        </p:tav>
                                      </p:tavLst>
                                    </p:anim>
                                    <p:set>
                                      <p:cBhvr>
                                        <p:cTn id="61" dur="1" fill="hold">
                                          <p:stCondLst>
                                            <p:cond delay="2999"/>
                                          </p:stCondLst>
                                        </p:cTn>
                                        <p:tgtEl>
                                          <p:spTgt spid="9"/>
                                        </p:tgtEl>
                                        <p:attrNameLst>
                                          <p:attrName>style.visibility</p:attrName>
                                        </p:attrNameLst>
                                      </p:cBhvr>
                                      <p:to>
                                        <p:strVal val="hidden"/>
                                      </p:to>
                                    </p:set>
                                  </p:childTnLst>
                                </p:cTn>
                              </p:par>
                              <p:par>
                                <p:cTn id="62" presetID="2" presetClass="exit" presetSubtype="8" fill="hold" nodeType="withEffect">
                                  <p:stCondLst>
                                    <p:cond delay="0"/>
                                  </p:stCondLst>
                                  <p:childTnLst>
                                    <p:anim calcmode="lin" valueType="num">
                                      <p:cBhvr additive="base">
                                        <p:cTn id="63" dur="3000"/>
                                        <p:tgtEl>
                                          <p:spTgt spid="11"/>
                                        </p:tgtEl>
                                        <p:attrNameLst>
                                          <p:attrName>ppt_x</p:attrName>
                                        </p:attrNameLst>
                                      </p:cBhvr>
                                      <p:tavLst>
                                        <p:tav tm="0">
                                          <p:val>
                                            <p:strVal val="ppt_x"/>
                                          </p:val>
                                        </p:tav>
                                        <p:tav tm="100000">
                                          <p:val>
                                            <p:strVal val="0-ppt_w/2"/>
                                          </p:val>
                                        </p:tav>
                                      </p:tavLst>
                                    </p:anim>
                                    <p:anim calcmode="lin" valueType="num">
                                      <p:cBhvr additive="base">
                                        <p:cTn id="64" dur="3000"/>
                                        <p:tgtEl>
                                          <p:spTgt spid="11"/>
                                        </p:tgtEl>
                                        <p:attrNameLst>
                                          <p:attrName>ppt_y</p:attrName>
                                        </p:attrNameLst>
                                      </p:cBhvr>
                                      <p:tavLst>
                                        <p:tav tm="0">
                                          <p:val>
                                            <p:strVal val="ppt_y"/>
                                          </p:val>
                                        </p:tav>
                                        <p:tav tm="100000">
                                          <p:val>
                                            <p:strVal val="ppt_y"/>
                                          </p:val>
                                        </p:tav>
                                      </p:tavLst>
                                    </p:anim>
                                    <p:set>
                                      <p:cBhvr>
                                        <p:cTn id="65" dur="1" fill="hold">
                                          <p:stCondLst>
                                            <p:cond delay="2999"/>
                                          </p:stCondLst>
                                        </p:cTn>
                                        <p:tgtEl>
                                          <p:spTgt spid="11"/>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3000"/>
                                        <p:tgtEl>
                                          <p:spTgt spid="12"/>
                                        </p:tgtEl>
                                        <p:attrNameLst>
                                          <p:attrName>ppt_x</p:attrName>
                                        </p:attrNameLst>
                                      </p:cBhvr>
                                      <p:tavLst>
                                        <p:tav tm="0">
                                          <p:val>
                                            <p:strVal val="ppt_x"/>
                                          </p:val>
                                        </p:tav>
                                        <p:tav tm="100000">
                                          <p:val>
                                            <p:strVal val="0-ppt_w/2"/>
                                          </p:val>
                                        </p:tav>
                                      </p:tavLst>
                                    </p:anim>
                                    <p:anim calcmode="lin" valueType="num">
                                      <p:cBhvr additive="base">
                                        <p:cTn id="68" dur="3000"/>
                                        <p:tgtEl>
                                          <p:spTgt spid="12"/>
                                        </p:tgtEl>
                                        <p:attrNameLst>
                                          <p:attrName>ppt_y</p:attrName>
                                        </p:attrNameLst>
                                      </p:cBhvr>
                                      <p:tavLst>
                                        <p:tav tm="0">
                                          <p:val>
                                            <p:strVal val="ppt_y"/>
                                          </p:val>
                                        </p:tav>
                                        <p:tav tm="100000">
                                          <p:val>
                                            <p:strVal val="ppt_y"/>
                                          </p:val>
                                        </p:tav>
                                      </p:tavLst>
                                    </p:anim>
                                    <p:set>
                                      <p:cBhvr>
                                        <p:cTn id="69" dur="1" fill="hold">
                                          <p:stCondLst>
                                            <p:cond delay="2999"/>
                                          </p:stCondLst>
                                        </p:cTn>
                                        <p:tgtEl>
                                          <p:spTgt spid="12"/>
                                        </p:tgtEl>
                                        <p:attrNameLst>
                                          <p:attrName>style.visibility</p:attrName>
                                        </p:attrNameLst>
                                      </p:cBhvr>
                                      <p:to>
                                        <p:strVal val="hidden"/>
                                      </p:to>
                                    </p:set>
                                  </p:childTnLst>
                                </p:cTn>
                              </p:par>
                              <p:par>
                                <p:cTn id="70" presetID="17" presetClass="entr" presetSubtype="2" fill="hold" nodeType="withEffect">
                                  <p:stCondLst>
                                    <p:cond delay="0"/>
                                  </p:stCondLst>
                                  <p:childTnLst>
                                    <p:set>
                                      <p:cBhvr>
                                        <p:cTn id="71" dur="1" fill="hold">
                                          <p:stCondLst>
                                            <p:cond delay="0"/>
                                          </p:stCondLst>
                                        </p:cTn>
                                        <p:tgtEl>
                                          <p:spTgt spid="4"/>
                                        </p:tgtEl>
                                        <p:attrNameLst>
                                          <p:attrName>style.visibility</p:attrName>
                                        </p:attrNameLst>
                                      </p:cBhvr>
                                      <p:to>
                                        <p:strVal val="visible"/>
                                      </p:to>
                                    </p:set>
                                    <p:anim calcmode="lin" valueType="num">
                                      <p:cBhvr>
                                        <p:cTn id="72" dur="3000" fill="hold"/>
                                        <p:tgtEl>
                                          <p:spTgt spid="4"/>
                                        </p:tgtEl>
                                        <p:attrNameLst>
                                          <p:attrName>ppt_x</p:attrName>
                                        </p:attrNameLst>
                                      </p:cBhvr>
                                      <p:tavLst>
                                        <p:tav tm="0">
                                          <p:val>
                                            <p:strVal val="#ppt_x+#ppt_w/2"/>
                                          </p:val>
                                        </p:tav>
                                        <p:tav tm="100000">
                                          <p:val>
                                            <p:strVal val="#ppt_x"/>
                                          </p:val>
                                        </p:tav>
                                      </p:tavLst>
                                    </p:anim>
                                    <p:anim calcmode="lin" valueType="num">
                                      <p:cBhvr>
                                        <p:cTn id="73" dur="3000" fill="hold"/>
                                        <p:tgtEl>
                                          <p:spTgt spid="4"/>
                                        </p:tgtEl>
                                        <p:attrNameLst>
                                          <p:attrName>ppt_y</p:attrName>
                                        </p:attrNameLst>
                                      </p:cBhvr>
                                      <p:tavLst>
                                        <p:tav tm="0">
                                          <p:val>
                                            <p:strVal val="#ppt_y"/>
                                          </p:val>
                                        </p:tav>
                                        <p:tav tm="100000">
                                          <p:val>
                                            <p:strVal val="#ppt_y"/>
                                          </p:val>
                                        </p:tav>
                                      </p:tavLst>
                                    </p:anim>
                                    <p:anim calcmode="lin" valueType="num">
                                      <p:cBhvr>
                                        <p:cTn id="74" dur="3000" fill="hold"/>
                                        <p:tgtEl>
                                          <p:spTgt spid="4"/>
                                        </p:tgtEl>
                                        <p:attrNameLst>
                                          <p:attrName>ppt_w</p:attrName>
                                        </p:attrNameLst>
                                      </p:cBhvr>
                                      <p:tavLst>
                                        <p:tav tm="0">
                                          <p:val>
                                            <p:fltVal val="0"/>
                                          </p:val>
                                        </p:tav>
                                        <p:tav tm="100000">
                                          <p:val>
                                            <p:strVal val="#ppt_w"/>
                                          </p:val>
                                        </p:tav>
                                      </p:tavLst>
                                    </p:anim>
                                    <p:anim calcmode="lin" valueType="num">
                                      <p:cBhvr>
                                        <p:cTn id="75" dur="3000" fill="hold"/>
                                        <p:tgtEl>
                                          <p:spTgt spid="4"/>
                                        </p:tgtEl>
                                        <p:attrNameLst>
                                          <p:attrName>ppt_h</p:attrName>
                                        </p:attrNameLst>
                                      </p:cBhvr>
                                      <p:tavLst>
                                        <p:tav tm="0">
                                          <p:val>
                                            <p:strVal val="#ppt_h"/>
                                          </p:val>
                                        </p:tav>
                                        <p:tav tm="100000">
                                          <p:val>
                                            <p:strVal val="#ppt_h"/>
                                          </p:val>
                                        </p:tav>
                                      </p:tavLst>
                                    </p:anim>
                                  </p:childTnLst>
                                </p:cTn>
                              </p:par>
                              <p:par>
                                <p:cTn id="76" presetID="16" presetClass="entr" presetSubtype="21" fill="hold" nodeType="withEffect">
                                  <p:stCondLst>
                                    <p:cond delay="0"/>
                                  </p:stCondLst>
                                  <p:childTnLst>
                                    <p:set>
                                      <p:cBhvr>
                                        <p:cTn id="77" dur="1" fill="hold">
                                          <p:stCondLst>
                                            <p:cond delay="0"/>
                                          </p:stCondLst>
                                        </p:cTn>
                                        <p:tgtEl>
                                          <p:spTgt spid="4"/>
                                        </p:tgtEl>
                                        <p:attrNameLst>
                                          <p:attrName>style.visibility</p:attrName>
                                        </p:attrNameLst>
                                      </p:cBhvr>
                                      <p:to>
                                        <p:strVal val="visible"/>
                                      </p:to>
                                    </p:set>
                                    <p:animEffect transition="in" filter="barn(inVertical)">
                                      <p:cBhvr>
                                        <p:cTn id="78" dur="3000"/>
                                        <p:tgtEl>
                                          <p:spTgt spid="4"/>
                                        </p:tgtEl>
                                      </p:cBhvr>
                                    </p:animEffect>
                                  </p:childTnLst>
                                </p:cTn>
                              </p:par>
                            </p:childTnLst>
                          </p:cTn>
                        </p:par>
                        <p:par>
                          <p:cTn id="79" fill="hold">
                            <p:stCondLst>
                              <p:cond delay="6000"/>
                            </p:stCondLst>
                            <p:childTnLst>
                              <p:par>
                                <p:cTn id="80" presetID="40" presetClass="entr" presetSubtype="0" fill="hold" grpId="0" nodeType="afterEffect">
                                  <p:stCondLst>
                                    <p:cond delay="0"/>
                                  </p:stCondLst>
                                  <p:iterate type="lt">
                                    <p:tmPct val="10000"/>
                                  </p:iterate>
                                  <p:childTnLst>
                                    <p:set>
                                      <p:cBhvr>
                                        <p:cTn id="81" dur="1" fill="hold">
                                          <p:stCondLst>
                                            <p:cond delay="0"/>
                                          </p:stCondLst>
                                        </p:cTn>
                                        <p:tgtEl>
                                          <p:spTgt spid="13"/>
                                        </p:tgtEl>
                                        <p:attrNameLst>
                                          <p:attrName>style.visibility</p:attrName>
                                        </p:attrNameLst>
                                      </p:cBhvr>
                                      <p:to>
                                        <p:strVal val="visible"/>
                                      </p:to>
                                    </p:set>
                                    <p:animEffect transition="in" filter="fade">
                                      <p:cBhvr>
                                        <p:cTn id="82" dur="1000"/>
                                        <p:tgtEl>
                                          <p:spTgt spid="13"/>
                                        </p:tgtEl>
                                      </p:cBhvr>
                                    </p:animEffect>
                                    <p:anim calcmode="lin" valueType="num">
                                      <p:cBhvr>
                                        <p:cTn id="83" dur="1000" fill="hold"/>
                                        <p:tgtEl>
                                          <p:spTgt spid="13"/>
                                        </p:tgtEl>
                                        <p:attrNameLst>
                                          <p:attrName>ppt_x</p:attrName>
                                        </p:attrNameLst>
                                      </p:cBhvr>
                                      <p:tavLst>
                                        <p:tav tm="0">
                                          <p:val>
                                            <p:strVal val="#ppt_x-.1"/>
                                          </p:val>
                                        </p:tav>
                                        <p:tav tm="100000">
                                          <p:val>
                                            <p:strVal val="#ppt_x"/>
                                          </p:val>
                                        </p:tav>
                                      </p:tavLst>
                                    </p:anim>
                                    <p:anim calcmode="lin" valueType="num">
                                      <p:cBhvr>
                                        <p:cTn id="84"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42869_10151243465549023_1692182972_n.jpg"/>
          <p:cNvPicPr>
            <a:picLocks noChangeAspect="1"/>
          </p:cNvPicPr>
          <p:nvPr/>
        </p:nvPicPr>
        <p:blipFill>
          <a:blip r:embed="rId2" cstate="print"/>
          <a:stretch>
            <a:fillRect/>
          </a:stretch>
        </p:blipFill>
        <p:spPr bwMode="auto">
          <a:xfrm>
            <a:off x="0" y="12859"/>
            <a:ext cx="9144000" cy="5117783"/>
          </a:xfrm>
          <a:prstGeom prst="rect">
            <a:avLst/>
          </a:prstGeom>
          <a:noFill/>
          <a:ln w="9525">
            <a:noFill/>
            <a:miter lim="800000"/>
            <a:headEnd/>
            <a:tailEnd/>
          </a:ln>
          <a:scene3d>
            <a:camera prst="orthographicFront"/>
            <a:lightRig rig="threePt" dir="t"/>
          </a:scene3d>
          <a:sp3d>
            <a:bevelT w="203200" h="152400" prst="convex"/>
          </a:sp3d>
        </p:spPr>
      </p:pic>
      <p:sp>
        <p:nvSpPr>
          <p:cNvPr id="5" name="4 Rectángulo"/>
          <p:cNvSpPr/>
          <p:nvPr/>
        </p:nvSpPr>
        <p:spPr>
          <a:xfrm>
            <a:off x="3348038" y="735807"/>
            <a:ext cx="1223962" cy="3780473"/>
          </a:xfrm>
          <a:prstGeom prst="rect">
            <a:avLst/>
          </a:prstGeom>
          <a:solidFill>
            <a:srgbClr val="303C18">
              <a:alpha val="65000"/>
            </a:srgbClr>
          </a:solidFill>
          <a:ln w="28575">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Rectángulo"/>
          <p:cNvSpPr/>
          <p:nvPr/>
        </p:nvSpPr>
        <p:spPr>
          <a:xfrm>
            <a:off x="4572001" y="735807"/>
            <a:ext cx="1152525" cy="3780473"/>
          </a:xfrm>
          <a:prstGeom prst="rect">
            <a:avLst/>
          </a:prstGeom>
          <a:solidFill>
            <a:srgbClr val="303C18">
              <a:alpha val="65000"/>
            </a:srgbClr>
          </a:solidFill>
          <a:ln w="28575">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CuadroTexto"/>
          <p:cNvSpPr txBox="1"/>
          <p:nvPr/>
        </p:nvSpPr>
        <p:spPr>
          <a:xfrm>
            <a:off x="684213" y="4011613"/>
            <a:ext cx="7848600" cy="923925"/>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Mientras paseamos y como homenaje a su creador, contaré algo de la vida de este gran jardinero que nació en Valladolid y empezó como aprendiz en el Ayuntamiento de Madrid con tan solo 8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años.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2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8" presetClass="emph" presetSubtype="0" fill="hold" nodeType="withEffect">
                                  <p:stCondLst>
                                    <p:cond delay="0"/>
                                  </p:stCondLst>
                                  <p:childTnLst>
                                    <p:animRot by="21600000">
                                      <p:cBhvr>
                                        <p:cTn id="12" dur="3000" fill="hold"/>
                                        <p:tgtEl>
                                          <p:spTgt spid="5"/>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6"/>
                                        </p:tgtEl>
                                        <p:attrNameLst>
                                          <p:attrName>r</p:attrName>
                                        </p:attrNameLst>
                                      </p:cBhvr>
                                    </p:animRot>
                                  </p:childTnLst>
                                </p:cTn>
                              </p:par>
                              <p:par>
                                <p:cTn id="15" presetID="2" presetClass="entr" presetSubtype="1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0-#ppt_w/2"/>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1+#ppt_w/2"/>
                                          </p:val>
                                        </p:tav>
                                        <p:tav tm="100000">
                                          <p:val>
                                            <p:strVal val="#ppt_x"/>
                                          </p:val>
                                        </p:tav>
                                      </p:tavLst>
                                    </p:anim>
                                    <p:anim calcmode="lin" valueType="num">
                                      <p:cBhvr additive="base">
                                        <p:cTn id="22" dur="3000" fill="hold"/>
                                        <p:tgtEl>
                                          <p:spTgt spid="6"/>
                                        </p:tgtEl>
                                        <p:attrNameLst>
                                          <p:attrName>ppt_y</p:attrName>
                                        </p:attrNameLst>
                                      </p:cBhvr>
                                      <p:tavLst>
                                        <p:tav tm="0">
                                          <p:val>
                                            <p:strVal val="1+#ppt_h/2"/>
                                          </p:val>
                                        </p:tav>
                                        <p:tav tm="100000">
                                          <p:val>
                                            <p:strVal val="#ppt_y"/>
                                          </p:val>
                                        </p:tav>
                                      </p:tavLst>
                                    </p:anim>
                                  </p:childTnLst>
                                </p:cTn>
                              </p:par>
                            </p:childTnLst>
                          </p:cTn>
                        </p:par>
                        <p:par>
                          <p:cTn id="23" fill="hold">
                            <p:stCondLst>
                              <p:cond delay="3000"/>
                            </p:stCondLst>
                            <p:childTnLst>
                              <p:par>
                                <p:cTn id="24" presetID="2" presetClass="exit" presetSubtype="2" fill="hold" nodeType="afterEffect">
                                  <p:stCondLst>
                                    <p:cond delay="0"/>
                                  </p:stCondLst>
                                  <p:childTnLst>
                                    <p:anim calcmode="lin" valueType="num">
                                      <p:cBhvr additive="base">
                                        <p:cTn id="25" dur="3000"/>
                                        <p:tgtEl>
                                          <p:spTgt spid="5"/>
                                        </p:tgtEl>
                                        <p:attrNameLst>
                                          <p:attrName>ppt_x</p:attrName>
                                        </p:attrNameLst>
                                      </p:cBhvr>
                                      <p:tavLst>
                                        <p:tav tm="0">
                                          <p:val>
                                            <p:strVal val="ppt_x"/>
                                          </p:val>
                                        </p:tav>
                                        <p:tav tm="100000">
                                          <p:val>
                                            <p:strVal val="1+ppt_w/2"/>
                                          </p:val>
                                        </p:tav>
                                      </p:tavLst>
                                    </p:anim>
                                    <p:anim calcmode="lin" valueType="num">
                                      <p:cBhvr additive="base">
                                        <p:cTn id="26" dur="3000"/>
                                        <p:tgtEl>
                                          <p:spTgt spid="5"/>
                                        </p:tgtEl>
                                        <p:attrNameLst>
                                          <p:attrName>ppt_y</p:attrName>
                                        </p:attrNameLst>
                                      </p:cBhvr>
                                      <p:tavLst>
                                        <p:tav tm="0">
                                          <p:val>
                                            <p:strVal val="ppt_y"/>
                                          </p:val>
                                        </p:tav>
                                        <p:tav tm="100000">
                                          <p:val>
                                            <p:strVal val="ppt_y"/>
                                          </p:val>
                                        </p:tav>
                                      </p:tavLst>
                                    </p:anim>
                                    <p:set>
                                      <p:cBhvr>
                                        <p:cTn id="27" dur="1" fill="hold">
                                          <p:stCondLst>
                                            <p:cond delay="2999"/>
                                          </p:stCondLst>
                                        </p:cTn>
                                        <p:tgtEl>
                                          <p:spTgt spid="5"/>
                                        </p:tgtEl>
                                        <p:attrNameLst>
                                          <p:attrName>style.visibility</p:attrName>
                                        </p:attrNameLst>
                                      </p:cBhvr>
                                      <p:to>
                                        <p:strVal val="hidden"/>
                                      </p:to>
                                    </p:set>
                                  </p:childTnLst>
                                </p:cTn>
                              </p:par>
                              <p:par>
                                <p:cTn id="28" presetID="2" presetClass="exit" presetSubtype="8" fill="hold" nodeType="withEffect">
                                  <p:stCondLst>
                                    <p:cond delay="0"/>
                                  </p:stCondLst>
                                  <p:childTnLst>
                                    <p:anim calcmode="lin" valueType="num">
                                      <p:cBhvr additive="base">
                                        <p:cTn id="29" dur="3000"/>
                                        <p:tgtEl>
                                          <p:spTgt spid="6"/>
                                        </p:tgtEl>
                                        <p:attrNameLst>
                                          <p:attrName>ppt_x</p:attrName>
                                        </p:attrNameLst>
                                      </p:cBhvr>
                                      <p:tavLst>
                                        <p:tav tm="0">
                                          <p:val>
                                            <p:strVal val="ppt_x"/>
                                          </p:val>
                                        </p:tav>
                                        <p:tav tm="100000">
                                          <p:val>
                                            <p:strVal val="0-ppt_w/2"/>
                                          </p:val>
                                        </p:tav>
                                      </p:tavLst>
                                    </p:anim>
                                    <p:anim calcmode="lin" valueType="num">
                                      <p:cBhvr additive="base">
                                        <p:cTn id="30" dur="3000"/>
                                        <p:tgtEl>
                                          <p:spTgt spid="6"/>
                                        </p:tgtEl>
                                        <p:attrNameLst>
                                          <p:attrName>ppt_y</p:attrName>
                                        </p:attrNameLst>
                                      </p:cBhvr>
                                      <p:tavLst>
                                        <p:tav tm="0">
                                          <p:val>
                                            <p:strVal val="ppt_y"/>
                                          </p:val>
                                        </p:tav>
                                        <p:tav tm="100000">
                                          <p:val>
                                            <p:strVal val="ppt_y"/>
                                          </p:val>
                                        </p:tav>
                                      </p:tavLst>
                                    </p:anim>
                                    <p:set>
                                      <p:cBhvr>
                                        <p:cTn id="31" dur="1" fill="hold">
                                          <p:stCondLst>
                                            <p:cond delay="2999"/>
                                          </p:stCondLst>
                                        </p:cTn>
                                        <p:tgtEl>
                                          <p:spTgt spid="6"/>
                                        </p:tgtEl>
                                        <p:attrNameLst>
                                          <p:attrName>style.visibility</p:attrName>
                                        </p:attrNameLst>
                                      </p:cBhvr>
                                      <p:to>
                                        <p:strVal val="hidden"/>
                                      </p:to>
                                    </p:set>
                                  </p:childTnLst>
                                </p:cTn>
                              </p:par>
                              <p:par>
                                <p:cTn id="32" presetID="19" presetClass="exit" presetSubtype="10" fill="hold" nodeType="withEffect">
                                  <p:stCondLst>
                                    <p:cond delay="0"/>
                                  </p:stCondLst>
                                  <p:childTnLst>
                                    <p:anim calcmode="lin" valueType="num">
                                      <p:cBhvr>
                                        <p:cTn id="33" dur="3000"/>
                                        <p:tgtEl>
                                          <p:spTgt spid="5"/>
                                        </p:tgtEl>
                                        <p:attrNameLst>
                                          <p:attrName>ppt_h</p:attrName>
                                        </p:attrNameLst>
                                      </p:cBhvr>
                                      <p:tavLst>
                                        <p:tav tm="0">
                                          <p:val>
                                            <p:strVal val="ppt_h"/>
                                          </p:val>
                                        </p:tav>
                                        <p:tav tm="100000">
                                          <p:val>
                                            <p:strVal val="ppt_h"/>
                                          </p:val>
                                        </p:tav>
                                      </p:tavLst>
                                    </p:anim>
                                    <p:anim calcmode="lin" valueType="num">
                                      <p:cBhvr>
                                        <p:cTn id="34"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 dur="1" fill="hold">
                                          <p:stCondLst>
                                            <p:cond delay="2999"/>
                                          </p:stCondLst>
                                        </p:cTn>
                                        <p:tgtEl>
                                          <p:spTgt spid="5"/>
                                        </p:tgtEl>
                                        <p:attrNameLst>
                                          <p:attrName>style.visibility</p:attrName>
                                        </p:attrNameLst>
                                      </p:cBhvr>
                                      <p:to>
                                        <p:strVal val="hidden"/>
                                      </p:to>
                                    </p:set>
                                  </p:childTnLst>
                                </p:cTn>
                              </p:par>
                              <p:par>
                                <p:cTn id="36" presetID="19" presetClass="exit" presetSubtype="10" fill="hold" nodeType="withEffect">
                                  <p:stCondLst>
                                    <p:cond delay="0"/>
                                  </p:stCondLst>
                                  <p:childTnLst>
                                    <p:anim calcmode="lin" valueType="num">
                                      <p:cBhvr>
                                        <p:cTn id="37" dur="3000"/>
                                        <p:tgtEl>
                                          <p:spTgt spid="6"/>
                                        </p:tgtEl>
                                        <p:attrNameLst>
                                          <p:attrName>ppt_h</p:attrName>
                                        </p:attrNameLst>
                                      </p:cBhvr>
                                      <p:tavLst>
                                        <p:tav tm="0">
                                          <p:val>
                                            <p:strVal val="ppt_h"/>
                                          </p:val>
                                        </p:tav>
                                        <p:tav tm="100000">
                                          <p:val>
                                            <p:strVal val="ppt_h"/>
                                          </p:val>
                                        </p:tav>
                                      </p:tavLst>
                                    </p:anim>
                                    <p:anim calcmode="lin" valueType="num">
                                      <p:cBhvr>
                                        <p:cTn id="38"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9" dur="1" fill="hold">
                                          <p:stCondLst>
                                            <p:cond delay="2999"/>
                                          </p:stCondLst>
                                        </p:cTn>
                                        <p:tgtEl>
                                          <p:spTgt spid="6"/>
                                        </p:tgtEl>
                                        <p:attrNameLst>
                                          <p:attrName>style.visibility</p:attrName>
                                        </p:attrNameLst>
                                      </p:cBhvr>
                                      <p:to>
                                        <p:strVal val="hidden"/>
                                      </p:to>
                                    </p:set>
                                  </p:childTnLst>
                                </p:cTn>
                              </p:par>
                              <p:par>
                                <p:cTn id="40" presetID="23" presetClass="entr" presetSubtype="288"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3000" fill="hold"/>
                                        <p:tgtEl>
                                          <p:spTgt spid="4"/>
                                        </p:tgtEl>
                                        <p:attrNameLst>
                                          <p:attrName>ppt_w</p:attrName>
                                        </p:attrNameLst>
                                      </p:cBhvr>
                                      <p:tavLst>
                                        <p:tav tm="0">
                                          <p:val>
                                            <p:strVal val="4/3*#ppt_w"/>
                                          </p:val>
                                        </p:tav>
                                        <p:tav tm="100000">
                                          <p:val>
                                            <p:strVal val="#ppt_w"/>
                                          </p:val>
                                        </p:tav>
                                      </p:tavLst>
                                    </p:anim>
                                    <p:anim calcmode="lin" valueType="num">
                                      <p:cBhvr>
                                        <p:cTn id="43" dur="3000" fill="hold"/>
                                        <p:tgtEl>
                                          <p:spTgt spid="4"/>
                                        </p:tgtEl>
                                        <p:attrNameLst>
                                          <p:attrName>ppt_h</p:attrName>
                                        </p:attrNameLst>
                                      </p:cBhvr>
                                      <p:tavLst>
                                        <p:tav tm="0">
                                          <p:val>
                                            <p:strVal val="4/3*#ppt_h"/>
                                          </p:val>
                                        </p:tav>
                                        <p:tav tm="100000">
                                          <p:val>
                                            <p:strVal val="#ppt_h"/>
                                          </p:val>
                                        </p:tav>
                                      </p:tavLst>
                                    </p:anim>
                                  </p:childTnLst>
                                </p:cTn>
                              </p:par>
                              <p:par>
                                <p:cTn id="44" presetID="16" presetClass="entr" presetSubtype="37"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barn(outVertical)">
                                      <p:cBhvr>
                                        <p:cTn id="46" dur="3000"/>
                                        <p:tgtEl>
                                          <p:spTgt spid="4"/>
                                        </p:tgtEl>
                                      </p:cBhvr>
                                    </p:animEffect>
                                  </p:childTnLst>
                                </p:cTn>
                              </p:par>
                            </p:childTnLst>
                          </p:cTn>
                        </p:par>
                        <p:par>
                          <p:cTn id="47" fill="hold">
                            <p:stCondLst>
                              <p:cond delay="6000"/>
                            </p:stCondLst>
                            <p:childTnLst>
                              <p:par>
                                <p:cTn id="48" presetID="40" presetClass="entr" presetSubtype="0" fill="hold" grpId="0" nodeType="afterEffect">
                                  <p:stCondLst>
                                    <p:cond delay="0"/>
                                  </p:stCondLst>
                                  <p:iterate type="lt">
                                    <p:tmPct val="10000"/>
                                  </p:iterate>
                                  <p:childTnLst>
                                    <p:set>
                                      <p:cBhvr>
                                        <p:cTn id="49" dur="1" fill="hold">
                                          <p:stCondLst>
                                            <p:cond delay="0"/>
                                          </p:stCondLst>
                                        </p:cTn>
                                        <p:tgtEl>
                                          <p:spTgt spid="7"/>
                                        </p:tgtEl>
                                        <p:attrNameLst>
                                          <p:attrName>style.visibility</p:attrName>
                                        </p:attrNameLst>
                                      </p:cBhvr>
                                      <p:to>
                                        <p:strVal val="visible"/>
                                      </p:to>
                                    </p:set>
                                    <p:animEffect transition="in" filter="fade">
                                      <p:cBhvr>
                                        <p:cTn id="50" dur="1000"/>
                                        <p:tgtEl>
                                          <p:spTgt spid="7"/>
                                        </p:tgtEl>
                                      </p:cBhvr>
                                    </p:animEffect>
                                    <p:anim calcmode="lin" valueType="num">
                                      <p:cBhvr>
                                        <p:cTn id="51" dur="1000" fill="hold"/>
                                        <p:tgtEl>
                                          <p:spTgt spid="7"/>
                                        </p:tgtEl>
                                        <p:attrNameLst>
                                          <p:attrName>ppt_x</p:attrName>
                                        </p:attrNameLst>
                                      </p:cBhvr>
                                      <p:tavLst>
                                        <p:tav tm="0">
                                          <p:val>
                                            <p:strVal val="#ppt_x-.1"/>
                                          </p:val>
                                        </p:tav>
                                        <p:tav tm="100000">
                                          <p:val>
                                            <p:strVal val="#ppt_x"/>
                                          </p:val>
                                        </p:tav>
                                      </p:tavLst>
                                    </p:anim>
                                    <p:anim calcmode="lin" valueType="num">
                                      <p:cBhvr>
                                        <p:cTn id="5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jpg"/>
          <p:cNvPicPr>
            <a:picLocks noChangeAspect="1"/>
          </p:cNvPicPr>
          <p:nvPr/>
        </p:nvPicPr>
        <p:blipFill>
          <a:blip r:embed="rId3" cstate="print"/>
          <a:stretch>
            <a:fillRect/>
          </a:stretch>
        </p:blipFill>
        <p:spPr bwMode="auto">
          <a:xfrm>
            <a:off x="0" y="10002"/>
            <a:ext cx="9144000" cy="5123498"/>
          </a:xfrm>
          <a:prstGeom prst="rect">
            <a:avLst/>
          </a:prstGeom>
          <a:noFill/>
          <a:ln w="9525">
            <a:noFill/>
            <a:miter lim="800000"/>
            <a:headEnd/>
            <a:tailEnd/>
          </a:ln>
          <a:scene3d>
            <a:camera prst="orthographicFront"/>
            <a:lightRig rig="threePt" dir="t"/>
          </a:scene3d>
          <a:sp3d>
            <a:bevelT w="203200" h="152400" prst="convex"/>
          </a:sp3d>
        </p:spPr>
      </p:pic>
      <p:sp>
        <p:nvSpPr>
          <p:cNvPr id="6" name="5 Rectángulo"/>
          <p:cNvSpPr/>
          <p:nvPr/>
        </p:nvSpPr>
        <p:spPr>
          <a:xfrm rot="1333061">
            <a:off x="1042988" y="565785"/>
            <a:ext cx="709612" cy="1817370"/>
          </a:xfrm>
          <a:prstGeom prst="rect">
            <a:avLst/>
          </a:prstGeom>
          <a:solidFill>
            <a:schemeClr val="tx2">
              <a:lumMod val="75000"/>
              <a:alpha val="60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Rectángulo"/>
          <p:cNvSpPr/>
          <p:nvPr/>
        </p:nvSpPr>
        <p:spPr>
          <a:xfrm rot="1333061">
            <a:off x="1360489" y="1500188"/>
            <a:ext cx="682625" cy="1835944"/>
          </a:xfrm>
          <a:prstGeom prst="rect">
            <a:avLst/>
          </a:prstGeom>
          <a:solidFill>
            <a:schemeClr val="tx2">
              <a:lumMod val="75000"/>
              <a:alpha val="60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5" name="14 Rectángulo"/>
          <p:cNvSpPr/>
          <p:nvPr/>
        </p:nvSpPr>
        <p:spPr>
          <a:xfrm rot="1333061">
            <a:off x="1473201" y="2704624"/>
            <a:ext cx="676275" cy="1914525"/>
          </a:xfrm>
          <a:prstGeom prst="rect">
            <a:avLst/>
          </a:prstGeom>
          <a:solidFill>
            <a:schemeClr val="tx2">
              <a:lumMod val="75000"/>
              <a:alpha val="60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0" name="19 Rectángulo"/>
          <p:cNvSpPr/>
          <p:nvPr/>
        </p:nvSpPr>
        <p:spPr>
          <a:xfrm rot="1462392">
            <a:off x="4840289" y="531495"/>
            <a:ext cx="612775" cy="1755934"/>
          </a:xfrm>
          <a:prstGeom prst="rect">
            <a:avLst/>
          </a:prstGeom>
          <a:solidFill>
            <a:schemeClr val="tx2">
              <a:lumMod val="75000"/>
              <a:alpha val="60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4" name="23 Rectángulo"/>
          <p:cNvSpPr/>
          <p:nvPr/>
        </p:nvSpPr>
        <p:spPr>
          <a:xfrm rot="1542140">
            <a:off x="4835525" y="1667352"/>
            <a:ext cx="615950" cy="1765935"/>
          </a:xfrm>
          <a:prstGeom prst="rect">
            <a:avLst/>
          </a:prstGeom>
          <a:solidFill>
            <a:schemeClr val="tx2">
              <a:lumMod val="75000"/>
              <a:alpha val="60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8" name="27 Rectángulo"/>
          <p:cNvSpPr/>
          <p:nvPr/>
        </p:nvSpPr>
        <p:spPr>
          <a:xfrm rot="1593396">
            <a:off x="4806950" y="2781777"/>
            <a:ext cx="642938" cy="1871663"/>
          </a:xfrm>
          <a:prstGeom prst="rect">
            <a:avLst/>
          </a:prstGeom>
          <a:solidFill>
            <a:schemeClr val="tx2">
              <a:lumMod val="75000"/>
              <a:alpha val="60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35" name="34 Rectángulo"/>
          <p:cNvSpPr/>
          <p:nvPr/>
        </p:nvSpPr>
        <p:spPr>
          <a:xfrm rot="20103712">
            <a:off x="6502400" y="2804637"/>
            <a:ext cx="655638" cy="1854518"/>
          </a:xfrm>
          <a:prstGeom prst="rect">
            <a:avLst/>
          </a:prstGeom>
          <a:solidFill>
            <a:schemeClr val="tx2">
              <a:lumMod val="75000"/>
              <a:alpha val="60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39" name="38 Rectángulo"/>
          <p:cNvSpPr/>
          <p:nvPr/>
        </p:nvSpPr>
        <p:spPr>
          <a:xfrm rot="20015835">
            <a:off x="6529388" y="1611630"/>
            <a:ext cx="646112" cy="1857375"/>
          </a:xfrm>
          <a:prstGeom prst="rect">
            <a:avLst/>
          </a:prstGeom>
          <a:solidFill>
            <a:schemeClr val="tx2">
              <a:lumMod val="75000"/>
              <a:alpha val="60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44" name="43 Rectángulo"/>
          <p:cNvSpPr/>
          <p:nvPr/>
        </p:nvSpPr>
        <p:spPr>
          <a:xfrm rot="20001203">
            <a:off x="6597651" y="524352"/>
            <a:ext cx="601663" cy="1823085"/>
          </a:xfrm>
          <a:prstGeom prst="rect">
            <a:avLst/>
          </a:prstGeom>
          <a:solidFill>
            <a:schemeClr val="tx2">
              <a:lumMod val="75000"/>
              <a:alpha val="60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48" name="47 Rectángulo"/>
          <p:cNvSpPr/>
          <p:nvPr/>
        </p:nvSpPr>
        <p:spPr>
          <a:xfrm rot="20238239">
            <a:off x="3021013" y="2707482"/>
            <a:ext cx="704850" cy="1914525"/>
          </a:xfrm>
          <a:prstGeom prst="rect">
            <a:avLst/>
          </a:prstGeom>
          <a:solidFill>
            <a:schemeClr val="tx2">
              <a:lumMod val="75000"/>
              <a:alpha val="60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52" name="51 Rectángulo"/>
          <p:cNvSpPr/>
          <p:nvPr/>
        </p:nvSpPr>
        <p:spPr>
          <a:xfrm rot="20212866">
            <a:off x="3211513" y="1624489"/>
            <a:ext cx="647700" cy="1780223"/>
          </a:xfrm>
          <a:prstGeom prst="rect">
            <a:avLst/>
          </a:prstGeom>
          <a:solidFill>
            <a:schemeClr val="tx2">
              <a:lumMod val="75000"/>
              <a:alpha val="60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57" name="56 Rectángulo"/>
          <p:cNvSpPr/>
          <p:nvPr/>
        </p:nvSpPr>
        <p:spPr>
          <a:xfrm rot="20217463">
            <a:off x="3340100" y="597218"/>
            <a:ext cx="635000" cy="1725930"/>
          </a:xfrm>
          <a:prstGeom prst="rect">
            <a:avLst/>
          </a:prstGeom>
          <a:solidFill>
            <a:schemeClr val="tx2">
              <a:lumMod val="75000"/>
              <a:alpha val="60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6" name="15 CuadroTexto"/>
          <p:cNvSpPr txBox="1"/>
          <p:nvPr/>
        </p:nvSpPr>
        <p:spPr>
          <a:xfrm>
            <a:off x="1403350" y="4011613"/>
            <a:ext cx="6985000" cy="923925"/>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Poco a poco y a base de trabajar mucho y bien en los jardines y viveros, fue ascendiendo de categoría hasta ser nombrado Jardinero Mayor del Retiro en 1914</a:t>
            </a:r>
          </a:p>
        </p:txBody>
      </p:sp>
    </p:spTree>
  </p:cSld>
  <p:clrMapOvr>
    <a:masterClrMapping/>
  </p:clrMapOvr>
  <p:transition spd="med" advTm="2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1+#ppt_w/2"/>
                                          </p:val>
                                        </p:tav>
                                        <p:tav tm="100000">
                                          <p:val>
                                            <p:strVal val="#ppt_x"/>
                                          </p:val>
                                        </p:tav>
                                      </p:tavLst>
                                    </p:anim>
                                    <p:anim calcmode="lin" valueType="num">
                                      <p:cBhvr additive="base">
                                        <p:cTn id="12" dur="30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3000" fill="hold"/>
                                        <p:tgtEl>
                                          <p:spTgt spid="15"/>
                                        </p:tgtEl>
                                        <p:attrNameLst>
                                          <p:attrName>ppt_x</p:attrName>
                                        </p:attrNameLst>
                                      </p:cBhvr>
                                      <p:tavLst>
                                        <p:tav tm="0">
                                          <p:val>
                                            <p:strVal val="1+#ppt_w/2"/>
                                          </p:val>
                                        </p:tav>
                                        <p:tav tm="100000">
                                          <p:val>
                                            <p:strVal val="#ppt_x"/>
                                          </p:val>
                                        </p:tav>
                                      </p:tavLst>
                                    </p:anim>
                                    <p:anim calcmode="lin" valueType="num">
                                      <p:cBhvr additive="base">
                                        <p:cTn id="16" dur="3000" fill="hold"/>
                                        <p:tgtEl>
                                          <p:spTgt spid="15"/>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48"/>
                                        </p:tgtEl>
                                        <p:attrNameLst>
                                          <p:attrName>style.visibility</p:attrName>
                                        </p:attrNameLst>
                                      </p:cBhvr>
                                      <p:to>
                                        <p:strVal val="visible"/>
                                      </p:to>
                                    </p:set>
                                    <p:anim calcmode="lin" valueType="num">
                                      <p:cBhvr additive="base">
                                        <p:cTn id="19" dur="3000" fill="hold"/>
                                        <p:tgtEl>
                                          <p:spTgt spid="48"/>
                                        </p:tgtEl>
                                        <p:attrNameLst>
                                          <p:attrName>ppt_x</p:attrName>
                                        </p:attrNameLst>
                                      </p:cBhvr>
                                      <p:tavLst>
                                        <p:tav tm="0">
                                          <p:val>
                                            <p:strVal val="0-#ppt_w/2"/>
                                          </p:val>
                                        </p:tav>
                                        <p:tav tm="100000">
                                          <p:val>
                                            <p:strVal val="#ppt_x"/>
                                          </p:val>
                                        </p:tav>
                                      </p:tavLst>
                                    </p:anim>
                                    <p:anim calcmode="lin" valueType="num">
                                      <p:cBhvr additive="base">
                                        <p:cTn id="20" dur="3000" fill="hold"/>
                                        <p:tgtEl>
                                          <p:spTgt spid="48"/>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52"/>
                                        </p:tgtEl>
                                        <p:attrNameLst>
                                          <p:attrName>style.visibility</p:attrName>
                                        </p:attrNameLst>
                                      </p:cBhvr>
                                      <p:to>
                                        <p:strVal val="visible"/>
                                      </p:to>
                                    </p:set>
                                    <p:anim calcmode="lin" valueType="num">
                                      <p:cBhvr additive="base">
                                        <p:cTn id="23" dur="3000" fill="hold"/>
                                        <p:tgtEl>
                                          <p:spTgt spid="52"/>
                                        </p:tgtEl>
                                        <p:attrNameLst>
                                          <p:attrName>ppt_x</p:attrName>
                                        </p:attrNameLst>
                                      </p:cBhvr>
                                      <p:tavLst>
                                        <p:tav tm="0">
                                          <p:val>
                                            <p:strVal val="0-#ppt_w/2"/>
                                          </p:val>
                                        </p:tav>
                                        <p:tav tm="100000">
                                          <p:val>
                                            <p:strVal val="#ppt_x"/>
                                          </p:val>
                                        </p:tav>
                                      </p:tavLst>
                                    </p:anim>
                                    <p:anim calcmode="lin" valueType="num">
                                      <p:cBhvr additive="base">
                                        <p:cTn id="24" dur="3000" fill="hold"/>
                                        <p:tgtEl>
                                          <p:spTgt spid="52"/>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57"/>
                                        </p:tgtEl>
                                        <p:attrNameLst>
                                          <p:attrName>style.visibility</p:attrName>
                                        </p:attrNameLst>
                                      </p:cBhvr>
                                      <p:to>
                                        <p:strVal val="visible"/>
                                      </p:to>
                                    </p:set>
                                    <p:anim calcmode="lin" valueType="num">
                                      <p:cBhvr additive="base">
                                        <p:cTn id="27" dur="3000" fill="hold"/>
                                        <p:tgtEl>
                                          <p:spTgt spid="57"/>
                                        </p:tgtEl>
                                        <p:attrNameLst>
                                          <p:attrName>ppt_x</p:attrName>
                                        </p:attrNameLst>
                                      </p:cBhvr>
                                      <p:tavLst>
                                        <p:tav tm="0">
                                          <p:val>
                                            <p:strVal val="0-#ppt_w/2"/>
                                          </p:val>
                                        </p:tav>
                                        <p:tav tm="100000">
                                          <p:val>
                                            <p:strVal val="#ppt_x"/>
                                          </p:val>
                                        </p:tav>
                                      </p:tavLst>
                                    </p:anim>
                                    <p:anim calcmode="lin" valueType="num">
                                      <p:cBhvr additive="base">
                                        <p:cTn id="28" dur="3000" fill="hold"/>
                                        <p:tgtEl>
                                          <p:spTgt spid="57"/>
                                        </p:tgtEl>
                                        <p:attrNameLst>
                                          <p:attrName>ppt_y</p:attrName>
                                        </p:attrNameLst>
                                      </p:cBhvr>
                                      <p:tavLst>
                                        <p:tav tm="0">
                                          <p:val>
                                            <p:strVal val="1+#ppt_h/2"/>
                                          </p:val>
                                        </p:tav>
                                        <p:tav tm="100000">
                                          <p:val>
                                            <p:strVal val="#ppt_y"/>
                                          </p:val>
                                        </p:tav>
                                      </p:tavLst>
                                    </p:anim>
                                  </p:childTnLst>
                                </p:cTn>
                              </p:par>
                              <p:par>
                                <p:cTn id="29" presetID="2" presetClass="entr" presetSubtype="6"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3000" fill="hold"/>
                                        <p:tgtEl>
                                          <p:spTgt spid="20"/>
                                        </p:tgtEl>
                                        <p:attrNameLst>
                                          <p:attrName>ppt_x</p:attrName>
                                        </p:attrNameLst>
                                      </p:cBhvr>
                                      <p:tavLst>
                                        <p:tav tm="0">
                                          <p:val>
                                            <p:strVal val="1+#ppt_w/2"/>
                                          </p:val>
                                        </p:tav>
                                        <p:tav tm="100000">
                                          <p:val>
                                            <p:strVal val="#ppt_x"/>
                                          </p:val>
                                        </p:tav>
                                      </p:tavLst>
                                    </p:anim>
                                    <p:anim calcmode="lin" valueType="num">
                                      <p:cBhvr additive="base">
                                        <p:cTn id="32" dur="3000" fill="hold"/>
                                        <p:tgtEl>
                                          <p:spTgt spid="20"/>
                                        </p:tgtEl>
                                        <p:attrNameLst>
                                          <p:attrName>ppt_y</p:attrName>
                                        </p:attrNameLst>
                                      </p:cBhvr>
                                      <p:tavLst>
                                        <p:tav tm="0">
                                          <p:val>
                                            <p:strVal val="1+#ppt_h/2"/>
                                          </p:val>
                                        </p:tav>
                                        <p:tav tm="100000">
                                          <p:val>
                                            <p:strVal val="#ppt_y"/>
                                          </p:val>
                                        </p:tav>
                                      </p:tavLst>
                                    </p:anim>
                                  </p:childTnLst>
                                </p:cTn>
                              </p:par>
                              <p:par>
                                <p:cTn id="33" presetID="2" presetClass="entr" presetSubtype="6"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3000" fill="hold"/>
                                        <p:tgtEl>
                                          <p:spTgt spid="24"/>
                                        </p:tgtEl>
                                        <p:attrNameLst>
                                          <p:attrName>ppt_x</p:attrName>
                                        </p:attrNameLst>
                                      </p:cBhvr>
                                      <p:tavLst>
                                        <p:tav tm="0">
                                          <p:val>
                                            <p:strVal val="1+#ppt_w/2"/>
                                          </p:val>
                                        </p:tav>
                                        <p:tav tm="100000">
                                          <p:val>
                                            <p:strVal val="#ppt_x"/>
                                          </p:val>
                                        </p:tav>
                                      </p:tavLst>
                                    </p:anim>
                                    <p:anim calcmode="lin" valueType="num">
                                      <p:cBhvr additive="base">
                                        <p:cTn id="36" dur="3000" fill="hold"/>
                                        <p:tgtEl>
                                          <p:spTgt spid="24"/>
                                        </p:tgtEl>
                                        <p:attrNameLst>
                                          <p:attrName>ppt_y</p:attrName>
                                        </p:attrNameLst>
                                      </p:cBhvr>
                                      <p:tavLst>
                                        <p:tav tm="0">
                                          <p:val>
                                            <p:strVal val="1+#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additive="base">
                                        <p:cTn id="39" dur="3000" fill="hold"/>
                                        <p:tgtEl>
                                          <p:spTgt spid="28"/>
                                        </p:tgtEl>
                                        <p:attrNameLst>
                                          <p:attrName>ppt_x</p:attrName>
                                        </p:attrNameLst>
                                      </p:cBhvr>
                                      <p:tavLst>
                                        <p:tav tm="0">
                                          <p:val>
                                            <p:strVal val="1+#ppt_w/2"/>
                                          </p:val>
                                        </p:tav>
                                        <p:tav tm="100000">
                                          <p:val>
                                            <p:strVal val="#ppt_x"/>
                                          </p:val>
                                        </p:tav>
                                      </p:tavLst>
                                    </p:anim>
                                    <p:anim calcmode="lin" valueType="num">
                                      <p:cBhvr additive="base">
                                        <p:cTn id="40" dur="3000" fill="hold"/>
                                        <p:tgtEl>
                                          <p:spTgt spid="28"/>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35"/>
                                        </p:tgtEl>
                                        <p:attrNameLst>
                                          <p:attrName>style.visibility</p:attrName>
                                        </p:attrNameLst>
                                      </p:cBhvr>
                                      <p:to>
                                        <p:strVal val="visible"/>
                                      </p:to>
                                    </p:set>
                                    <p:anim calcmode="lin" valueType="num">
                                      <p:cBhvr additive="base">
                                        <p:cTn id="43" dur="3000" fill="hold"/>
                                        <p:tgtEl>
                                          <p:spTgt spid="35"/>
                                        </p:tgtEl>
                                        <p:attrNameLst>
                                          <p:attrName>ppt_x</p:attrName>
                                        </p:attrNameLst>
                                      </p:cBhvr>
                                      <p:tavLst>
                                        <p:tav tm="0">
                                          <p:val>
                                            <p:strVal val="0-#ppt_w/2"/>
                                          </p:val>
                                        </p:tav>
                                        <p:tav tm="100000">
                                          <p:val>
                                            <p:strVal val="#ppt_x"/>
                                          </p:val>
                                        </p:tav>
                                      </p:tavLst>
                                    </p:anim>
                                    <p:anim calcmode="lin" valueType="num">
                                      <p:cBhvr additive="base">
                                        <p:cTn id="44" dur="3000" fill="hold"/>
                                        <p:tgtEl>
                                          <p:spTgt spid="35"/>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39"/>
                                        </p:tgtEl>
                                        <p:attrNameLst>
                                          <p:attrName>style.visibility</p:attrName>
                                        </p:attrNameLst>
                                      </p:cBhvr>
                                      <p:to>
                                        <p:strVal val="visible"/>
                                      </p:to>
                                    </p:set>
                                    <p:anim calcmode="lin" valueType="num">
                                      <p:cBhvr additive="base">
                                        <p:cTn id="47" dur="3000" fill="hold"/>
                                        <p:tgtEl>
                                          <p:spTgt spid="39"/>
                                        </p:tgtEl>
                                        <p:attrNameLst>
                                          <p:attrName>ppt_x</p:attrName>
                                        </p:attrNameLst>
                                      </p:cBhvr>
                                      <p:tavLst>
                                        <p:tav tm="0">
                                          <p:val>
                                            <p:strVal val="0-#ppt_w/2"/>
                                          </p:val>
                                        </p:tav>
                                        <p:tav tm="100000">
                                          <p:val>
                                            <p:strVal val="#ppt_x"/>
                                          </p:val>
                                        </p:tav>
                                      </p:tavLst>
                                    </p:anim>
                                    <p:anim calcmode="lin" valueType="num">
                                      <p:cBhvr additive="base">
                                        <p:cTn id="48" dur="3000" fill="hold"/>
                                        <p:tgtEl>
                                          <p:spTgt spid="39"/>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44"/>
                                        </p:tgtEl>
                                        <p:attrNameLst>
                                          <p:attrName>style.visibility</p:attrName>
                                        </p:attrNameLst>
                                      </p:cBhvr>
                                      <p:to>
                                        <p:strVal val="visible"/>
                                      </p:to>
                                    </p:set>
                                    <p:anim calcmode="lin" valueType="num">
                                      <p:cBhvr additive="base">
                                        <p:cTn id="51" dur="3000" fill="hold"/>
                                        <p:tgtEl>
                                          <p:spTgt spid="44"/>
                                        </p:tgtEl>
                                        <p:attrNameLst>
                                          <p:attrName>ppt_x</p:attrName>
                                        </p:attrNameLst>
                                      </p:cBhvr>
                                      <p:tavLst>
                                        <p:tav tm="0">
                                          <p:val>
                                            <p:strVal val="0-#ppt_w/2"/>
                                          </p:val>
                                        </p:tav>
                                        <p:tav tm="100000">
                                          <p:val>
                                            <p:strVal val="#ppt_x"/>
                                          </p:val>
                                        </p:tav>
                                      </p:tavLst>
                                    </p:anim>
                                    <p:anim calcmode="lin" valueType="num">
                                      <p:cBhvr additive="base">
                                        <p:cTn id="52" dur="3000" fill="hold"/>
                                        <p:tgtEl>
                                          <p:spTgt spid="44"/>
                                        </p:tgtEl>
                                        <p:attrNameLst>
                                          <p:attrName>ppt_y</p:attrName>
                                        </p:attrNameLst>
                                      </p:cBhvr>
                                      <p:tavLst>
                                        <p:tav tm="0">
                                          <p:val>
                                            <p:strVal val="1+#ppt_h/2"/>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6"/>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10"/>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5"/>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48"/>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52"/>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57"/>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20"/>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24"/>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28"/>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35"/>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39"/>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44"/>
                                        </p:tgtEl>
                                        <p:attrNameLst>
                                          <p:attrName>r</p:attrName>
                                        </p:attrNameLst>
                                      </p:cBhvr>
                                    </p:animRot>
                                  </p:childTnLst>
                                </p:cTn>
                              </p:par>
                            </p:childTnLst>
                          </p:cTn>
                        </p:par>
                        <p:par>
                          <p:cTn id="77" fill="hold">
                            <p:stCondLst>
                              <p:cond delay="3000"/>
                            </p:stCondLst>
                            <p:childTnLst>
                              <p:par>
                                <p:cTn id="78" presetID="3" presetClass="exit" presetSubtype="10" fill="hold" nodeType="afterEffect">
                                  <p:stCondLst>
                                    <p:cond delay="0"/>
                                  </p:stCondLst>
                                  <p:childTnLst>
                                    <p:animEffect transition="out" filter="blinds(horizontal)">
                                      <p:cBhvr>
                                        <p:cTn id="79" dur="3000"/>
                                        <p:tgtEl>
                                          <p:spTgt spid="6"/>
                                        </p:tgtEl>
                                      </p:cBhvr>
                                    </p:animEffect>
                                    <p:set>
                                      <p:cBhvr>
                                        <p:cTn id="80" dur="1" fill="hold">
                                          <p:stCondLst>
                                            <p:cond delay="2999"/>
                                          </p:stCondLst>
                                        </p:cTn>
                                        <p:tgtEl>
                                          <p:spTgt spid="6"/>
                                        </p:tgtEl>
                                        <p:attrNameLst>
                                          <p:attrName>style.visibility</p:attrName>
                                        </p:attrNameLst>
                                      </p:cBhvr>
                                      <p:to>
                                        <p:strVal val="hidden"/>
                                      </p:to>
                                    </p:set>
                                  </p:childTnLst>
                                </p:cTn>
                              </p:par>
                              <p:par>
                                <p:cTn id="81" presetID="3" presetClass="exit" presetSubtype="10" fill="hold" nodeType="withEffect">
                                  <p:stCondLst>
                                    <p:cond delay="0"/>
                                  </p:stCondLst>
                                  <p:childTnLst>
                                    <p:animEffect transition="out" filter="blinds(horizontal)">
                                      <p:cBhvr>
                                        <p:cTn id="82" dur="3000"/>
                                        <p:tgtEl>
                                          <p:spTgt spid="10"/>
                                        </p:tgtEl>
                                      </p:cBhvr>
                                    </p:animEffect>
                                    <p:set>
                                      <p:cBhvr>
                                        <p:cTn id="83" dur="1" fill="hold">
                                          <p:stCondLst>
                                            <p:cond delay="2999"/>
                                          </p:stCondLst>
                                        </p:cTn>
                                        <p:tgtEl>
                                          <p:spTgt spid="10"/>
                                        </p:tgtEl>
                                        <p:attrNameLst>
                                          <p:attrName>style.visibility</p:attrName>
                                        </p:attrNameLst>
                                      </p:cBhvr>
                                      <p:to>
                                        <p:strVal val="hidden"/>
                                      </p:to>
                                    </p:set>
                                  </p:childTnLst>
                                </p:cTn>
                              </p:par>
                              <p:par>
                                <p:cTn id="84" presetID="3" presetClass="exit" presetSubtype="10" fill="hold" nodeType="withEffect">
                                  <p:stCondLst>
                                    <p:cond delay="0"/>
                                  </p:stCondLst>
                                  <p:childTnLst>
                                    <p:animEffect transition="out" filter="blinds(horizontal)">
                                      <p:cBhvr>
                                        <p:cTn id="85" dur="3000"/>
                                        <p:tgtEl>
                                          <p:spTgt spid="15"/>
                                        </p:tgtEl>
                                      </p:cBhvr>
                                    </p:animEffect>
                                    <p:set>
                                      <p:cBhvr>
                                        <p:cTn id="86" dur="1" fill="hold">
                                          <p:stCondLst>
                                            <p:cond delay="2999"/>
                                          </p:stCondLst>
                                        </p:cTn>
                                        <p:tgtEl>
                                          <p:spTgt spid="15"/>
                                        </p:tgtEl>
                                        <p:attrNameLst>
                                          <p:attrName>style.visibility</p:attrName>
                                        </p:attrNameLst>
                                      </p:cBhvr>
                                      <p:to>
                                        <p:strVal val="hidden"/>
                                      </p:to>
                                    </p:set>
                                  </p:childTnLst>
                                </p:cTn>
                              </p:par>
                              <p:par>
                                <p:cTn id="87" presetID="3" presetClass="exit" presetSubtype="10" fill="hold" nodeType="withEffect">
                                  <p:stCondLst>
                                    <p:cond delay="0"/>
                                  </p:stCondLst>
                                  <p:childTnLst>
                                    <p:animEffect transition="out" filter="blinds(horizontal)">
                                      <p:cBhvr>
                                        <p:cTn id="88" dur="3000"/>
                                        <p:tgtEl>
                                          <p:spTgt spid="48"/>
                                        </p:tgtEl>
                                      </p:cBhvr>
                                    </p:animEffect>
                                    <p:set>
                                      <p:cBhvr>
                                        <p:cTn id="89" dur="1" fill="hold">
                                          <p:stCondLst>
                                            <p:cond delay="2999"/>
                                          </p:stCondLst>
                                        </p:cTn>
                                        <p:tgtEl>
                                          <p:spTgt spid="48"/>
                                        </p:tgtEl>
                                        <p:attrNameLst>
                                          <p:attrName>style.visibility</p:attrName>
                                        </p:attrNameLst>
                                      </p:cBhvr>
                                      <p:to>
                                        <p:strVal val="hidden"/>
                                      </p:to>
                                    </p:set>
                                  </p:childTnLst>
                                </p:cTn>
                              </p:par>
                              <p:par>
                                <p:cTn id="90" presetID="3" presetClass="exit" presetSubtype="10" fill="hold" nodeType="withEffect">
                                  <p:stCondLst>
                                    <p:cond delay="0"/>
                                  </p:stCondLst>
                                  <p:childTnLst>
                                    <p:animEffect transition="out" filter="blinds(horizontal)">
                                      <p:cBhvr>
                                        <p:cTn id="91" dur="3000"/>
                                        <p:tgtEl>
                                          <p:spTgt spid="52"/>
                                        </p:tgtEl>
                                      </p:cBhvr>
                                    </p:animEffect>
                                    <p:set>
                                      <p:cBhvr>
                                        <p:cTn id="92" dur="1" fill="hold">
                                          <p:stCondLst>
                                            <p:cond delay="2999"/>
                                          </p:stCondLst>
                                        </p:cTn>
                                        <p:tgtEl>
                                          <p:spTgt spid="52"/>
                                        </p:tgtEl>
                                        <p:attrNameLst>
                                          <p:attrName>style.visibility</p:attrName>
                                        </p:attrNameLst>
                                      </p:cBhvr>
                                      <p:to>
                                        <p:strVal val="hidden"/>
                                      </p:to>
                                    </p:set>
                                  </p:childTnLst>
                                </p:cTn>
                              </p:par>
                              <p:par>
                                <p:cTn id="93" presetID="3" presetClass="exit" presetSubtype="10" fill="hold" nodeType="withEffect">
                                  <p:stCondLst>
                                    <p:cond delay="0"/>
                                  </p:stCondLst>
                                  <p:childTnLst>
                                    <p:animEffect transition="out" filter="blinds(horizontal)">
                                      <p:cBhvr>
                                        <p:cTn id="94" dur="3000"/>
                                        <p:tgtEl>
                                          <p:spTgt spid="57"/>
                                        </p:tgtEl>
                                      </p:cBhvr>
                                    </p:animEffect>
                                    <p:set>
                                      <p:cBhvr>
                                        <p:cTn id="95" dur="1" fill="hold">
                                          <p:stCondLst>
                                            <p:cond delay="2999"/>
                                          </p:stCondLst>
                                        </p:cTn>
                                        <p:tgtEl>
                                          <p:spTgt spid="57"/>
                                        </p:tgtEl>
                                        <p:attrNameLst>
                                          <p:attrName>style.visibility</p:attrName>
                                        </p:attrNameLst>
                                      </p:cBhvr>
                                      <p:to>
                                        <p:strVal val="hidden"/>
                                      </p:to>
                                    </p:set>
                                  </p:childTnLst>
                                </p:cTn>
                              </p:par>
                              <p:par>
                                <p:cTn id="96" presetID="3" presetClass="exit" presetSubtype="10" fill="hold" nodeType="withEffect">
                                  <p:stCondLst>
                                    <p:cond delay="0"/>
                                  </p:stCondLst>
                                  <p:childTnLst>
                                    <p:animEffect transition="out" filter="blinds(horizontal)">
                                      <p:cBhvr>
                                        <p:cTn id="97" dur="3000"/>
                                        <p:tgtEl>
                                          <p:spTgt spid="20"/>
                                        </p:tgtEl>
                                      </p:cBhvr>
                                    </p:animEffect>
                                    <p:set>
                                      <p:cBhvr>
                                        <p:cTn id="98" dur="1" fill="hold">
                                          <p:stCondLst>
                                            <p:cond delay="2999"/>
                                          </p:stCondLst>
                                        </p:cTn>
                                        <p:tgtEl>
                                          <p:spTgt spid="20"/>
                                        </p:tgtEl>
                                        <p:attrNameLst>
                                          <p:attrName>style.visibility</p:attrName>
                                        </p:attrNameLst>
                                      </p:cBhvr>
                                      <p:to>
                                        <p:strVal val="hidden"/>
                                      </p:to>
                                    </p:set>
                                  </p:childTnLst>
                                </p:cTn>
                              </p:par>
                              <p:par>
                                <p:cTn id="99" presetID="3" presetClass="exit" presetSubtype="10" fill="hold" nodeType="withEffect">
                                  <p:stCondLst>
                                    <p:cond delay="0"/>
                                  </p:stCondLst>
                                  <p:childTnLst>
                                    <p:animEffect transition="out" filter="blinds(horizontal)">
                                      <p:cBhvr>
                                        <p:cTn id="100" dur="3000"/>
                                        <p:tgtEl>
                                          <p:spTgt spid="24"/>
                                        </p:tgtEl>
                                      </p:cBhvr>
                                    </p:animEffect>
                                    <p:set>
                                      <p:cBhvr>
                                        <p:cTn id="101" dur="1" fill="hold">
                                          <p:stCondLst>
                                            <p:cond delay="2999"/>
                                          </p:stCondLst>
                                        </p:cTn>
                                        <p:tgtEl>
                                          <p:spTgt spid="24"/>
                                        </p:tgtEl>
                                        <p:attrNameLst>
                                          <p:attrName>style.visibility</p:attrName>
                                        </p:attrNameLst>
                                      </p:cBhvr>
                                      <p:to>
                                        <p:strVal val="hidden"/>
                                      </p:to>
                                    </p:set>
                                  </p:childTnLst>
                                </p:cTn>
                              </p:par>
                              <p:par>
                                <p:cTn id="102" presetID="3" presetClass="exit" presetSubtype="10" fill="hold" nodeType="withEffect">
                                  <p:stCondLst>
                                    <p:cond delay="0"/>
                                  </p:stCondLst>
                                  <p:childTnLst>
                                    <p:animEffect transition="out" filter="blinds(horizontal)">
                                      <p:cBhvr>
                                        <p:cTn id="103" dur="3000"/>
                                        <p:tgtEl>
                                          <p:spTgt spid="28"/>
                                        </p:tgtEl>
                                      </p:cBhvr>
                                    </p:animEffect>
                                    <p:set>
                                      <p:cBhvr>
                                        <p:cTn id="104" dur="1" fill="hold">
                                          <p:stCondLst>
                                            <p:cond delay="2999"/>
                                          </p:stCondLst>
                                        </p:cTn>
                                        <p:tgtEl>
                                          <p:spTgt spid="28"/>
                                        </p:tgtEl>
                                        <p:attrNameLst>
                                          <p:attrName>style.visibility</p:attrName>
                                        </p:attrNameLst>
                                      </p:cBhvr>
                                      <p:to>
                                        <p:strVal val="hidden"/>
                                      </p:to>
                                    </p:set>
                                  </p:childTnLst>
                                </p:cTn>
                              </p:par>
                              <p:par>
                                <p:cTn id="105" presetID="3" presetClass="exit" presetSubtype="10" fill="hold" nodeType="withEffect">
                                  <p:stCondLst>
                                    <p:cond delay="0"/>
                                  </p:stCondLst>
                                  <p:childTnLst>
                                    <p:animEffect transition="out" filter="blinds(horizontal)">
                                      <p:cBhvr>
                                        <p:cTn id="106" dur="3000"/>
                                        <p:tgtEl>
                                          <p:spTgt spid="35"/>
                                        </p:tgtEl>
                                      </p:cBhvr>
                                    </p:animEffect>
                                    <p:set>
                                      <p:cBhvr>
                                        <p:cTn id="107" dur="1" fill="hold">
                                          <p:stCondLst>
                                            <p:cond delay="2999"/>
                                          </p:stCondLst>
                                        </p:cTn>
                                        <p:tgtEl>
                                          <p:spTgt spid="35"/>
                                        </p:tgtEl>
                                        <p:attrNameLst>
                                          <p:attrName>style.visibility</p:attrName>
                                        </p:attrNameLst>
                                      </p:cBhvr>
                                      <p:to>
                                        <p:strVal val="hidden"/>
                                      </p:to>
                                    </p:set>
                                  </p:childTnLst>
                                </p:cTn>
                              </p:par>
                              <p:par>
                                <p:cTn id="108" presetID="3" presetClass="exit" presetSubtype="10" fill="hold" nodeType="withEffect">
                                  <p:stCondLst>
                                    <p:cond delay="0"/>
                                  </p:stCondLst>
                                  <p:childTnLst>
                                    <p:animEffect transition="out" filter="blinds(horizontal)">
                                      <p:cBhvr>
                                        <p:cTn id="109" dur="3000"/>
                                        <p:tgtEl>
                                          <p:spTgt spid="39"/>
                                        </p:tgtEl>
                                      </p:cBhvr>
                                    </p:animEffect>
                                    <p:set>
                                      <p:cBhvr>
                                        <p:cTn id="110" dur="1" fill="hold">
                                          <p:stCondLst>
                                            <p:cond delay="2999"/>
                                          </p:stCondLst>
                                        </p:cTn>
                                        <p:tgtEl>
                                          <p:spTgt spid="39"/>
                                        </p:tgtEl>
                                        <p:attrNameLst>
                                          <p:attrName>style.visibility</p:attrName>
                                        </p:attrNameLst>
                                      </p:cBhvr>
                                      <p:to>
                                        <p:strVal val="hidden"/>
                                      </p:to>
                                    </p:set>
                                  </p:childTnLst>
                                </p:cTn>
                              </p:par>
                              <p:par>
                                <p:cTn id="111" presetID="3" presetClass="exit" presetSubtype="10" fill="hold" nodeType="withEffect">
                                  <p:stCondLst>
                                    <p:cond delay="0"/>
                                  </p:stCondLst>
                                  <p:childTnLst>
                                    <p:animEffect transition="out" filter="blinds(horizontal)">
                                      <p:cBhvr>
                                        <p:cTn id="112" dur="3000"/>
                                        <p:tgtEl>
                                          <p:spTgt spid="44"/>
                                        </p:tgtEl>
                                      </p:cBhvr>
                                    </p:animEffect>
                                    <p:set>
                                      <p:cBhvr>
                                        <p:cTn id="113" dur="1" fill="hold">
                                          <p:stCondLst>
                                            <p:cond delay="2999"/>
                                          </p:stCondLst>
                                        </p:cTn>
                                        <p:tgtEl>
                                          <p:spTgt spid="44"/>
                                        </p:tgtEl>
                                        <p:attrNameLst>
                                          <p:attrName>style.visibility</p:attrName>
                                        </p:attrNameLst>
                                      </p:cBhvr>
                                      <p:to>
                                        <p:strVal val="hidden"/>
                                      </p:to>
                                    </p:set>
                                  </p:childTnLst>
                                </p:cTn>
                              </p:par>
                              <p:par>
                                <p:cTn id="114" presetID="2" presetClass="exit" presetSubtype="12" fill="hold" nodeType="withEffect">
                                  <p:stCondLst>
                                    <p:cond delay="0"/>
                                  </p:stCondLst>
                                  <p:childTnLst>
                                    <p:anim calcmode="lin" valueType="num">
                                      <p:cBhvr additive="base">
                                        <p:cTn id="115" dur="3000"/>
                                        <p:tgtEl>
                                          <p:spTgt spid="6"/>
                                        </p:tgtEl>
                                        <p:attrNameLst>
                                          <p:attrName>ppt_x</p:attrName>
                                        </p:attrNameLst>
                                      </p:cBhvr>
                                      <p:tavLst>
                                        <p:tav tm="0">
                                          <p:val>
                                            <p:strVal val="ppt_x"/>
                                          </p:val>
                                        </p:tav>
                                        <p:tav tm="100000">
                                          <p:val>
                                            <p:strVal val="0-ppt_w/2"/>
                                          </p:val>
                                        </p:tav>
                                      </p:tavLst>
                                    </p:anim>
                                    <p:anim calcmode="lin" valueType="num">
                                      <p:cBhvr additive="base">
                                        <p:cTn id="116" dur="3000"/>
                                        <p:tgtEl>
                                          <p:spTgt spid="6"/>
                                        </p:tgtEl>
                                        <p:attrNameLst>
                                          <p:attrName>ppt_y</p:attrName>
                                        </p:attrNameLst>
                                      </p:cBhvr>
                                      <p:tavLst>
                                        <p:tav tm="0">
                                          <p:val>
                                            <p:strVal val="ppt_y"/>
                                          </p:val>
                                        </p:tav>
                                        <p:tav tm="100000">
                                          <p:val>
                                            <p:strVal val="1+ppt_h/2"/>
                                          </p:val>
                                        </p:tav>
                                      </p:tavLst>
                                    </p:anim>
                                    <p:set>
                                      <p:cBhvr>
                                        <p:cTn id="117" dur="1" fill="hold">
                                          <p:stCondLst>
                                            <p:cond delay="2999"/>
                                          </p:stCondLst>
                                        </p:cTn>
                                        <p:tgtEl>
                                          <p:spTgt spid="6"/>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3000"/>
                                        <p:tgtEl>
                                          <p:spTgt spid="10"/>
                                        </p:tgtEl>
                                        <p:attrNameLst>
                                          <p:attrName>ppt_x</p:attrName>
                                        </p:attrNameLst>
                                      </p:cBhvr>
                                      <p:tavLst>
                                        <p:tav tm="0">
                                          <p:val>
                                            <p:strVal val="ppt_x"/>
                                          </p:val>
                                        </p:tav>
                                        <p:tav tm="100000">
                                          <p:val>
                                            <p:strVal val="0-ppt_w/2"/>
                                          </p:val>
                                        </p:tav>
                                      </p:tavLst>
                                    </p:anim>
                                    <p:anim calcmode="lin" valueType="num">
                                      <p:cBhvr additive="base">
                                        <p:cTn id="120" dur="3000"/>
                                        <p:tgtEl>
                                          <p:spTgt spid="10"/>
                                        </p:tgtEl>
                                        <p:attrNameLst>
                                          <p:attrName>ppt_y</p:attrName>
                                        </p:attrNameLst>
                                      </p:cBhvr>
                                      <p:tavLst>
                                        <p:tav tm="0">
                                          <p:val>
                                            <p:strVal val="ppt_y"/>
                                          </p:val>
                                        </p:tav>
                                        <p:tav tm="100000">
                                          <p:val>
                                            <p:strVal val="1+ppt_h/2"/>
                                          </p:val>
                                        </p:tav>
                                      </p:tavLst>
                                    </p:anim>
                                    <p:set>
                                      <p:cBhvr>
                                        <p:cTn id="121" dur="1" fill="hold">
                                          <p:stCondLst>
                                            <p:cond delay="2999"/>
                                          </p:stCondLst>
                                        </p:cTn>
                                        <p:tgtEl>
                                          <p:spTgt spid="10"/>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15"/>
                                        </p:tgtEl>
                                        <p:attrNameLst>
                                          <p:attrName>ppt_x</p:attrName>
                                        </p:attrNameLst>
                                      </p:cBhvr>
                                      <p:tavLst>
                                        <p:tav tm="0">
                                          <p:val>
                                            <p:strVal val="ppt_x"/>
                                          </p:val>
                                        </p:tav>
                                        <p:tav tm="100000">
                                          <p:val>
                                            <p:strVal val="0-ppt_w/2"/>
                                          </p:val>
                                        </p:tav>
                                      </p:tavLst>
                                    </p:anim>
                                    <p:anim calcmode="lin" valueType="num">
                                      <p:cBhvr additive="base">
                                        <p:cTn id="124" dur="3000"/>
                                        <p:tgtEl>
                                          <p:spTgt spid="15"/>
                                        </p:tgtEl>
                                        <p:attrNameLst>
                                          <p:attrName>ppt_y</p:attrName>
                                        </p:attrNameLst>
                                      </p:cBhvr>
                                      <p:tavLst>
                                        <p:tav tm="0">
                                          <p:val>
                                            <p:strVal val="ppt_y"/>
                                          </p:val>
                                        </p:tav>
                                        <p:tav tm="100000">
                                          <p:val>
                                            <p:strVal val="1+ppt_h/2"/>
                                          </p:val>
                                        </p:tav>
                                      </p:tavLst>
                                    </p:anim>
                                    <p:set>
                                      <p:cBhvr>
                                        <p:cTn id="125" dur="1" fill="hold">
                                          <p:stCondLst>
                                            <p:cond delay="2999"/>
                                          </p:stCondLst>
                                        </p:cTn>
                                        <p:tgtEl>
                                          <p:spTgt spid="15"/>
                                        </p:tgtEl>
                                        <p:attrNameLst>
                                          <p:attrName>style.visibility</p:attrName>
                                        </p:attrNameLst>
                                      </p:cBhvr>
                                      <p:to>
                                        <p:strVal val="hidden"/>
                                      </p:to>
                                    </p:set>
                                  </p:childTnLst>
                                </p:cTn>
                              </p:par>
                              <p:par>
                                <p:cTn id="126" presetID="2" presetClass="exit" presetSubtype="6" fill="hold" nodeType="withEffect">
                                  <p:stCondLst>
                                    <p:cond delay="0"/>
                                  </p:stCondLst>
                                  <p:childTnLst>
                                    <p:anim calcmode="lin" valueType="num">
                                      <p:cBhvr additive="base">
                                        <p:cTn id="127" dur="3000"/>
                                        <p:tgtEl>
                                          <p:spTgt spid="48"/>
                                        </p:tgtEl>
                                        <p:attrNameLst>
                                          <p:attrName>ppt_x</p:attrName>
                                        </p:attrNameLst>
                                      </p:cBhvr>
                                      <p:tavLst>
                                        <p:tav tm="0">
                                          <p:val>
                                            <p:strVal val="ppt_x"/>
                                          </p:val>
                                        </p:tav>
                                        <p:tav tm="100000">
                                          <p:val>
                                            <p:strVal val="1+ppt_w/2"/>
                                          </p:val>
                                        </p:tav>
                                      </p:tavLst>
                                    </p:anim>
                                    <p:anim calcmode="lin" valueType="num">
                                      <p:cBhvr additive="base">
                                        <p:cTn id="128" dur="3000"/>
                                        <p:tgtEl>
                                          <p:spTgt spid="48"/>
                                        </p:tgtEl>
                                        <p:attrNameLst>
                                          <p:attrName>ppt_y</p:attrName>
                                        </p:attrNameLst>
                                      </p:cBhvr>
                                      <p:tavLst>
                                        <p:tav tm="0">
                                          <p:val>
                                            <p:strVal val="ppt_y"/>
                                          </p:val>
                                        </p:tav>
                                        <p:tav tm="100000">
                                          <p:val>
                                            <p:strVal val="1+ppt_h/2"/>
                                          </p:val>
                                        </p:tav>
                                      </p:tavLst>
                                    </p:anim>
                                    <p:set>
                                      <p:cBhvr>
                                        <p:cTn id="129" dur="1" fill="hold">
                                          <p:stCondLst>
                                            <p:cond delay="2999"/>
                                          </p:stCondLst>
                                        </p:cTn>
                                        <p:tgtEl>
                                          <p:spTgt spid="48"/>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3000"/>
                                        <p:tgtEl>
                                          <p:spTgt spid="52"/>
                                        </p:tgtEl>
                                        <p:attrNameLst>
                                          <p:attrName>ppt_x</p:attrName>
                                        </p:attrNameLst>
                                      </p:cBhvr>
                                      <p:tavLst>
                                        <p:tav tm="0">
                                          <p:val>
                                            <p:strVal val="ppt_x"/>
                                          </p:val>
                                        </p:tav>
                                        <p:tav tm="100000">
                                          <p:val>
                                            <p:strVal val="1+ppt_w/2"/>
                                          </p:val>
                                        </p:tav>
                                      </p:tavLst>
                                    </p:anim>
                                    <p:anim calcmode="lin" valueType="num">
                                      <p:cBhvr additive="base">
                                        <p:cTn id="132" dur="3000"/>
                                        <p:tgtEl>
                                          <p:spTgt spid="52"/>
                                        </p:tgtEl>
                                        <p:attrNameLst>
                                          <p:attrName>ppt_y</p:attrName>
                                        </p:attrNameLst>
                                      </p:cBhvr>
                                      <p:tavLst>
                                        <p:tav tm="0">
                                          <p:val>
                                            <p:strVal val="ppt_y"/>
                                          </p:val>
                                        </p:tav>
                                        <p:tav tm="100000">
                                          <p:val>
                                            <p:strVal val="1+ppt_h/2"/>
                                          </p:val>
                                        </p:tav>
                                      </p:tavLst>
                                    </p:anim>
                                    <p:set>
                                      <p:cBhvr>
                                        <p:cTn id="133" dur="1" fill="hold">
                                          <p:stCondLst>
                                            <p:cond delay="2999"/>
                                          </p:stCondLst>
                                        </p:cTn>
                                        <p:tgtEl>
                                          <p:spTgt spid="52"/>
                                        </p:tgtEl>
                                        <p:attrNameLst>
                                          <p:attrName>style.visibility</p:attrName>
                                        </p:attrNameLst>
                                      </p:cBhvr>
                                      <p:to>
                                        <p:strVal val="hidden"/>
                                      </p:to>
                                    </p:set>
                                  </p:childTnLst>
                                </p:cTn>
                              </p:par>
                              <p:par>
                                <p:cTn id="134" presetID="2" presetClass="exit" presetSubtype="6" fill="hold" nodeType="withEffect">
                                  <p:stCondLst>
                                    <p:cond delay="0"/>
                                  </p:stCondLst>
                                  <p:childTnLst>
                                    <p:anim calcmode="lin" valueType="num">
                                      <p:cBhvr additive="base">
                                        <p:cTn id="135" dur="3000"/>
                                        <p:tgtEl>
                                          <p:spTgt spid="57"/>
                                        </p:tgtEl>
                                        <p:attrNameLst>
                                          <p:attrName>ppt_x</p:attrName>
                                        </p:attrNameLst>
                                      </p:cBhvr>
                                      <p:tavLst>
                                        <p:tav tm="0">
                                          <p:val>
                                            <p:strVal val="ppt_x"/>
                                          </p:val>
                                        </p:tav>
                                        <p:tav tm="100000">
                                          <p:val>
                                            <p:strVal val="1+ppt_w/2"/>
                                          </p:val>
                                        </p:tav>
                                      </p:tavLst>
                                    </p:anim>
                                    <p:anim calcmode="lin" valueType="num">
                                      <p:cBhvr additive="base">
                                        <p:cTn id="136" dur="3000"/>
                                        <p:tgtEl>
                                          <p:spTgt spid="57"/>
                                        </p:tgtEl>
                                        <p:attrNameLst>
                                          <p:attrName>ppt_y</p:attrName>
                                        </p:attrNameLst>
                                      </p:cBhvr>
                                      <p:tavLst>
                                        <p:tav tm="0">
                                          <p:val>
                                            <p:strVal val="ppt_y"/>
                                          </p:val>
                                        </p:tav>
                                        <p:tav tm="100000">
                                          <p:val>
                                            <p:strVal val="1+ppt_h/2"/>
                                          </p:val>
                                        </p:tav>
                                      </p:tavLst>
                                    </p:anim>
                                    <p:set>
                                      <p:cBhvr>
                                        <p:cTn id="137" dur="1" fill="hold">
                                          <p:stCondLst>
                                            <p:cond delay="2999"/>
                                          </p:stCondLst>
                                        </p:cTn>
                                        <p:tgtEl>
                                          <p:spTgt spid="57"/>
                                        </p:tgtEl>
                                        <p:attrNameLst>
                                          <p:attrName>style.visibility</p:attrName>
                                        </p:attrNameLst>
                                      </p:cBhvr>
                                      <p:to>
                                        <p:strVal val="hidden"/>
                                      </p:to>
                                    </p:set>
                                  </p:childTnLst>
                                </p:cTn>
                              </p:par>
                              <p:par>
                                <p:cTn id="138" presetID="2" presetClass="exit" presetSubtype="12" fill="hold" nodeType="withEffect">
                                  <p:stCondLst>
                                    <p:cond delay="0"/>
                                  </p:stCondLst>
                                  <p:childTnLst>
                                    <p:anim calcmode="lin" valueType="num">
                                      <p:cBhvr additive="base">
                                        <p:cTn id="139" dur="3000"/>
                                        <p:tgtEl>
                                          <p:spTgt spid="20"/>
                                        </p:tgtEl>
                                        <p:attrNameLst>
                                          <p:attrName>ppt_x</p:attrName>
                                        </p:attrNameLst>
                                      </p:cBhvr>
                                      <p:tavLst>
                                        <p:tav tm="0">
                                          <p:val>
                                            <p:strVal val="ppt_x"/>
                                          </p:val>
                                        </p:tav>
                                        <p:tav tm="100000">
                                          <p:val>
                                            <p:strVal val="0-ppt_w/2"/>
                                          </p:val>
                                        </p:tav>
                                      </p:tavLst>
                                    </p:anim>
                                    <p:anim calcmode="lin" valueType="num">
                                      <p:cBhvr additive="base">
                                        <p:cTn id="140" dur="3000"/>
                                        <p:tgtEl>
                                          <p:spTgt spid="20"/>
                                        </p:tgtEl>
                                        <p:attrNameLst>
                                          <p:attrName>ppt_y</p:attrName>
                                        </p:attrNameLst>
                                      </p:cBhvr>
                                      <p:tavLst>
                                        <p:tav tm="0">
                                          <p:val>
                                            <p:strVal val="ppt_y"/>
                                          </p:val>
                                        </p:tav>
                                        <p:tav tm="100000">
                                          <p:val>
                                            <p:strVal val="1+ppt_h/2"/>
                                          </p:val>
                                        </p:tav>
                                      </p:tavLst>
                                    </p:anim>
                                    <p:set>
                                      <p:cBhvr>
                                        <p:cTn id="141" dur="1" fill="hold">
                                          <p:stCondLst>
                                            <p:cond delay="2999"/>
                                          </p:stCondLst>
                                        </p:cTn>
                                        <p:tgtEl>
                                          <p:spTgt spid="20"/>
                                        </p:tgtEl>
                                        <p:attrNameLst>
                                          <p:attrName>style.visibility</p:attrName>
                                        </p:attrNameLst>
                                      </p:cBhvr>
                                      <p:to>
                                        <p:strVal val="hidden"/>
                                      </p:to>
                                    </p:set>
                                  </p:childTnLst>
                                </p:cTn>
                              </p:par>
                              <p:par>
                                <p:cTn id="142" presetID="2" presetClass="exit" presetSubtype="12" fill="hold" nodeType="withEffect">
                                  <p:stCondLst>
                                    <p:cond delay="0"/>
                                  </p:stCondLst>
                                  <p:childTnLst>
                                    <p:anim calcmode="lin" valueType="num">
                                      <p:cBhvr additive="base">
                                        <p:cTn id="143" dur="3000"/>
                                        <p:tgtEl>
                                          <p:spTgt spid="24"/>
                                        </p:tgtEl>
                                        <p:attrNameLst>
                                          <p:attrName>ppt_x</p:attrName>
                                        </p:attrNameLst>
                                      </p:cBhvr>
                                      <p:tavLst>
                                        <p:tav tm="0">
                                          <p:val>
                                            <p:strVal val="ppt_x"/>
                                          </p:val>
                                        </p:tav>
                                        <p:tav tm="100000">
                                          <p:val>
                                            <p:strVal val="0-ppt_w/2"/>
                                          </p:val>
                                        </p:tav>
                                      </p:tavLst>
                                    </p:anim>
                                    <p:anim calcmode="lin" valueType="num">
                                      <p:cBhvr additive="base">
                                        <p:cTn id="144" dur="3000"/>
                                        <p:tgtEl>
                                          <p:spTgt spid="24"/>
                                        </p:tgtEl>
                                        <p:attrNameLst>
                                          <p:attrName>ppt_y</p:attrName>
                                        </p:attrNameLst>
                                      </p:cBhvr>
                                      <p:tavLst>
                                        <p:tav tm="0">
                                          <p:val>
                                            <p:strVal val="ppt_y"/>
                                          </p:val>
                                        </p:tav>
                                        <p:tav tm="100000">
                                          <p:val>
                                            <p:strVal val="1+ppt_h/2"/>
                                          </p:val>
                                        </p:tav>
                                      </p:tavLst>
                                    </p:anim>
                                    <p:set>
                                      <p:cBhvr>
                                        <p:cTn id="145" dur="1" fill="hold">
                                          <p:stCondLst>
                                            <p:cond delay="2999"/>
                                          </p:stCondLst>
                                        </p:cTn>
                                        <p:tgtEl>
                                          <p:spTgt spid="24"/>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28"/>
                                        </p:tgtEl>
                                        <p:attrNameLst>
                                          <p:attrName>ppt_x</p:attrName>
                                        </p:attrNameLst>
                                      </p:cBhvr>
                                      <p:tavLst>
                                        <p:tav tm="0">
                                          <p:val>
                                            <p:strVal val="ppt_x"/>
                                          </p:val>
                                        </p:tav>
                                        <p:tav tm="100000">
                                          <p:val>
                                            <p:strVal val="0-ppt_w/2"/>
                                          </p:val>
                                        </p:tav>
                                      </p:tavLst>
                                    </p:anim>
                                    <p:anim calcmode="lin" valueType="num">
                                      <p:cBhvr additive="base">
                                        <p:cTn id="148" dur="3000"/>
                                        <p:tgtEl>
                                          <p:spTgt spid="28"/>
                                        </p:tgtEl>
                                        <p:attrNameLst>
                                          <p:attrName>ppt_y</p:attrName>
                                        </p:attrNameLst>
                                      </p:cBhvr>
                                      <p:tavLst>
                                        <p:tav tm="0">
                                          <p:val>
                                            <p:strVal val="ppt_y"/>
                                          </p:val>
                                        </p:tav>
                                        <p:tav tm="100000">
                                          <p:val>
                                            <p:strVal val="1+ppt_h/2"/>
                                          </p:val>
                                        </p:tav>
                                      </p:tavLst>
                                    </p:anim>
                                    <p:set>
                                      <p:cBhvr>
                                        <p:cTn id="149" dur="1" fill="hold">
                                          <p:stCondLst>
                                            <p:cond delay="2999"/>
                                          </p:stCondLst>
                                        </p:cTn>
                                        <p:tgtEl>
                                          <p:spTgt spid="28"/>
                                        </p:tgtEl>
                                        <p:attrNameLst>
                                          <p:attrName>style.visibility</p:attrName>
                                        </p:attrNameLst>
                                      </p:cBhvr>
                                      <p:to>
                                        <p:strVal val="hidden"/>
                                      </p:to>
                                    </p:set>
                                  </p:childTnLst>
                                </p:cTn>
                              </p:par>
                              <p:par>
                                <p:cTn id="150" presetID="2" presetClass="exit" presetSubtype="6" fill="hold" nodeType="withEffect">
                                  <p:stCondLst>
                                    <p:cond delay="0"/>
                                  </p:stCondLst>
                                  <p:childTnLst>
                                    <p:anim calcmode="lin" valueType="num">
                                      <p:cBhvr additive="base">
                                        <p:cTn id="151" dur="3000"/>
                                        <p:tgtEl>
                                          <p:spTgt spid="35"/>
                                        </p:tgtEl>
                                        <p:attrNameLst>
                                          <p:attrName>ppt_x</p:attrName>
                                        </p:attrNameLst>
                                      </p:cBhvr>
                                      <p:tavLst>
                                        <p:tav tm="0">
                                          <p:val>
                                            <p:strVal val="ppt_x"/>
                                          </p:val>
                                        </p:tav>
                                        <p:tav tm="100000">
                                          <p:val>
                                            <p:strVal val="1+ppt_w/2"/>
                                          </p:val>
                                        </p:tav>
                                      </p:tavLst>
                                    </p:anim>
                                    <p:anim calcmode="lin" valueType="num">
                                      <p:cBhvr additive="base">
                                        <p:cTn id="152" dur="3000"/>
                                        <p:tgtEl>
                                          <p:spTgt spid="35"/>
                                        </p:tgtEl>
                                        <p:attrNameLst>
                                          <p:attrName>ppt_y</p:attrName>
                                        </p:attrNameLst>
                                      </p:cBhvr>
                                      <p:tavLst>
                                        <p:tav tm="0">
                                          <p:val>
                                            <p:strVal val="ppt_y"/>
                                          </p:val>
                                        </p:tav>
                                        <p:tav tm="100000">
                                          <p:val>
                                            <p:strVal val="1+ppt_h/2"/>
                                          </p:val>
                                        </p:tav>
                                      </p:tavLst>
                                    </p:anim>
                                    <p:set>
                                      <p:cBhvr>
                                        <p:cTn id="153" dur="1" fill="hold">
                                          <p:stCondLst>
                                            <p:cond delay="2999"/>
                                          </p:stCondLst>
                                        </p:cTn>
                                        <p:tgtEl>
                                          <p:spTgt spid="35"/>
                                        </p:tgtEl>
                                        <p:attrNameLst>
                                          <p:attrName>style.visibility</p:attrName>
                                        </p:attrNameLst>
                                      </p:cBhvr>
                                      <p:to>
                                        <p:strVal val="hidden"/>
                                      </p:to>
                                    </p:set>
                                  </p:childTnLst>
                                </p:cTn>
                              </p:par>
                              <p:par>
                                <p:cTn id="154" presetID="2" presetClass="exit" presetSubtype="6" fill="hold" nodeType="withEffect">
                                  <p:stCondLst>
                                    <p:cond delay="0"/>
                                  </p:stCondLst>
                                  <p:childTnLst>
                                    <p:anim calcmode="lin" valueType="num">
                                      <p:cBhvr additive="base">
                                        <p:cTn id="155" dur="3000"/>
                                        <p:tgtEl>
                                          <p:spTgt spid="39"/>
                                        </p:tgtEl>
                                        <p:attrNameLst>
                                          <p:attrName>ppt_x</p:attrName>
                                        </p:attrNameLst>
                                      </p:cBhvr>
                                      <p:tavLst>
                                        <p:tav tm="0">
                                          <p:val>
                                            <p:strVal val="ppt_x"/>
                                          </p:val>
                                        </p:tav>
                                        <p:tav tm="100000">
                                          <p:val>
                                            <p:strVal val="1+ppt_w/2"/>
                                          </p:val>
                                        </p:tav>
                                      </p:tavLst>
                                    </p:anim>
                                    <p:anim calcmode="lin" valueType="num">
                                      <p:cBhvr additive="base">
                                        <p:cTn id="156" dur="3000"/>
                                        <p:tgtEl>
                                          <p:spTgt spid="39"/>
                                        </p:tgtEl>
                                        <p:attrNameLst>
                                          <p:attrName>ppt_y</p:attrName>
                                        </p:attrNameLst>
                                      </p:cBhvr>
                                      <p:tavLst>
                                        <p:tav tm="0">
                                          <p:val>
                                            <p:strVal val="ppt_y"/>
                                          </p:val>
                                        </p:tav>
                                        <p:tav tm="100000">
                                          <p:val>
                                            <p:strVal val="1+ppt_h/2"/>
                                          </p:val>
                                        </p:tav>
                                      </p:tavLst>
                                    </p:anim>
                                    <p:set>
                                      <p:cBhvr>
                                        <p:cTn id="157" dur="1" fill="hold">
                                          <p:stCondLst>
                                            <p:cond delay="2999"/>
                                          </p:stCondLst>
                                        </p:cTn>
                                        <p:tgtEl>
                                          <p:spTgt spid="39"/>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44"/>
                                        </p:tgtEl>
                                        <p:attrNameLst>
                                          <p:attrName>ppt_x</p:attrName>
                                        </p:attrNameLst>
                                      </p:cBhvr>
                                      <p:tavLst>
                                        <p:tav tm="0">
                                          <p:val>
                                            <p:strVal val="ppt_x"/>
                                          </p:val>
                                        </p:tav>
                                        <p:tav tm="100000">
                                          <p:val>
                                            <p:strVal val="1+ppt_w/2"/>
                                          </p:val>
                                        </p:tav>
                                      </p:tavLst>
                                    </p:anim>
                                    <p:anim calcmode="lin" valueType="num">
                                      <p:cBhvr additive="base">
                                        <p:cTn id="160" dur="3000"/>
                                        <p:tgtEl>
                                          <p:spTgt spid="44"/>
                                        </p:tgtEl>
                                        <p:attrNameLst>
                                          <p:attrName>ppt_y</p:attrName>
                                        </p:attrNameLst>
                                      </p:cBhvr>
                                      <p:tavLst>
                                        <p:tav tm="0">
                                          <p:val>
                                            <p:strVal val="ppt_y"/>
                                          </p:val>
                                        </p:tav>
                                        <p:tav tm="100000">
                                          <p:val>
                                            <p:strVal val="1+ppt_h/2"/>
                                          </p:val>
                                        </p:tav>
                                      </p:tavLst>
                                    </p:anim>
                                    <p:set>
                                      <p:cBhvr>
                                        <p:cTn id="161" dur="1" fill="hold">
                                          <p:stCondLst>
                                            <p:cond delay="2999"/>
                                          </p:stCondLst>
                                        </p:cTn>
                                        <p:tgtEl>
                                          <p:spTgt spid="44"/>
                                        </p:tgtEl>
                                        <p:attrNameLst>
                                          <p:attrName>style.visibility</p:attrName>
                                        </p:attrNameLst>
                                      </p:cBhvr>
                                      <p:to>
                                        <p:strVal val="hidden"/>
                                      </p:to>
                                    </p:set>
                                  </p:childTnLst>
                                </p:cTn>
                              </p:par>
                              <p:par>
                                <p:cTn id="162" presetID="2" presetClass="entr" presetSubtype="1" fill="hold" nodeType="withEffect">
                                  <p:stCondLst>
                                    <p:cond delay="0"/>
                                  </p:stCondLst>
                                  <p:childTnLst>
                                    <p:set>
                                      <p:cBhvr>
                                        <p:cTn id="163" dur="1" fill="hold">
                                          <p:stCondLst>
                                            <p:cond delay="0"/>
                                          </p:stCondLst>
                                        </p:cTn>
                                        <p:tgtEl>
                                          <p:spTgt spid="4"/>
                                        </p:tgtEl>
                                        <p:attrNameLst>
                                          <p:attrName>style.visibility</p:attrName>
                                        </p:attrNameLst>
                                      </p:cBhvr>
                                      <p:to>
                                        <p:strVal val="visible"/>
                                      </p:to>
                                    </p:set>
                                    <p:anim calcmode="lin" valueType="num">
                                      <p:cBhvr additive="base">
                                        <p:cTn id="164" dur="3000" fill="hold"/>
                                        <p:tgtEl>
                                          <p:spTgt spid="4"/>
                                        </p:tgtEl>
                                        <p:attrNameLst>
                                          <p:attrName>ppt_x</p:attrName>
                                        </p:attrNameLst>
                                      </p:cBhvr>
                                      <p:tavLst>
                                        <p:tav tm="0">
                                          <p:val>
                                            <p:strVal val="#ppt_x"/>
                                          </p:val>
                                        </p:tav>
                                        <p:tav tm="100000">
                                          <p:val>
                                            <p:strVal val="#ppt_x"/>
                                          </p:val>
                                        </p:tav>
                                      </p:tavLst>
                                    </p:anim>
                                    <p:anim calcmode="lin" valueType="num">
                                      <p:cBhvr additive="base">
                                        <p:cTn id="165" dur="3000" fill="hold"/>
                                        <p:tgtEl>
                                          <p:spTgt spid="4"/>
                                        </p:tgtEl>
                                        <p:attrNameLst>
                                          <p:attrName>ppt_y</p:attrName>
                                        </p:attrNameLst>
                                      </p:cBhvr>
                                      <p:tavLst>
                                        <p:tav tm="0">
                                          <p:val>
                                            <p:strVal val="0-#ppt_h/2"/>
                                          </p:val>
                                        </p:tav>
                                        <p:tav tm="100000">
                                          <p:val>
                                            <p:strVal val="#ppt_y"/>
                                          </p:val>
                                        </p:tav>
                                      </p:tavLst>
                                    </p:anim>
                                  </p:childTnLst>
                                </p:cTn>
                              </p:par>
                              <p:par>
                                <p:cTn id="166" presetID="16" presetClass="entr" presetSubtype="37" fill="hold" nodeType="withEffect">
                                  <p:stCondLst>
                                    <p:cond delay="0"/>
                                  </p:stCondLst>
                                  <p:childTnLst>
                                    <p:set>
                                      <p:cBhvr>
                                        <p:cTn id="167" dur="1" fill="hold">
                                          <p:stCondLst>
                                            <p:cond delay="0"/>
                                          </p:stCondLst>
                                        </p:cTn>
                                        <p:tgtEl>
                                          <p:spTgt spid="4"/>
                                        </p:tgtEl>
                                        <p:attrNameLst>
                                          <p:attrName>style.visibility</p:attrName>
                                        </p:attrNameLst>
                                      </p:cBhvr>
                                      <p:to>
                                        <p:strVal val="visible"/>
                                      </p:to>
                                    </p:set>
                                    <p:animEffect transition="in" filter="barn(outVertical)">
                                      <p:cBhvr>
                                        <p:cTn id="168" dur="3000"/>
                                        <p:tgtEl>
                                          <p:spTgt spid="4"/>
                                        </p:tgtEl>
                                      </p:cBhvr>
                                    </p:animEffect>
                                  </p:childTnLst>
                                </p:cTn>
                              </p:par>
                            </p:childTnLst>
                          </p:cTn>
                        </p:par>
                        <p:par>
                          <p:cTn id="169" fill="hold">
                            <p:stCondLst>
                              <p:cond delay="6000"/>
                            </p:stCondLst>
                            <p:childTnLst>
                              <p:par>
                                <p:cTn id="170" presetID="40" presetClass="entr" presetSubtype="0" fill="hold" grpId="0" nodeType="afterEffect">
                                  <p:stCondLst>
                                    <p:cond delay="0"/>
                                  </p:stCondLst>
                                  <p:iterate type="lt">
                                    <p:tmPct val="10000"/>
                                  </p:iterate>
                                  <p:childTnLst>
                                    <p:set>
                                      <p:cBhvr>
                                        <p:cTn id="171" dur="1" fill="hold">
                                          <p:stCondLst>
                                            <p:cond delay="0"/>
                                          </p:stCondLst>
                                        </p:cTn>
                                        <p:tgtEl>
                                          <p:spTgt spid="16"/>
                                        </p:tgtEl>
                                        <p:attrNameLst>
                                          <p:attrName>style.visibility</p:attrName>
                                        </p:attrNameLst>
                                      </p:cBhvr>
                                      <p:to>
                                        <p:strVal val="visible"/>
                                      </p:to>
                                    </p:set>
                                    <p:animEffect transition="in" filter="fade">
                                      <p:cBhvr>
                                        <p:cTn id="172" dur="1000"/>
                                        <p:tgtEl>
                                          <p:spTgt spid="16"/>
                                        </p:tgtEl>
                                      </p:cBhvr>
                                    </p:animEffect>
                                    <p:anim calcmode="lin" valueType="num">
                                      <p:cBhvr>
                                        <p:cTn id="173" dur="1000" fill="hold"/>
                                        <p:tgtEl>
                                          <p:spTgt spid="16"/>
                                        </p:tgtEl>
                                        <p:attrNameLst>
                                          <p:attrName>ppt_x</p:attrName>
                                        </p:attrNameLst>
                                      </p:cBhvr>
                                      <p:tavLst>
                                        <p:tav tm="0">
                                          <p:val>
                                            <p:strVal val="#ppt_x-.1"/>
                                          </p:val>
                                        </p:tav>
                                        <p:tav tm="100000">
                                          <p:val>
                                            <p:strVal val="#ppt_x"/>
                                          </p:val>
                                        </p:tav>
                                      </p:tavLst>
                                    </p:anim>
                                    <p:anim calcmode="lin" valueType="num">
                                      <p:cBhvr>
                                        <p:cTn id="174"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d_Graphic_Wallpaper_Hd-1280x800.jpg"/>
          <p:cNvPicPr>
            <a:picLocks noChangeAspect="1"/>
          </p:cNvPicPr>
          <p:nvPr/>
        </p:nvPicPr>
        <p:blipFill>
          <a:blip r:embed="rId2" cstate="print"/>
          <a:stretch>
            <a:fillRect/>
          </a:stretch>
        </p:blipFill>
        <p:spPr bwMode="auto">
          <a:xfrm>
            <a:off x="0" y="4287"/>
            <a:ext cx="9144000" cy="5124926"/>
          </a:xfrm>
          <a:prstGeom prst="rect">
            <a:avLst/>
          </a:prstGeom>
          <a:noFill/>
          <a:ln w="9525">
            <a:noFill/>
            <a:miter lim="800000"/>
            <a:headEnd/>
            <a:tailEnd/>
          </a:ln>
          <a:scene3d>
            <a:camera prst="orthographicFront"/>
            <a:lightRig rig="threePt" dir="t"/>
          </a:scene3d>
          <a:sp3d>
            <a:bevelT w="203200" h="152400" prst="convex"/>
          </a:sp3d>
        </p:spPr>
      </p:pic>
      <p:sp>
        <p:nvSpPr>
          <p:cNvPr id="5" name="4 Onda"/>
          <p:cNvSpPr/>
          <p:nvPr/>
        </p:nvSpPr>
        <p:spPr>
          <a:xfrm rot="18530923" flipV="1">
            <a:off x="1632797" y="3043915"/>
            <a:ext cx="3762731" cy="1464701"/>
          </a:xfrm>
          <a:prstGeom prst="wave">
            <a:avLst>
              <a:gd name="adj1" fmla="val 20000"/>
              <a:gd name="adj2" fmla="val -10000"/>
            </a:avLst>
          </a:prstGeom>
          <a:solidFill>
            <a:schemeClr val="tx2">
              <a:lumMod val="90000"/>
              <a:alpha val="60000"/>
            </a:schemeClr>
          </a:solidFill>
          <a:ln w="38100">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Onda"/>
          <p:cNvSpPr/>
          <p:nvPr/>
        </p:nvSpPr>
        <p:spPr>
          <a:xfrm rot="13836574">
            <a:off x="4374646" y="3006228"/>
            <a:ext cx="3641641" cy="1543868"/>
          </a:xfrm>
          <a:prstGeom prst="wave">
            <a:avLst>
              <a:gd name="adj1" fmla="val 20000"/>
              <a:gd name="adj2" fmla="val -10000"/>
            </a:avLst>
          </a:prstGeom>
          <a:solidFill>
            <a:schemeClr val="tx2">
              <a:lumMod val="90000"/>
              <a:alpha val="60000"/>
            </a:schemeClr>
          </a:solidFill>
          <a:ln w="38100">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Onda"/>
          <p:cNvSpPr/>
          <p:nvPr/>
        </p:nvSpPr>
        <p:spPr>
          <a:xfrm rot="18916212" flipV="1">
            <a:off x="4433610" y="962734"/>
            <a:ext cx="3562543" cy="1462707"/>
          </a:xfrm>
          <a:prstGeom prst="wave">
            <a:avLst>
              <a:gd name="adj1" fmla="val 20000"/>
              <a:gd name="adj2" fmla="val -10000"/>
            </a:avLst>
          </a:prstGeom>
          <a:solidFill>
            <a:schemeClr val="tx2">
              <a:lumMod val="90000"/>
              <a:alpha val="60000"/>
            </a:schemeClr>
          </a:solidFill>
          <a:ln w="38100">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Onda"/>
          <p:cNvSpPr/>
          <p:nvPr/>
        </p:nvSpPr>
        <p:spPr>
          <a:xfrm rot="13266584">
            <a:off x="1627534" y="966006"/>
            <a:ext cx="3784543" cy="1447323"/>
          </a:xfrm>
          <a:prstGeom prst="wave">
            <a:avLst>
              <a:gd name="adj1" fmla="val 20000"/>
              <a:gd name="adj2" fmla="val -10000"/>
            </a:avLst>
          </a:prstGeom>
          <a:solidFill>
            <a:schemeClr val="tx2">
              <a:lumMod val="90000"/>
              <a:alpha val="60000"/>
            </a:schemeClr>
          </a:solidFill>
          <a:ln w="38100">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CuadroTexto"/>
          <p:cNvSpPr txBox="1"/>
          <p:nvPr/>
        </p:nvSpPr>
        <p:spPr>
          <a:xfrm>
            <a:off x="1403350" y="4300538"/>
            <a:ext cx="5832475" cy="646112"/>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Diseñó y puso en marcha la Rosaleda y se encargó también de la Casa de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Fieras.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
        <p:nvSpPr>
          <p:cNvPr id="10" name="9 CuadroTexto"/>
          <p:cNvSpPr txBox="1"/>
          <p:nvPr/>
        </p:nvSpPr>
        <p:spPr>
          <a:xfrm>
            <a:off x="755576" y="3435846"/>
            <a:ext cx="7476727" cy="400110"/>
          </a:xfrm>
          <a:prstGeom prst="rect">
            <a:avLst/>
          </a:prstGeom>
          <a:noFill/>
        </p:spPr>
        <p:txBody>
          <a:bodyPr wrap="none">
            <a:spAutoFit/>
          </a:bodyPr>
          <a:lstStyle/>
          <a:p>
            <a:pPr fontAlgn="auto">
              <a:spcBef>
                <a:spcPts val="0"/>
              </a:spcBef>
              <a:spcAft>
                <a:spcPts val="0"/>
              </a:spcAft>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mn-cs"/>
              </a:rPr>
              <a:t>Monumento a Benito Pérez Galdós dentro de la </a:t>
            </a:r>
            <a:r>
              <a:rPr lang="es-ES" sz="20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mn-cs"/>
              </a:rPr>
              <a:t>Rosaleda.</a:t>
            </a:r>
            <a:endPar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mn-cs"/>
            </a:endParaRPr>
          </a:p>
        </p:txBody>
      </p:sp>
    </p:spTree>
  </p:cSld>
  <p:clrMapOvr>
    <a:masterClrMapping/>
  </p:clrMapOvr>
  <p:transition spd="med" advTm="2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5"/>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6"/>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7"/>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8"/>
                                        </p:tgtEl>
                                        <p:attrNameLst>
                                          <p:attrName>r</p:attrName>
                                        </p:attrNameLst>
                                      </p:cBhvr>
                                    </p:animRot>
                                  </p:childTnLst>
                                </p:cTn>
                              </p:par>
                              <p:par>
                                <p:cTn id="13" presetID="2" presetClass="entr" presetSubtype="6"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0-#ppt_w/2"/>
                                          </p:val>
                                        </p:tav>
                                        <p:tav tm="100000">
                                          <p:val>
                                            <p:strVal val="#ppt_x"/>
                                          </p:val>
                                        </p:tav>
                                      </p:tavLst>
                                    </p:anim>
                                    <p:anim calcmode="lin" valueType="num">
                                      <p:cBhvr additive="base">
                                        <p:cTn id="20" dur="30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3000" fill="hold"/>
                                        <p:tgtEl>
                                          <p:spTgt spid="7"/>
                                        </p:tgtEl>
                                        <p:attrNameLst>
                                          <p:attrName>ppt_x</p:attrName>
                                        </p:attrNameLst>
                                      </p:cBhvr>
                                      <p:tavLst>
                                        <p:tav tm="0">
                                          <p:val>
                                            <p:strVal val="0-#ppt_w/2"/>
                                          </p:val>
                                        </p:tav>
                                        <p:tav tm="100000">
                                          <p:val>
                                            <p:strVal val="#ppt_x"/>
                                          </p:val>
                                        </p:tav>
                                      </p:tavLst>
                                    </p:anim>
                                    <p:anim calcmode="lin" valueType="num">
                                      <p:cBhvr additive="base">
                                        <p:cTn id="24" dur="3000" fill="hold"/>
                                        <p:tgtEl>
                                          <p:spTgt spid="7"/>
                                        </p:tgtEl>
                                        <p:attrNameLst>
                                          <p:attrName>ppt_y</p:attrName>
                                        </p:attrNameLst>
                                      </p:cBhvr>
                                      <p:tavLst>
                                        <p:tav tm="0">
                                          <p:val>
                                            <p:strVal val="1+#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3000" fill="hold"/>
                                        <p:tgtEl>
                                          <p:spTgt spid="5"/>
                                        </p:tgtEl>
                                        <p:attrNameLst>
                                          <p:attrName>ppt_x</p:attrName>
                                        </p:attrNameLst>
                                      </p:cBhvr>
                                      <p:tavLst>
                                        <p:tav tm="0">
                                          <p:val>
                                            <p:strVal val="1+#ppt_w/2"/>
                                          </p:val>
                                        </p:tav>
                                        <p:tav tm="100000">
                                          <p:val>
                                            <p:strVal val="#ppt_x"/>
                                          </p:val>
                                        </p:tav>
                                      </p:tavLst>
                                    </p:anim>
                                    <p:anim calcmode="lin" valueType="num">
                                      <p:cBhvr additive="base">
                                        <p:cTn id="28" dur="3000" fill="hold"/>
                                        <p:tgtEl>
                                          <p:spTgt spid="5"/>
                                        </p:tgtEl>
                                        <p:attrNameLst>
                                          <p:attrName>ppt_y</p:attrName>
                                        </p:attrNameLst>
                                      </p:cBhvr>
                                      <p:tavLst>
                                        <p:tav tm="0">
                                          <p:val>
                                            <p:strVal val="0-#ppt_h/2"/>
                                          </p:val>
                                        </p:tav>
                                        <p:tav tm="100000">
                                          <p:val>
                                            <p:strVal val="#ppt_y"/>
                                          </p:val>
                                        </p:tav>
                                      </p:tavLst>
                                    </p:anim>
                                  </p:childTnLst>
                                </p:cTn>
                              </p:par>
                            </p:childTnLst>
                          </p:cTn>
                        </p:par>
                        <p:par>
                          <p:cTn id="29" fill="hold">
                            <p:stCondLst>
                              <p:cond delay="3000"/>
                            </p:stCondLst>
                            <p:childTnLst>
                              <p:par>
                                <p:cTn id="30" presetID="2" presetClass="exit" presetSubtype="6" fill="hold" nodeType="afterEffect">
                                  <p:stCondLst>
                                    <p:cond delay="0"/>
                                  </p:stCondLst>
                                  <p:childTnLst>
                                    <p:anim calcmode="lin" valueType="num">
                                      <p:cBhvr additive="base">
                                        <p:cTn id="31" dur="3000"/>
                                        <p:tgtEl>
                                          <p:spTgt spid="8"/>
                                        </p:tgtEl>
                                        <p:attrNameLst>
                                          <p:attrName>ppt_x</p:attrName>
                                        </p:attrNameLst>
                                      </p:cBhvr>
                                      <p:tavLst>
                                        <p:tav tm="0">
                                          <p:val>
                                            <p:strVal val="ppt_x"/>
                                          </p:val>
                                        </p:tav>
                                        <p:tav tm="100000">
                                          <p:val>
                                            <p:strVal val="1+ppt_w/2"/>
                                          </p:val>
                                        </p:tav>
                                      </p:tavLst>
                                    </p:anim>
                                    <p:anim calcmode="lin" valueType="num">
                                      <p:cBhvr additive="base">
                                        <p:cTn id="32" dur="3000"/>
                                        <p:tgtEl>
                                          <p:spTgt spid="8"/>
                                        </p:tgtEl>
                                        <p:attrNameLst>
                                          <p:attrName>ppt_y</p:attrName>
                                        </p:attrNameLst>
                                      </p:cBhvr>
                                      <p:tavLst>
                                        <p:tav tm="0">
                                          <p:val>
                                            <p:strVal val="ppt_y"/>
                                          </p:val>
                                        </p:tav>
                                        <p:tav tm="100000">
                                          <p:val>
                                            <p:strVal val="1+ppt_h/2"/>
                                          </p:val>
                                        </p:tav>
                                      </p:tavLst>
                                    </p:anim>
                                    <p:set>
                                      <p:cBhvr>
                                        <p:cTn id="33" dur="1" fill="hold">
                                          <p:stCondLst>
                                            <p:cond delay="2999"/>
                                          </p:stCondLst>
                                        </p:cTn>
                                        <p:tgtEl>
                                          <p:spTgt spid="8"/>
                                        </p:tgtEl>
                                        <p:attrNameLst>
                                          <p:attrName>style.visibility</p:attrName>
                                        </p:attrNameLst>
                                      </p:cBhvr>
                                      <p:to>
                                        <p:strVal val="hidden"/>
                                      </p:to>
                                    </p:set>
                                  </p:childTnLst>
                                </p:cTn>
                              </p:par>
                              <p:par>
                                <p:cTn id="34" presetID="2" presetClass="exit" presetSubtype="12" fill="hold" nodeType="withEffect">
                                  <p:stCondLst>
                                    <p:cond delay="0"/>
                                  </p:stCondLst>
                                  <p:childTnLst>
                                    <p:anim calcmode="lin" valueType="num">
                                      <p:cBhvr additive="base">
                                        <p:cTn id="35" dur="3000"/>
                                        <p:tgtEl>
                                          <p:spTgt spid="7"/>
                                        </p:tgtEl>
                                        <p:attrNameLst>
                                          <p:attrName>ppt_x</p:attrName>
                                        </p:attrNameLst>
                                      </p:cBhvr>
                                      <p:tavLst>
                                        <p:tav tm="0">
                                          <p:val>
                                            <p:strVal val="ppt_x"/>
                                          </p:val>
                                        </p:tav>
                                        <p:tav tm="100000">
                                          <p:val>
                                            <p:strVal val="0-ppt_w/2"/>
                                          </p:val>
                                        </p:tav>
                                      </p:tavLst>
                                    </p:anim>
                                    <p:anim calcmode="lin" valueType="num">
                                      <p:cBhvr additive="base">
                                        <p:cTn id="36" dur="3000"/>
                                        <p:tgtEl>
                                          <p:spTgt spid="7"/>
                                        </p:tgtEl>
                                        <p:attrNameLst>
                                          <p:attrName>ppt_y</p:attrName>
                                        </p:attrNameLst>
                                      </p:cBhvr>
                                      <p:tavLst>
                                        <p:tav tm="0">
                                          <p:val>
                                            <p:strVal val="ppt_y"/>
                                          </p:val>
                                        </p:tav>
                                        <p:tav tm="100000">
                                          <p:val>
                                            <p:strVal val="1+ppt_h/2"/>
                                          </p:val>
                                        </p:tav>
                                      </p:tavLst>
                                    </p:anim>
                                    <p:set>
                                      <p:cBhvr>
                                        <p:cTn id="37" dur="1" fill="hold">
                                          <p:stCondLst>
                                            <p:cond delay="2999"/>
                                          </p:stCondLst>
                                        </p:cTn>
                                        <p:tgtEl>
                                          <p:spTgt spid="7"/>
                                        </p:tgtEl>
                                        <p:attrNameLst>
                                          <p:attrName>style.visibility</p:attrName>
                                        </p:attrNameLst>
                                      </p:cBhvr>
                                      <p:to>
                                        <p:strVal val="hidden"/>
                                      </p:to>
                                    </p:set>
                                  </p:childTnLst>
                                </p:cTn>
                              </p:par>
                              <p:par>
                                <p:cTn id="38" presetID="2" presetClass="exit" presetSubtype="3" fill="hold" nodeType="withEffect">
                                  <p:stCondLst>
                                    <p:cond delay="0"/>
                                  </p:stCondLst>
                                  <p:childTnLst>
                                    <p:anim calcmode="lin" valueType="num">
                                      <p:cBhvr additive="base">
                                        <p:cTn id="39" dur="3000"/>
                                        <p:tgtEl>
                                          <p:spTgt spid="5"/>
                                        </p:tgtEl>
                                        <p:attrNameLst>
                                          <p:attrName>ppt_x</p:attrName>
                                        </p:attrNameLst>
                                      </p:cBhvr>
                                      <p:tavLst>
                                        <p:tav tm="0">
                                          <p:val>
                                            <p:strVal val="ppt_x"/>
                                          </p:val>
                                        </p:tav>
                                        <p:tav tm="100000">
                                          <p:val>
                                            <p:strVal val="1+ppt_w/2"/>
                                          </p:val>
                                        </p:tav>
                                      </p:tavLst>
                                    </p:anim>
                                    <p:anim calcmode="lin" valueType="num">
                                      <p:cBhvr additive="base">
                                        <p:cTn id="40" dur="3000"/>
                                        <p:tgtEl>
                                          <p:spTgt spid="5"/>
                                        </p:tgtEl>
                                        <p:attrNameLst>
                                          <p:attrName>ppt_y</p:attrName>
                                        </p:attrNameLst>
                                      </p:cBhvr>
                                      <p:tavLst>
                                        <p:tav tm="0">
                                          <p:val>
                                            <p:strVal val="ppt_y"/>
                                          </p:val>
                                        </p:tav>
                                        <p:tav tm="100000">
                                          <p:val>
                                            <p:strVal val="0-ppt_h/2"/>
                                          </p:val>
                                        </p:tav>
                                      </p:tavLst>
                                    </p:anim>
                                    <p:set>
                                      <p:cBhvr>
                                        <p:cTn id="41" dur="1" fill="hold">
                                          <p:stCondLst>
                                            <p:cond delay="2999"/>
                                          </p:stCondLst>
                                        </p:cTn>
                                        <p:tgtEl>
                                          <p:spTgt spid="5"/>
                                        </p:tgtEl>
                                        <p:attrNameLst>
                                          <p:attrName>style.visibility</p:attrName>
                                        </p:attrNameLst>
                                      </p:cBhvr>
                                      <p:to>
                                        <p:strVal val="hidden"/>
                                      </p:to>
                                    </p:set>
                                  </p:childTnLst>
                                </p:cTn>
                              </p:par>
                              <p:par>
                                <p:cTn id="42" presetID="2" presetClass="exit" presetSubtype="9" fill="hold" nodeType="with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0-ppt_w/2"/>
                                          </p:val>
                                        </p:tav>
                                      </p:tavLst>
                                    </p:anim>
                                    <p:anim calcmode="lin" valueType="num">
                                      <p:cBhvr additive="base">
                                        <p:cTn id="44" dur="3000"/>
                                        <p:tgtEl>
                                          <p:spTgt spid="6"/>
                                        </p:tgtEl>
                                        <p:attrNameLst>
                                          <p:attrName>ppt_y</p:attrName>
                                        </p:attrNameLst>
                                      </p:cBhvr>
                                      <p:tavLst>
                                        <p:tav tm="0">
                                          <p:val>
                                            <p:strVal val="ppt_y"/>
                                          </p:val>
                                        </p:tav>
                                        <p:tav tm="100000">
                                          <p:val>
                                            <p:strVal val="0-ppt_h/2"/>
                                          </p:val>
                                        </p:tav>
                                      </p:tavLst>
                                    </p:anim>
                                    <p:set>
                                      <p:cBhvr>
                                        <p:cTn id="45" dur="1" fill="hold">
                                          <p:stCondLst>
                                            <p:cond delay="2999"/>
                                          </p:stCondLst>
                                        </p:cTn>
                                        <p:tgtEl>
                                          <p:spTgt spid="6"/>
                                        </p:tgtEl>
                                        <p:attrNameLst>
                                          <p:attrName>style.visibility</p:attrName>
                                        </p:attrNameLst>
                                      </p:cBhvr>
                                      <p:to>
                                        <p:strVal val="hidden"/>
                                      </p:to>
                                    </p:set>
                                  </p:childTnLst>
                                </p:cTn>
                              </p:par>
                              <p:par>
                                <p:cTn id="46" presetID="23" presetClass="entr" presetSubtype="272"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 calcmode="lin" valueType="num">
                                      <p:cBhvr>
                                        <p:cTn id="48" dur="3000" fill="hold"/>
                                        <p:tgtEl>
                                          <p:spTgt spid="4"/>
                                        </p:tgtEl>
                                        <p:attrNameLst>
                                          <p:attrName>ppt_w</p:attrName>
                                        </p:attrNameLst>
                                      </p:cBhvr>
                                      <p:tavLst>
                                        <p:tav tm="0">
                                          <p:val>
                                            <p:strVal val="2/3*#ppt_w"/>
                                          </p:val>
                                        </p:tav>
                                        <p:tav tm="100000">
                                          <p:val>
                                            <p:strVal val="#ppt_w"/>
                                          </p:val>
                                        </p:tav>
                                      </p:tavLst>
                                    </p:anim>
                                    <p:anim calcmode="lin" valueType="num">
                                      <p:cBhvr>
                                        <p:cTn id="49" dur="3000" fill="hold"/>
                                        <p:tgtEl>
                                          <p:spTgt spid="4"/>
                                        </p:tgtEl>
                                        <p:attrNameLst>
                                          <p:attrName>ppt_h</p:attrName>
                                        </p:attrNameLst>
                                      </p:cBhvr>
                                      <p:tavLst>
                                        <p:tav tm="0">
                                          <p:val>
                                            <p:strVal val="2/3*#ppt_h"/>
                                          </p:val>
                                        </p:tav>
                                        <p:tav tm="100000">
                                          <p:val>
                                            <p:strVal val="#ppt_h"/>
                                          </p:val>
                                        </p:tav>
                                      </p:tavLst>
                                    </p:anim>
                                  </p:childTnLst>
                                </p:cTn>
                              </p:par>
                              <p:par>
                                <p:cTn id="50" presetID="8" presetClass="entr" presetSubtype="32"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diamond(out)">
                                      <p:cBhvr>
                                        <p:cTn id="52" dur="3000"/>
                                        <p:tgtEl>
                                          <p:spTgt spid="4"/>
                                        </p:tgtEl>
                                      </p:cBhvr>
                                    </p:animEffect>
                                  </p:childTnLst>
                                </p:cTn>
                              </p:par>
                            </p:childTnLst>
                          </p:cTn>
                        </p:par>
                        <p:par>
                          <p:cTn id="53" fill="hold">
                            <p:stCondLst>
                              <p:cond delay="6000"/>
                            </p:stCondLst>
                            <p:childTnLst>
                              <p:par>
                                <p:cTn id="54" presetID="56" presetClass="entr" presetSubtype="0" fill="hold" grpId="0" nodeType="afterEffect">
                                  <p:stCondLst>
                                    <p:cond delay="0"/>
                                  </p:stCondLst>
                                  <p:iterate type="lt">
                                    <p:tmPct val="10000"/>
                                  </p:iterate>
                                  <p:childTnLst>
                                    <p:set>
                                      <p:cBhvr>
                                        <p:cTn id="55" dur="1" fill="hold">
                                          <p:stCondLst>
                                            <p:cond delay="0"/>
                                          </p:stCondLst>
                                        </p:cTn>
                                        <p:tgtEl>
                                          <p:spTgt spid="10"/>
                                        </p:tgtEl>
                                        <p:attrNameLst>
                                          <p:attrName>style.visibility</p:attrName>
                                        </p:attrNameLst>
                                      </p:cBhvr>
                                      <p:to>
                                        <p:strVal val="visible"/>
                                      </p:to>
                                    </p:set>
                                    <p:anim by="(-#ppt_w*2)" calcmode="lin" valueType="num">
                                      <p:cBhvr rctx="PPT">
                                        <p:cTn id="56" dur="500" autoRev="1" fill="hold">
                                          <p:stCondLst>
                                            <p:cond delay="0"/>
                                          </p:stCondLst>
                                        </p:cTn>
                                        <p:tgtEl>
                                          <p:spTgt spid="10"/>
                                        </p:tgtEl>
                                        <p:attrNameLst>
                                          <p:attrName>ppt_w</p:attrName>
                                        </p:attrNameLst>
                                      </p:cBhvr>
                                    </p:anim>
                                    <p:anim by="(#ppt_w*0.50)" calcmode="lin" valueType="num">
                                      <p:cBhvr>
                                        <p:cTn id="57" dur="500" decel="50000" autoRev="1" fill="hold">
                                          <p:stCondLst>
                                            <p:cond delay="0"/>
                                          </p:stCondLst>
                                        </p:cTn>
                                        <p:tgtEl>
                                          <p:spTgt spid="10"/>
                                        </p:tgtEl>
                                        <p:attrNameLst>
                                          <p:attrName>ppt_x</p:attrName>
                                        </p:attrNameLst>
                                      </p:cBhvr>
                                    </p:anim>
                                    <p:anim from="(-#ppt_h/2)" to="(#ppt_y)" calcmode="lin" valueType="num">
                                      <p:cBhvr>
                                        <p:cTn id="58" dur="1000" fill="hold">
                                          <p:stCondLst>
                                            <p:cond delay="0"/>
                                          </p:stCondLst>
                                        </p:cTn>
                                        <p:tgtEl>
                                          <p:spTgt spid="10"/>
                                        </p:tgtEl>
                                        <p:attrNameLst>
                                          <p:attrName>ppt_y</p:attrName>
                                        </p:attrNameLst>
                                      </p:cBhvr>
                                    </p:anim>
                                    <p:animRot by="21600000">
                                      <p:cBhvr>
                                        <p:cTn id="59" dur="1000" fill="hold">
                                          <p:stCondLst>
                                            <p:cond delay="0"/>
                                          </p:stCondLst>
                                        </p:cTn>
                                        <p:tgtEl>
                                          <p:spTgt spid="10"/>
                                        </p:tgtEl>
                                        <p:attrNameLst>
                                          <p:attrName>r</p:attrName>
                                        </p:attrNameLst>
                                      </p:cBhvr>
                                    </p:animRot>
                                  </p:childTnLst>
                                </p:cTn>
                              </p:par>
                            </p:childTnLst>
                          </p:cTn>
                        </p:par>
                        <p:par>
                          <p:cTn id="60" fill="hold">
                            <p:stCondLst>
                              <p:cond delay="11500"/>
                            </p:stCondLst>
                            <p:childTnLst>
                              <p:par>
                                <p:cTn id="61" presetID="40" presetClass="entr" presetSubtype="0" fill="hold" grpId="0" nodeType="afterEffect">
                                  <p:stCondLst>
                                    <p:cond delay="500"/>
                                  </p:stCondLst>
                                  <p:iterate type="lt">
                                    <p:tmPct val="10000"/>
                                  </p:iterate>
                                  <p:childTnLst>
                                    <p:set>
                                      <p:cBhvr>
                                        <p:cTn id="62" dur="1" fill="hold">
                                          <p:stCondLst>
                                            <p:cond delay="0"/>
                                          </p:stCondLst>
                                        </p:cTn>
                                        <p:tgtEl>
                                          <p:spTgt spid="9"/>
                                        </p:tgtEl>
                                        <p:attrNameLst>
                                          <p:attrName>style.visibility</p:attrName>
                                        </p:attrNameLst>
                                      </p:cBhvr>
                                      <p:to>
                                        <p:strVal val="visible"/>
                                      </p:to>
                                    </p:set>
                                    <p:animEffect transition="in" filter="fade">
                                      <p:cBhvr>
                                        <p:cTn id="63" dur="1000"/>
                                        <p:tgtEl>
                                          <p:spTgt spid="9"/>
                                        </p:tgtEl>
                                      </p:cBhvr>
                                    </p:animEffect>
                                    <p:anim calcmode="lin" valueType="num">
                                      <p:cBhvr>
                                        <p:cTn id="64" dur="1000" fill="hold"/>
                                        <p:tgtEl>
                                          <p:spTgt spid="9"/>
                                        </p:tgtEl>
                                        <p:attrNameLst>
                                          <p:attrName>ppt_x</p:attrName>
                                        </p:attrNameLst>
                                      </p:cBhvr>
                                      <p:tavLst>
                                        <p:tav tm="0">
                                          <p:val>
                                            <p:strVal val="#ppt_x-.1"/>
                                          </p:val>
                                        </p:tav>
                                        <p:tav tm="100000">
                                          <p:val>
                                            <p:strVal val="#ppt_x"/>
                                          </p:val>
                                        </p:tav>
                                      </p:tavLst>
                                    </p:anim>
                                    <p:anim calcmode="lin" valueType="num">
                                      <p:cBhvr>
                                        <p:cTn id="6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lumas.jpg"/>
          <p:cNvPicPr>
            <a:picLocks noChangeAspect="1"/>
          </p:cNvPicPr>
          <p:nvPr/>
        </p:nvPicPr>
        <p:blipFill>
          <a:blip r:embed="rId2" cstate="print"/>
          <a:stretch>
            <a:fillRect/>
          </a:stretch>
        </p:blipFill>
        <p:spPr bwMode="auto">
          <a:xfrm>
            <a:off x="0" y="10002"/>
            <a:ext cx="9144000" cy="5123498"/>
          </a:xfrm>
          <a:prstGeom prst="rect">
            <a:avLst/>
          </a:prstGeom>
          <a:noFill/>
          <a:ln w="9525">
            <a:noFill/>
            <a:miter lim="800000"/>
            <a:headEnd/>
            <a:tailEnd/>
          </a:ln>
          <a:scene3d>
            <a:camera prst="orthographicFront"/>
            <a:lightRig rig="threePt" dir="t"/>
          </a:scene3d>
          <a:sp3d>
            <a:bevelT w="203200" h="152400" prst="convex"/>
          </a:sp3d>
        </p:spPr>
      </p:pic>
      <p:sp>
        <p:nvSpPr>
          <p:cNvPr id="5" name="4 Rectángulo"/>
          <p:cNvSpPr/>
          <p:nvPr/>
        </p:nvSpPr>
        <p:spPr>
          <a:xfrm>
            <a:off x="0" y="250032"/>
            <a:ext cx="857250" cy="4536281"/>
          </a:xfrm>
          <a:prstGeom prst="rect">
            <a:avLst/>
          </a:prstGeom>
          <a:solidFill>
            <a:schemeClr val="tx2">
              <a:lumMod val="90000"/>
              <a:alpha val="60000"/>
            </a:schemeClr>
          </a:solidFill>
          <a:ln w="38100">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Rectángulo"/>
          <p:cNvSpPr/>
          <p:nvPr/>
        </p:nvSpPr>
        <p:spPr>
          <a:xfrm>
            <a:off x="1116013" y="250032"/>
            <a:ext cx="1428750" cy="4536281"/>
          </a:xfrm>
          <a:prstGeom prst="rect">
            <a:avLst/>
          </a:prstGeom>
          <a:solidFill>
            <a:schemeClr val="accent3">
              <a:lumMod val="75000"/>
              <a:alpha val="60000"/>
            </a:schemeClr>
          </a:solidFill>
          <a:ln w="38100">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Rectángulo"/>
          <p:cNvSpPr/>
          <p:nvPr/>
        </p:nvSpPr>
        <p:spPr>
          <a:xfrm>
            <a:off x="2916239" y="250032"/>
            <a:ext cx="1500187" cy="4536281"/>
          </a:xfrm>
          <a:prstGeom prst="rect">
            <a:avLst/>
          </a:prstGeom>
          <a:solidFill>
            <a:schemeClr val="tx2">
              <a:lumMod val="90000"/>
              <a:alpha val="60000"/>
            </a:schemeClr>
          </a:solidFill>
          <a:ln w="38100">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Rectángulo"/>
          <p:cNvSpPr/>
          <p:nvPr/>
        </p:nvSpPr>
        <p:spPr>
          <a:xfrm>
            <a:off x="4643439" y="250032"/>
            <a:ext cx="1500187" cy="4536281"/>
          </a:xfrm>
          <a:prstGeom prst="rect">
            <a:avLst/>
          </a:prstGeom>
          <a:solidFill>
            <a:schemeClr val="accent3">
              <a:lumMod val="75000"/>
              <a:alpha val="60000"/>
            </a:schemeClr>
          </a:solidFill>
          <a:ln w="38100">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Rectángulo"/>
          <p:cNvSpPr/>
          <p:nvPr/>
        </p:nvSpPr>
        <p:spPr>
          <a:xfrm>
            <a:off x="6443664" y="250032"/>
            <a:ext cx="1500187" cy="4536281"/>
          </a:xfrm>
          <a:prstGeom prst="rect">
            <a:avLst/>
          </a:prstGeom>
          <a:solidFill>
            <a:schemeClr val="tx2">
              <a:lumMod val="90000"/>
              <a:alpha val="60000"/>
            </a:schemeClr>
          </a:solidFill>
          <a:ln w="38100">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Rectángulo"/>
          <p:cNvSpPr/>
          <p:nvPr/>
        </p:nvSpPr>
        <p:spPr>
          <a:xfrm>
            <a:off x="8286750" y="250032"/>
            <a:ext cx="857250" cy="4536281"/>
          </a:xfrm>
          <a:prstGeom prst="rect">
            <a:avLst/>
          </a:prstGeom>
          <a:solidFill>
            <a:schemeClr val="accent3">
              <a:lumMod val="75000"/>
              <a:alpha val="60000"/>
            </a:schemeClr>
          </a:solidFill>
          <a:ln w="38100">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CuadroTexto"/>
          <p:cNvSpPr txBox="1"/>
          <p:nvPr/>
        </p:nvSpPr>
        <p:spPr>
          <a:xfrm>
            <a:off x="684213" y="4084638"/>
            <a:ext cx="7929562" cy="922337"/>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Cuando salimos de la Rosaleda de Don Cecilio Rodríguez, nos fuimos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caminando por el Paseo de Perú, y nos encontramos esta otra estatua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 las muchas que adornan este bonito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parque.</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2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fmla="#ppt_w*sin(2.5*pi*$)">
                                          <p:val>
                                            <p:fltVal val="0"/>
                                          </p:val>
                                        </p:tav>
                                        <p:tav tm="100000">
                                          <p:val>
                                            <p:fltVal val="1"/>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fmla="#ppt_w*sin(2.5*pi*$)">
                                          <p:val>
                                            <p:fltVal val="0"/>
                                          </p:val>
                                        </p:tav>
                                        <p:tav tm="100000">
                                          <p:val>
                                            <p:fltVal val="1"/>
                                          </p:val>
                                        </p:tav>
                                      </p:tavLst>
                                    </p:anim>
                                    <p:anim calcmode="lin" valueType="num">
                                      <p:cBhvr>
                                        <p:cTn id="12" dur="3000" fill="hold"/>
                                        <p:tgtEl>
                                          <p:spTgt spid="6"/>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fmla="#ppt_w*sin(2.5*pi*$)">
                                          <p:val>
                                            <p:fltVal val="0"/>
                                          </p:val>
                                        </p:tav>
                                        <p:tav tm="100000">
                                          <p:val>
                                            <p:fltVal val="1"/>
                                          </p:val>
                                        </p:tav>
                                      </p:tavLst>
                                    </p:anim>
                                    <p:anim calcmode="lin" valueType="num">
                                      <p:cBhvr>
                                        <p:cTn id="16" dur="3000" fill="hold"/>
                                        <p:tgtEl>
                                          <p:spTgt spid="7"/>
                                        </p:tgtEl>
                                        <p:attrNameLst>
                                          <p:attrName>ppt_h</p:attrName>
                                        </p:attrNameLst>
                                      </p:cBhvr>
                                      <p:tavLst>
                                        <p:tav tm="0">
                                          <p:val>
                                            <p:strVal val="#ppt_h"/>
                                          </p:val>
                                        </p:tav>
                                        <p:tav tm="100000">
                                          <p:val>
                                            <p:strVal val="#ppt_h"/>
                                          </p:val>
                                        </p:tav>
                                      </p:tavLst>
                                    </p:anim>
                                  </p:childTnLst>
                                </p:cTn>
                              </p:par>
                              <p:par>
                                <p:cTn id="17" presetID="19" presetClass="entr" presetSubtype="1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ppt_w</p:attrName>
                                        </p:attrNameLst>
                                      </p:cBhvr>
                                      <p:tavLst>
                                        <p:tav tm="0" fmla="#ppt_w*sin(2.5*pi*$)">
                                          <p:val>
                                            <p:fltVal val="0"/>
                                          </p:val>
                                        </p:tav>
                                        <p:tav tm="100000">
                                          <p:val>
                                            <p:fltVal val="1"/>
                                          </p:val>
                                        </p:tav>
                                      </p:tavLst>
                                    </p:anim>
                                    <p:anim calcmode="lin" valueType="num">
                                      <p:cBhvr>
                                        <p:cTn id="20" dur="3000" fill="hold"/>
                                        <p:tgtEl>
                                          <p:spTgt spid="8"/>
                                        </p:tgtEl>
                                        <p:attrNameLst>
                                          <p:attrName>ppt_h</p:attrName>
                                        </p:attrNameLst>
                                      </p:cBhvr>
                                      <p:tavLst>
                                        <p:tav tm="0">
                                          <p:val>
                                            <p:strVal val="#ppt_h"/>
                                          </p:val>
                                        </p:tav>
                                        <p:tav tm="100000">
                                          <p:val>
                                            <p:strVal val="#ppt_h"/>
                                          </p:val>
                                        </p:tav>
                                      </p:tavLst>
                                    </p:anim>
                                  </p:childTnLst>
                                </p:cTn>
                              </p:par>
                              <p:par>
                                <p:cTn id="21" presetID="19" presetClass="entr" presetSubtype="10"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3000" fill="hold"/>
                                        <p:tgtEl>
                                          <p:spTgt spid="9"/>
                                        </p:tgtEl>
                                        <p:attrNameLst>
                                          <p:attrName>ppt_w</p:attrName>
                                        </p:attrNameLst>
                                      </p:cBhvr>
                                      <p:tavLst>
                                        <p:tav tm="0" fmla="#ppt_w*sin(2.5*pi*$)">
                                          <p:val>
                                            <p:fltVal val="0"/>
                                          </p:val>
                                        </p:tav>
                                        <p:tav tm="100000">
                                          <p:val>
                                            <p:fltVal val="1"/>
                                          </p:val>
                                        </p:tav>
                                      </p:tavLst>
                                    </p:anim>
                                    <p:anim calcmode="lin" valueType="num">
                                      <p:cBhvr>
                                        <p:cTn id="24" dur="3000" fill="hold"/>
                                        <p:tgtEl>
                                          <p:spTgt spid="9"/>
                                        </p:tgtEl>
                                        <p:attrNameLst>
                                          <p:attrName>ppt_h</p:attrName>
                                        </p:attrNameLst>
                                      </p:cBhvr>
                                      <p:tavLst>
                                        <p:tav tm="0">
                                          <p:val>
                                            <p:strVal val="#ppt_h"/>
                                          </p:val>
                                        </p:tav>
                                        <p:tav tm="100000">
                                          <p:val>
                                            <p:strVal val="#ppt_h"/>
                                          </p:val>
                                        </p:tav>
                                      </p:tavLst>
                                    </p:anim>
                                  </p:childTnLst>
                                </p:cTn>
                              </p:par>
                              <p:par>
                                <p:cTn id="25" presetID="19" presetClass="entr" presetSubtype="10"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3000" fill="hold"/>
                                        <p:tgtEl>
                                          <p:spTgt spid="10"/>
                                        </p:tgtEl>
                                        <p:attrNameLst>
                                          <p:attrName>ppt_w</p:attrName>
                                        </p:attrNameLst>
                                      </p:cBhvr>
                                      <p:tavLst>
                                        <p:tav tm="0" fmla="#ppt_w*sin(2.5*pi*$)">
                                          <p:val>
                                            <p:fltVal val="0"/>
                                          </p:val>
                                        </p:tav>
                                        <p:tav tm="100000">
                                          <p:val>
                                            <p:fltVal val="1"/>
                                          </p:val>
                                        </p:tav>
                                      </p:tavLst>
                                    </p:anim>
                                    <p:anim calcmode="lin" valueType="num">
                                      <p:cBhvr>
                                        <p:cTn id="28" dur="3000" fill="hold"/>
                                        <p:tgtEl>
                                          <p:spTgt spid="10"/>
                                        </p:tgtEl>
                                        <p:attrNameLst>
                                          <p:attrName>ppt_h</p:attrName>
                                        </p:attrNameLst>
                                      </p:cBhvr>
                                      <p:tavLst>
                                        <p:tav tm="0">
                                          <p:val>
                                            <p:strVal val="#ppt_h"/>
                                          </p:val>
                                        </p:tav>
                                        <p:tav tm="100000">
                                          <p:val>
                                            <p:strVal val="#ppt_h"/>
                                          </p:val>
                                        </p:tav>
                                      </p:tavLst>
                                    </p:anim>
                                  </p:childTnLst>
                                </p:cTn>
                              </p:par>
                              <p:par>
                                <p:cTn id="29" presetID="2" presetClass="entr" presetSubtype="8"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3000" fill="hold"/>
                                        <p:tgtEl>
                                          <p:spTgt spid="5"/>
                                        </p:tgtEl>
                                        <p:attrNameLst>
                                          <p:attrName>ppt_x</p:attrName>
                                        </p:attrNameLst>
                                      </p:cBhvr>
                                      <p:tavLst>
                                        <p:tav tm="0">
                                          <p:val>
                                            <p:strVal val="0-#ppt_w/2"/>
                                          </p:val>
                                        </p:tav>
                                        <p:tav tm="100000">
                                          <p:val>
                                            <p:strVal val="#ppt_x"/>
                                          </p:val>
                                        </p:tav>
                                      </p:tavLst>
                                    </p:anim>
                                    <p:anim calcmode="lin" valueType="num">
                                      <p:cBhvr additive="base">
                                        <p:cTn id="32" dur="3000" fill="hold"/>
                                        <p:tgtEl>
                                          <p:spTgt spid="5"/>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3000" fill="hold"/>
                                        <p:tgtEl>
                                          <p:spTgt spid="6"/>
                                        </p:tgtEl>
                                        <p:attrNameLst>
                                          <p:attrName>ppt_x</p:attrName>
                                        </p:attrNameLst>
                                      </p:cBhvr>
                                      <p:tavLst>
                                        <p:tav tm="0">
                                          <p:val>
                                            <p:strVal val="0-#ppt_w/2"/>
                                          </p:val>
                                        </p:tav>
                                        <p:tav tm="100000">
                                          <p:val>
                                            <p:strVal val="#ppt_x"/>
                                          </p:val>
                                        </p:tav>
                                      </p:tavLst>
                                    </p:anim>
                                    <p:anim calcmode="lin" valueType="num">
                                      <p:cBhvr additive="base">
                                        <p:cTn id="36" dur="3000" fill="hold"/>
                                        <p:tgtEl>
                                          <p:spTgt spid="6"/>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3000" fill="hold"/>
                                        <p:tgtEl>
                                          <p:spTgt spid="7"/>
                                        </p:tgtEl>
                                        <p:attrNameLst>
                                          <p:attrName>ppt_x</p:attrName>
                                        </p:attrNameLst>
                                      </p:cBhvr>
                                      <p:tavLst>
                                        <p:tav tm="0">
                                          <p:val>
                                            <p:strVal val="0-#ppt_w/2"/>
                                          </p:val>
                                        </p:tav>
                                        <p:tav tm="100000">
                                          <p:val>
                                            <p:strVal val="#ppt_x"/>
                                          </p:val>
                                        </p:tav>
                                      </p:tavLst>
                                    </p:anim>
                                    <p:anim calcmode="lin" valueType="num">
                                      <p:cBhvr additive="base">
                                        <p:cTn id="40" dur="3000" fill="hold"/>
                                        <p:tgtEl>
                                          <p:spTgt spid="7"/>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3000" fill="hold"/>
                                        <p:tgtEl>
                                          <p:spTgt spid="8"/>
                                        </p:tgtEl>
                                        <p:attrNameLst>
                                          <p:attrName>ppt_x</p:attrName>
                                        </p:attrNameLst>
                                      </p:cBhvr>
                                      <p:tavLst>
                                        <p:tav tm="0">
                                          <p:val>
                                            <p:strVal val="0-#ppt_w/2"/>
                                          </p:val>
                                        </p:tav>
                                        <p:tav tm="100000">
                                          <p:val>
                                            <p:strVal val="#ppt_x"/>
                                          </p:val>
                                        </p:tav>
                                      </p:tavLst>
                                    </p:anim>
                                    <p:anim calcmode="lin" valueType="num">
                                      <p:cBhvr additive="base">
                                        <p:cTn id="44" dur="3000" fill="hold"/>
                                        <p:tgtEl>
                                          <p:spTgt spid="8"/>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3000" fill="hold"/>
                                        <p:tgtEl>
                                          <p:spTgt spid="9"/>
                                        </p:tgtEl>
                                        <p:attrNameLst>
                                          <p:attrName>ppt_x</p:attrName>
                                        </p:attrNameLst>
                                      </p:cBhvr>
                                      <p:tavLst>
                                        <p:tav tm="0">
                                          <p:val>
                                            <p:strVal val="0-#ppt_w/2"/>
                                          </p:val>
                                        </p:tav>
                                        <p:tav tm="100000">
                                          <p:val>
                                            <p:strVal val="#ppt_x"/>
                                          </p:val>
                                        </p:tav>
                                      </p:tavLst>
                                    </p:anim>
                                    <p:anim calcmode="lin" valueType="num">
                                      <p:cBhvr additive="base">
                                        <p:cTn id="48" dur="3000" fill="hold"/>
                                        <p:tgtEl>
                                          <p:spTgt spid="9"/>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3000" fill="hold"/>
                                        <p:tgtEl>
                                          <p:spTgt spid="10"/>
                                        </p:tgtEl>
                                        <p:attrNameLst>
                                          <p:attrName>ppt_x</p:attrName>
                                        </p:attrNameLst>
                                      </p:cBhvr>
                                      <p:tavLst>
                                        <p:tav tm="0">
                                          <p:val>
                                            <p:strVal val="0-#ppt_w/2"/>
                                          </p:val>
                                        </p:tav>
                                        <p:tav tm="100000">
                                          <p:val>
                                            <p:strVal val="#ppt_x"/>
                                          </p:val>
                                        </p:tav>
                                      </p:tavLst>
                                    </p:anim>
                                    <p:anim calcmode="lin" valueType="num">
                                      <p:cBhvr additive="base">
                                        <p:cTn id="52" dur="3000" fill="hold"/>
                                        <p:tgtEl>
                                          <p:spTgt spid="10"/>
                                        </p:tgtEl>
                                        <p:attrNameLst>
                                          <p:attrName>ppt_y</p:attrName>
                                        </p:attrNameLst>
                                      </p:cBhvr>
                                      <p:tavLst>
                                        <p:tav tm="0">
                                          <p:val>
                                            <p:strVal val="#ppt_y"/>
                                          </p:val>
                                        </p:tav>
                                        <p:tav tm="100000">
                                          <p:val>
                                            <p:strVal val="#ppt_y"/>
                                          </p:val>
                                        </p:tav>
                                      </p:tavLst>
                                    </p:anim>
                                  </p:childTnLst>
                                </p:cTn>
                              </p:par>
                            </p:childTnLst>
                          </p:cTn>
                        </p:par>
                        <p:par>
                          <p:cTn id="53" fill="hold">
                            <p:stCondLst>
                              <p:cond delay="3000"/>
                            </p:stCondLst>
                            <p:childTnLst>
                              <p:par>
                                <p:cTn id="54" presetID="2" presetClass="exit" presetSubtype="8" fill="hold" nodeType="afterEffect">
                                  <p:stCondLst>
                                    <p:cond delay="0"/>
                                  </p:stCondLst>
                                  <p:childTnLst>
                                    <p:anim calcmode="lin" valueType="num">
                                      <p:cBhvr additive="base">
                                        <p:cTn id="55" dur="3000"/>
                                        <p:tgtEl>
                                          <p:spTgt spid="5"/>
                                        </p:tgtEl>
                                        <p:attrNameLst>
                                          <p:attrName>ppt_x</p:attrName>
                                        </p:attrNameLst>
                                      </p:cBhvr>
                                      <p:tavLst>
                                        <p:tav tm="0">
                                          <p:val>
                                            <p:strVal val="ppt_x"/>
                                          </p:val>
                                        </p:tav>
                                        <p:tav tm="100000">
                                          <p:val>
                                            <p:strVal val="0-ppt_w/2"/>
                                          </p:val>
                                        </p:tav>
                                      </p:tavLst>
                                    </p:anim>
                                    <p:anim calcmode="lin" valueType="num">
                                      <p:cBhvr additive="base">
                                        <p:cTn id="56" dur="3000"/>
                                        <p:tgtEl>
                                          <p:spTgt spid="5"/>
                                        </p:tgtEl>
                                        <p:attrNameLst>
                                          <p:attrName>ppt_y</p:attrName>
                                        </p:attrNameLst>
                                      </p:cBhvr>
                                      <p:tavLst>
                                        <p:tav tm="0">
                                          <p:val>
                                            <p:strVal val="ppt_y"/>
                                          </p:val>
                                        </p:tav>
                                        <p:tav tm="100000">
                                          <p:val>
                                            <p:strVal val="ppt_y"/>
                                          </p:val>
                                        </p:tav>
                                      </p:tavLst>
                                    </p:anim>
                                    <p:set>
                                      <p:cBhvr>
                                        <p:cTn id="57" dur="1" fill="hold">
                                          <p:stCondLst>
                                            <p:cond delay="2999"/>
                                          </p:stCondLst>
                                        </p:cTn>
                                        <p:tgtEl>
                                          <p:spTgt spid="5"/>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6"/>
                                        </p:tgtEl>
                                        <p:attrNameLst>
                                          <p:attrName>ppt_x</p:attrName>
                                        </p:attrNameLst>
                                      </p:cBhvr>
                                      <p:tavLst>
                                        <p:tav tm="0">
                                          <p:val>
                                            <p:strVal val="ppt_x"/>
                                          </p:val>
                                        </p:tav>
                                        <p:tav tm="100000">
                                          <p:val>
                                            <p:strVal val="0-ppt_w/2"/>
                                          </p:val>
                                        </p:tav>
                                      </p:tavLst>
                                    </p:anim>
                                    <p:anim calcmode="lin" valueType="num">
                                      <p:cBhvr additive="base">
                                        <p:cTn id="60" dur="3000"/>
                                        <p:tgtEl>
                                          <p:spTgt spid="6"/>
                                        </p:tgtEl>
                                        <p:attrNameLst>
                                          <p:attrName>ppt_y</p:attrName>
                                        </p:attrNameLst>
                                      </p:cBhvr>
                                      <p:tavLst>
                                        <p:tav tm="0">
                                          <p:val>
                                            <p:strVal val="ppt_y"/>
                                          </p:val>
                                        </p:tav>
                                        <p:tav tm="100000">
                                          <p:val>
                                            <p:strVal val="ppt_y"/>
                                          </p:val>
                                        </p:tav>
                                      </p:tavLst>
                                    </p:anim>
                                    <p:set>
                                      <p:cBhvr>
                                        <p:cTn id="61" dur="1" fill="hold">
                                          <p:stCondLst>
                                            <p:cond delay="2999"/>
                                          </p:stCondLst>
                                        </p:cTn>
                                        <p:tgtEl>
                                          <p:spTgt spid="6"/>
                                        </p:tgtEl>
                                        <p:attrNameLst>
                                          <p:attrName>style.visibility</p:attrName>
                                        </p:attrNameLst>
                                      </p:cBhvr>
                                      <p:to>
                                        <p:strVal val="hidden"/>
                                      </p:to>
                                    </p:set>
                                  </p:childTnLst>
                                </p:cTn>
                              </p:par>
                              <p:par>
                                <p:cTn id="62" presetID="2" presetClass="exit" presetSubtype="8" fill="hold" nodeType="withEffect">
                                  <p:stCondLst>
                                    <p:cond delay="0"/>
                                  </p:stCondLst>
                                  <p:childTnLst>
                                    <p:anim calcmode="lin" valueType="num">
                                      <p:cBhvr additive="base">
                                        <p:cTn id="63" dur="3000"/>
                                        <p:tgtEl>
                                          <p:spTgt spid="7"/>
                                        </p:tgtEl>
                                        <p:attrNameLst>
                                          <p:attrName>ppt_x</p:attrName>
                                        </p:attrNameLst>
                                      </p:cBhvr>
                                      <p:tavLst>
                                        <p:tav tm="0">
                                          <p:val>
                                            <p:strVal val="ppt_x"/>
                                          </p:val>
                                        </p:tav>
                                        <p:tav tm="100000">
                                          <p:val>
                                            <p:strVal val="0-ppt_w/2"/>
                                          </p:val>
                                        </p:tav>
                                      </p:tavLst>
                                    </p:anim>
                                    <p:anim calcmode="lin" valueType="num">
                                      <p:cBhvr additive="base">
                                        <p:cTn id="64" dur="3000"/>
                                        <p:tgtEl>
                                          <p:spTgt spid="7"/>
                                        </p:tgtEl>
                                        <p:attrNameLst>
                                          <p:attrName>ppt_y</p:attrName>
                                        </p:attrNameLst>
                                      </p:cBhvr>
                                      <p:tavLst>
                                        <p:tav tm="0">
                                          <p:val>
                                            <p:strVal val="ppt_y"/>
                                          </p:val>
                                        </p:tav>
                                        <p:tav tm="100000">
                                          <p:val>
                                            <p:strVal val="ppt_y"/>
                                          </p:val>
                                        </p:tav>
                                      </p:tavLst>
                                    </p:anim>
                                    <p:set>
                                      <p:cBhvr>
                                        <p:cTn id="65" dur="1" fill="hold">
                                          <p:stCondLst>
                                            <p:cond delay="2999"/>
                                          </p:stCondLst>
                                        </p:cTn>
                                        <p:tgtEl>
                                          <p:spTgt spid="7"/>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3000"/>
                                        <p:tgtEl>
                                          <p:spTgt spid="8"/>
                                        </p:tgtEl>
                                        <p:attrNameLst>
                                          <p:attrName>ppt_x</p:attrName>
                                        </p:attrNameLst>
                                      </p:cBhvr>
                                      <p:tavLst>
                                        <p:tav tm="0">
                                          <p:val>
                                            <p:strVal val="ppt_x"/>
                                          </p:val>
                                        </p:tav>
                                        <p:tav tm="100000">
                                          <p:val>
                                            <p:strVal val="0-ppt_w/2"/>
                                          </p:val>
                                        </p:tav>
                                      </p:tavLst>
                                    </p:anim>
                                    <p:anim calcmode="lin" valueType="num">
                                      <p:cBhvr additive="base">
                                        <p:cTn id="68" dur="3000"/>
                                        <p:tgtEl>
                                          <p:spTgt spid="8"/>
                                        </p:tgtEl>
                                        <p:attrNameLst>
                                          <p:attrName>ppt_y</p:attrName>
                                        </p:attrNameLst>
                                      </p:cBhvr>
                                      <p:tavLst>
                                        <p:tav tm="0">
                                          <p:val>
                                            <p:strVal val="ppt_y"/>
                                          </p:val>
                                        </p:tav>
                                        <p:tav tm="100000">
                                          <p:val>
                                            <p:strVal val="ppt_y"/>
                                          </p:val>
                                        </p:tav>
                                      </p:tavLst>
                                    </p:anim>
                                    <p:set>
                                      <p:cBhvr>
                                        <p:cTn id="69" dur="1" fill="hold">
                                          <p:stCondLst>
                                            <p:cond delay="2999"/>
                                          </p:stCondLst>
                                        </p:cTn>
                                        <p:tgtEl>
                                          <p:spTgt spid="8"/>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3000"/>
                                        <p:tgtEl>
                                          <p:spTgt spid="9"/>
                                        </p:tgtEl>
                                        <p:attrNameLst>
                                          <p:attrName>ppt_x</p:attrName>
                                        </p:attrNameLst>
                                      </p:cBhvr>
                                      <p:tavLst>
                                        <p:tav tm="0">
                                          <p:val>
                                            <p:strVal val="ppt_x"/>
                                          </p:val>
                                        </p:tav>
                                        <p:tav tm="100000">
                                          <p:val>
                                            <p:strVal val="0-ppt_w/2"/>
                                          </p:val>
                                        </p:tav>
                                      </p:tavLst>
                                    </p:anim>
                                    <p:anim calcmode="lin" valueType="num">
                                      <p:cBhvr additive="base">
                                        <p:cTn id="72" dur="3000"/>
                                        <p:tgtEl>
                                          <p:spTgt spid="9"/>
                                        </p:tgtEl>
                                        <p:attrNameLst>
                                          <p:attrName>ppt_y</p:attrName>
                                        </p:attrNameLst>
                                      </p:cBhvr>
                                      <p:tavLst>
                                        <p:tav tm="0">
                                          <p:val>
                                            <p:strVal val="ppt_y"/>
                                          </p:val>
                                        </p:tav>
                                        <p:tav tm="100000">
                                          <p:val>
                                            <p:strVal val="ppt_y"/>
                                          </p:val>
                                        </p:tav>
                                      </p:tavLst>
                                    </p:anim>
                                    <p:set>
                                      <p:cBhvr>
                                        <p:cTn id="73" dur="1" fill="hold">
                                          <p:stCondLst>
                                            <p:cond delay="2999"/>
                                          </p:stCondLst>
                                        </p:cTn>
                                        <p:tgtEl>
                                          <p:spTgt spid="9"/>
                                        </p:tgtEl>
                                        <p:attrNameLst>
                                          <p:attrName>style.visibility</p:attrName>
                                        </p:attrNameLst>
                                      </p:cBhvr>
                                      <p:to>
                                        <p:strVal val="hidden"/>
                                      </p:to>
                                    </p:set>
                                  </p:childTnLst>
                                </p:cTn>
                              </p:par>
                              <p:par>
                                <p:cTn id="74" presetID="2" presetClass="exit" presetSubtype="8" fill="hold" nodeType="withEffect">
                                  <p:stCondLst>
                                    <p:cond delay="0"/>
                                  </p:stCondLst>
                                  <p:childTnLst>
                                    <p:anim calcmode="lin" valueType="num">
                                      <p:cBhvr additive="base">
                                        <p:cTn id="75" dur="3000"/>
                                        <p:tgtEl>
                                          <p:spTgt spid="10"/>
                                        </p:tgtEl>
                                        <p:attrNameLst>
                                          <p:attrName>ppt_x</p:attrName>
                                        </p:attrNameLst>
                                      </p:cBhvr>
                                      <p:tavLst>
                                        <p:tav tm="0">
                                          <p:val>
                                            <p:strVal val="ppt_x"/>
                                          </p:val>
                                        </p:tav>
                                        <p:tav tm="100000">
                                          <p:val>
                                            <p:strVal val="0-ppt_w/2"/>
                                          </p:val>
                                        </p:tav>
                                      </p:tavLst>
                                    </p:anim>
                                    <p:anim calcmode="lin" valueType="num">
                                      <p:cBhvr additive="base">
                                        <p:cTn id="76" dur="3000"/>
                                        <p:tgtEl>
                                          <p:spTgt spid="10"/>
                                        </p:tgtEl>
                                        <p:attrNameLst>
                                          <p:attrName>ppt_y</p:attrName>
                                        </p:attrNameLst>
                                      </p:cBhvr>
                                      <p:tavLst>
                                        <p:tav tm="0">
                                          <p:val>
                                            <p:strVal val="ppt_y"/>
                                          </p:val>
                                        </p:tav>
                                        <p:tav tm="100000">
                                          <p:val>
                                            <p:strVal val="ppt_y"/>
                                          </p:val>
                                        </p:tav>
                                      </p:tavLst>
                                    </p:anim>
                                    <p:set>
                                      <p:cBhvr>
                                        <p:cTn id="77" dur="1" fill="hold">
                                          <p:stCondLst>
                                            <p:cond delay="2999"/>
                                          </p:stCondLst>
                                        </p:cTn>
                                        <p:tgtEl>
                                          <p:spTgt spid="10"/>
                                        </p:tgtEl>
                                        <p:attrNameLst>
                                          <p:attrName>style.visibility</p:attrName>
                                        </p:attrNameLst>
                                      </p:cBhvr>
                                      <p:to>
                                        <p:strVal val="hidden"/>
                                      </p:to>
                                    </p:set>
                                  </p:childTnLst>
                                </p:cTn>
                              </p:par>
                              <p:par>
                                <p:cTn id="78" presetID="2" presetClass="entr" presetSubtype="2" fill="hold" nodeType="withEffect">
                                  <p:stCondLst>
                                    <p:cond delay="0"/>
                                  </p:stCondLst>
                                  <p:childTnLst>
                                    <p:set>
                                      <p:cBhvr>
                                        <p:cTn id="79" dur="1" fill="hold">
                                          <p:stCondLst>
                                            <p:cond delay="0"/>
                                          </p:stCondLst>
                                        </p:cTn>
                                        <p:tgtEl>
                                          <p:spTgt spid="4"/>
                                        </p:tgtEl>
                                        <p:attrNameLst>
                                          <p:attrName>style.visibility</p:attrName>
                                        </p:attrNameLst>
                                      </p:cBhvr>
                                      <p:to>
                                        <p:strVal val="visible"/>
                                      </p:to>
                                    </p:set>
                                    <p:anim calcmode="lin" valueType="num">
                                      <p:cBhvr additive="base">
                                        <p:cTn id="80" dur="3000" fill="hold"/>
                                        <p:tgtEl>
                                          <p:spTgt spid="4"/>
                                        </p:tgtEl>
                                        <p:attrNameLst>
                                          <p:attrName>ppt_x</p:attrName>
                                        </p:attrNameLst>
                                      </p:cBhvr>
                                      <p:tavLst>
                                        <p:tav tm="0">
                                          <p:val>
                                            <p:strVal val="1+#ppt_w/2"/>
                                          </p:val>
                                        </p:tav>
                                        <p:tav tm="100000">
                                          <p:val>
                                            <p:strVal val="#ppt_x"/>
                                          </p:val>
                                        </p:tav>
                                      </p:tavLst>
                                    </p:anim>
                                    <p:anim calcmode="lin" valueType="num">
                                      <p:cBhvr additive="base">
                                        <p:cTn id="81" dur="3000" fill="hold"/>
                                        <p:tgtEl>
                                          <p:spTgt spid="4"/>
                                        </p:tgtEl>
                                        <p:attrNameLst>
                                          <p:attrName>ppt_y</p:attrName>
                                        </p:attrNameLst>
                                      </p:cBhvr>
                                      <p:tavLst>
                                        <p:tav tm="0">
                                          <p:val>
                                            <p:strVal val="#ppt_y"/>
                                          </p:val>
                                        </p:tav>
                                        <p:tav tm="100000">
                                          <p:val>
                                            <p:strVal val="#ppt_y"/>
                                          </p:val>
                                        </p:tav>
                                      </p:tavLst>
                                    </p:anim>
                                  </p:childTnLst>
                                </p:cTn>
                              </p:par>
                              <p:par>
                                <p:cTn id="82" presetID="3" presetClass="entr" presetSubtype="10"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Effect transition="in" filter="blinds(horizontal)">
                                      <p:cBhvr>
                                        <p:cTn id="84" dur="3000"/>
                                        <p:tgtEl>
                                          <p:spTgt spid="4"/>
                                        </p:tgtEl>
                                      </p:cBhvr>
                                    </p:animEffect>
                                  </p:childTnLst>
                                </p:cTn>
                              </p:par>
                            </p:childTnLst>
                          </p:cTn>
                        </p:par>
                        <p:par>
                          <p:cTn id="85" fill="hold">
                            <p:stCondLst>
                              <p:cond delay="6000"/>
                            </p:stCondLst>
                            <p:childTnLst>
                              <p:par>
                                <p:cTn id="86" presetID="40" presetClass="entr" presetSubtype="0" fill="hold" grpId="0" nodeType="afterEffect">
                                  <p:stCondLst>
                                    <p:cond delay="0"/>
                                  </p:stCondLst>
                                  <p:iterate type="lt">
                                    <p:tmPct val="10000"/>
                                  </p:iterate>
                                  <p:childTnLst>
                                    <p:set>
                                      <p:cBhvr>
                                        <p:cTn id="87" dur="1" fill="hold">
                                          <p:stCondLst>
                                            <p:cond delay="0"/>
                                          </p:stCondLst>
                                        </p:cTn>
                                        <p:tgtEl>
                                          <p:spTgt spid="11"/>
                                        </p:tgtEl>
                                        <p:attrNameLst>
                                          <p:attrName>style.visibility</p:attrName>
                                        </p:attrNameLst>
                                      </p:cBhvr>
                                      <p:to>
                                        <p:strVal val="visible"/>
                                      </p:to>
                                    </p:set>
                                    <p:animEffect transition="in" filter="fade">
                                      <p:cBhvr>
                                        <p:cTn id="88" dur="1000"/>
                                        <p:tgtEl>
                                          <p:spTgt spid="11"/>
                                        </p:tgtEl>
                                      </p:cBhvr>
                                    </p:animEffect>
                                    <p:anim calcmode="lin" valueType="num">
                                      <p:cBhvr>
                                        <p:cTn id="89" dur="1000" fill="hold"/>
                                        <p:tgtEl>
                                          <p:spTgt spid="11"/>
                                        </p:tgtEl>
                                        <p:attrNameLst>
                                          <p:attrName>ppt_x</p:attrName>
                                        </p:attrNameLst>
                                      </p:cBhvr>
                                      <p:tavLst>
                                        <p:tav tm="0">
                                          <p:val>
                                            <p:strVal val="#ppt_x-.1"/>
                                          </p:val>
                                        </p:tav>
                                        <p:tav tm="100000">
                                          <p:val>
                                            <p:strVal val="#ppt_x"/>
                                          </p:val>
                                        </p:tav>
                                      </p:tavLst>
                                    </p:anim>
                                    <p:anim calcmode="lin" valueType="num">
                                      <p:cBhvr>
                                        <p:cTn id="90"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16).jpg"/>
          <p:cNvPicPr>
            <a:picLocks noChangeAspect="1"/>
          </p:cNvPicPr>
          <p:nvPr/>
        </p:nvPicPr>
        <p:blipFill>
          <a:blip r:embed="rId2" cstate="print"/>
          <a:stretch>
            <a:fillRect/>
          </a:stretch>
        </p:blipFill>
        <p:spPr bwMode="auto">
          <a:xfrm>
            <a:off x="-828600" y="267494"/>
            <a:ext cx="9649072" cy="4608512"/>
          </a:xfrm>
          <a:prstGeom prst="rect">
            <a:avLst/>
          </a:prstGeom>
          <a:noFill/>
          <a:ln w="9525">
            <a:noFill/>
            <a:miter lim="800000"/>
            <a:headEnd/>
            <a:tailEnd/>
          </a:ln>
          <a:scene3d>
            <a:camera prst="perspectiveLeft"/>
            <a:lightRig rig="threePt" dir="t"/>
          </a:scene3d>
          <a:sp3d>
            <a:bevelT w="203200" h="152400" prst="convex"/>
          </a:sp3d>
        </p:spPr>
      </p:pic>
      <p:sp>
        <p:nvSpPr>
          <p:cNvPr id="6" name="5 Onda"/>
          <p:cNvSpPr/>
          <p:nvPr/>
        </p:nvSpPr>
        <p:spPr>
          <a:xfrm rot="5400000">
            <a:off x="-1321593" y="1321594"/>
            <a:ext cx="5143500" cy="2500313"/>
          </a:xfrm>
          <a:prstGeom prst="wave">
            <a:avLst>
              <a:gd name="adj1" fmla="val 20000"/>
              <a:gd name="adj2" fmla="val 0"/>
            </a:avLst>
          </a:prstGeom>
          <a:solidFill>
            <a:schemeClr val="tx2">
              <a:lumMod val="75000"/>
              <a:alpha val="60000"/>
            </a:schemeClr>
          </a:solidFill>
          <a:ln>
            <a:solidFill>
              <a:schemeClr val="tx2">
                <a:lumMod val="50000"/>
              </a:schemeClr>
            </a:solid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Onda"/>
          <p:cNvSpPr/>
          <p:nvPr/>
        </p:nvSpPr>
        <p:spPr>
          <a:xfrm rot="5400000" flipV="1">
            <a:off x="-1428750" y="1428750"/>
            <a:ext cx="5143500" cy="2286000"/>
          </a:xfrm>
          <a:prstGeom prst="wave">
            <a:avLst>
              <a:gd name="adj1" fmla="val 20000"/>
              <a:gd name="adj2" fmla="val 0"/>
            </a:avLst>
          </a:prstGeom>
          <a:solidFill>
            <a:schemeClr val="tx2">
              <a:lumMod val="75000"/>
              <a:alpha val="60000"/>
            </a:schemeClr>
          </a:solidFill>
          <a:ln>
            <a:solidFill>
              <a:schemeClr val="tx2">
                <a:lumMod val="50000"/>
              </a:schemeClr>
            </a:solid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Onda"/>
          <p:cNvSpPr/>
          <p:nvPr/>
        </p:nvSpPr>
        <p:spPr>
          <a:xfrm rot="5400000">
            <a:off x="892969" y="1321594"/>
            <a:ext cx="5143500" cy="2500312"/>
          </a:xfrm>
          <a:prstGeom prst="wave">
            <a:avLst>
              <a:gd name="adj1" fmla="val 20000"/>
              <a:gd name="adj2" fmla="val 0"/>
            </a:avLst>
          </a:prstGeom>
          <a:solidFill>
            <a:schemeClr val="tx2">
              <a:lumMod val="75000"/>
              <a:alpha val="60000"/>
            </a:schemeClr>
          </a:solidFill>
          <a:ln>
            <a:solidFill>
              <a:schemeClr val="tx2">
                <a:lumMod val="50000"/>
              </a:schemeClr>
            </a:solid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Onda"/>
          <p:cNvSpPr/>
          <p:nvPr/>
        </p:nvSpPr>
        <p:spPr>
          <a:xfrm rot="5400000" flipV="1">
            <a:off x="3143250" y="1428750"/>
            <a:ext cx="5143500" cy="2286000"/>
          </a:xfrm>
          <a:prstGeom prst="wave">
            <a:avLst>
              <a:gd name="adj1" fmla="val 20000"/>
              <a:gd name="adj2" fmla="val 0"/>
            </a:avLst>
          </a:prstGeom>
          <a:solidFill>
            <a:schemeClr val="tx2">
              <a:lumMod val="75000"/>
              <a:alpha val="60000"/>
            </a:schemeClr>
          </a:solidFill>
          <a:ln>
            <a:solidFill>
              <a:schemeClr val="tx2">
                <a:lumMod val="50000"/>
              </a:schemeClr>
            </a:solid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Onda"/>
          <p:cNvSpPr/>
          <p:nvPr/>
        </p:nvSpPr>
        <p:spPr>
          <a:xfrm rot="5400000">
            <a:off x="3250407" y="1321594"/>
            <a:ext cx="5143500" cy="2500313"/>
          </a:xfrm>
          <a:prstGeom prst="wave">
            <a:avLst>
              <a:gd name="adj1" fmla="val 20000"/>
              <a:gd name="adj2" fmla="val 0"/>
            </a:avLst>
          </a:prstGeom>
          <a:solidFill>
            <a:schemeClr val="tx2">
              <a:lumMod val="75000"/>
              <a:alpha val="60000"/>
            </a:schemeClr>
          </a:solidFill>
          <a:ln>
            <a:solidFill>
              <a:schemeClr val="tx2">
                <a:lumMod val="50000"/>
              </a:schemeClr>
            </a:solid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Onda"/>
          <p:cNvSpPr/>
          <p:nvPr/>
        </p:nvSpPr>
        <p:spPr>
          <a:xfrm rot="5400000" flipV="1">
            <a:off x="5429250" y="1428750"/>
            <a:ext cx="5143500" cy="2286000"/>
          </a:xfrm>
          <a:prstGeom prst="wave">
            <a:avLst>
              <a:gd name="adj1" fmla="val 20000"/>
              <a:gd name="adj2" fmla="val 0"/>
            </a:avLst>
          </a:prstGeom>
          <a:solidFill>
            <a:schemeClr val="tx2">
              <a:lumMod val="75000"/>
              <a:alpha val="60000"/>
            </a:schemeClr>
          </a:solidFill>
          <a:ln>
            <a:solidFill>
              <a:schemeClr val="tx2">
                <a:lumMod val="50000"/>
              </a:schemeClr>
            </a:solid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Onda"/>
          <p:cNvSpPr/>
          <p:nvPr/>
        </p:nvSpPr>
        <p:spPr>
          <a:xfrm rot="5400000">
            <a:off x="5553869" y="1321594"/>
            <a:ext cx="5143500" cy="2500312"/>
          </a:xfrm>
          <a:prstGeom prst="wave">
            <a:avLst>
              <a:gd name="adj1" fmla="val 20000"/>
              <a:gd name="adj2" fmla="val 0"/>
            </a:avLst>
          </a:prstGeom>
          <a:solidFill>
            <a:schemeClr val="tx2">
              <a:lumMod val="75000"/>
              <a:alpha val="60000"/>
            </a:schemeClr>
          </a:solidFill>
          <a:ln>
            <a:solidFill>
              <a:schemeClr val="tx2">
                <a:lumMod val="50000"/>
              </a:schemeClr>
            </a:solid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Onda"/>
          <p:cNvSpPr/>
          <p:nvPr/>
        </p:nvSpPr>
        <p:spPr>
          <a:xfrm rot="5400000" flipV="1">
            <a:off x="1000125" y="1428750"/>
            <a:ext cx="5143500" cy="2286000"/>
          </a:xfrm>
          <a:prstGeom prst="wave">
            <a:avLst>
              <a:gd name="adj1" fmla="val 20000"/>
              <a:gd name="adj2" fmla="val 0"/>
            </a:avLst>
          </a:prstGeom>
          <a:solidFill>
            <a:schemeClr val="tx2">
              <a:lumMod val="75000"/>
              <a:alpha val="60000"/>
            </a:schemeClr>
          </a:solidFill>
          <a:ln>
            <a:solidFill>
              <a:schemeClr val="tx2">
                <a:lumMod val="50000"/>
              </a:schemeClr>
            </a:solid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4" name="13 CuadroTexto"/>
          <p:cNvSpPr txBox="1"/>
          <p:nvPr/>
        </p:nvSpPr>
        <p:spPr>
          <a:xfrm>
            <a:off x="900113" y="4300538"/>
            <a:ext cx="7800975" cy="646112"/>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Si antes hemos visto La Rosaleda creada por Don Cecilio Rodríguez,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ahora entraremos a los jardines también creados por el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mismo.</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2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lide(fromLeft)">
                                      <p:cBhvr>
                                        <p:cTn id="7" dur="3000"/>
                                        <p:tgtEl>
                                          <p:spTgt spid="6"/>
                                        </p:tgtEl>
                                      </p:cBhvr>
                                    </p:animEffect>
                                  </p:childTnLst>
                                </p:cTn>
                              </p:par>
                              <p:par>
                                <p:cTn id="8" presetID="12" presetClass="entr" presetSubtype="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slide(fromRight)">
                                      <p:cBhvr>
                                        <p:cTn id="10" dur="3000"/>
                                        <p:tgtEl>
                                          <p:spTgt spid="7"/>
                                        </p:tgtEl>
                                      </p:cBhvr>
                                    </p:animEffect>
                                  </p:childTnLst>
                                </p:cTn>
                              </p:par>
                              <p:par>
                                <p:cTn id="11" presetID="12" presetClass="entr" presetSubtype="8"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slide(fromLeft)">
                                      <p:cBhvr>
                                        <p:cTn id="13" dur="3000"/>
                                        <p:tgtEl>
                                          <p:spTgt spid="8"/>
                                        </p:tgtEl>
                                      </p:cBhvr>
                                    </p:animEffect>
                                  </p:childTnLst>
                                </p:cTn>
                              </p:par>
                              <p:par>
                                <p:cTn id="14" presetID="12" presetClass="entr" presetSubtype="2"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slide(fromRight)">
                                      <p:cBhvr>
                                        <p:cTn id="16" dur="3000"/>
                                        <p:tgtEl>
                                          <p:spTgt spid="9"/>
                                        </p:tgtEl>
                                      </p:cBhvr>
                                    </p:animEffect>
                                  </p:childTnLst>
                                </p:cTn>
                              </p:par>
                              <p:par>
                                <p:cTn id="17" presetID="12" presetClass="entr" presetSubtype="8"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slide(fromLeft)">
                                      <p:cBhvr>
                                        <p:cTn id="19" dur="3000"/>
                                        <p:tgtEl>
                                          <p:spTgt spid="10"/>
                                        </p:tgtEl>
                                      </p:cBhvr>
                                    </p:animEffect>
                                  </p:childTnLst>
                                </p:cTn>
                              </p:par>
                              <p:par>
                                <p:cTn id="20" presetID="12" presetClass="entr" presetSubtype="2"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slide(fromRight)">
                                      <p:cBhvr>
                                        <p:cTn id="22" dur="3000"/>
                                        <p:tgtEl>
                                          <p:spTgt spid="11"/>
                                        </p:tgtEl>
                                      </p:cBhvr>
                                    </p:animEffect>
                                  </p:childTnLst>
                                </p:cTn>
                              </p:par>
                              <p:par>
                                <p:cTn id="23" presetID="12" presetClass="entr" presetSubtype="8"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slide(fromLeft)">
                                      <p:cBhvr>
                                        <p:cTn id="25" dur="3000"/>
                                        <p:tgtEl>
                                          <p:spTgt spid="12"/>
                                        </p:tgtEl>
                                      </p:cBhvr>
                                    </p:animEffect>
                                  </p:childTnLst>
                                </p:cTn>
                              </p:par>
                              <p:par>
                                <p:cTn id="26" presetID="12" presetClass="entr" presetSubtype="2"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slide(fromRight)">
                                      <p:cBhvr>
                                        <p:cTn id="28" dur="3000"/>
                                        <p:tgtEl>
                                          <p:spTgt spid="13"/>
                                        </p:tgtEl>
                                      </p:cBhvr>
                                    </p:animEffect>
                                  </p:childTnLst>
                                </p:cTn>
                              </p:par>
                            </p:childTnLst>
                          </p:cTn>
                        </p:par>
                        <p:par>
                          <p:cTn id="29" fill="hold">
                            <p:stCondLst>
                              <p:cond delay="3000"/>
                            </p:stCondLst>
                            <p:childTnLst>
                              <p:par>
                                <p:cTn id="30" presetID="2" presetClass="exit" presetSubtype="2" fill="hold" nodeType="afterEffect">
                                  <p:stCondLst>
                                    <p:cond delay="0"/>
                                  </p:stCondLst>
                                  <p:childTnLst>
                                    <p:anim calcmode="lin" valueType="num">
                                      <p:cBhvr additive="base">
                                        <p:cTn id="31" dur="3000"/>
                                        <p:tgtEl>
                                          <p:spTgt spid="6"/>
                                        </p:tgtEl>
                                        <p:attrNameLst>
                                          <p:attrName>ppt_x</p:attrName>
                                        </p:attrNameLst>
                                      </p:cBhvr>
                                      <p:tavLst>
                                        <p:tav tm="0">
                                          <p:val>
                                            <p:strVal val="ppt_x"/>
                                          </p:val>
                                        </p:tav>
                                        <p:tav tm="100000">
                                          <p:val>
                                            <p:strVal val="1+ppt_w/2"/>
                                          </p:val>
                                        </p:tav>
                                      </p:tavLst>
                                    </p:anim>
                                    <p:anim calcmode="lin" valueType="num">
                                      <p:cBhvr additive="base">
                                        <p:cTn id="32" dur="3000"/>
                                        <p:tgtEl>
                                          <p:spTgt spid="6"/>
                                        </p:tgtEl>
                                        <p:attrNameLst>
                                          <p:attrName>ppt_y</p:attrName>
                                        </p:attrNameLst>
                                      </p:cBhvr>
                                      <p:tavLst>
                                        <p:tav tm="0">
                                          <p:val>
                                            <p:strVal val="ppt_y"/>
                                          </p:val>
                                        </p:tav>
                                        <p:tav tm="100000">
                                          <p:val>
                                            <p:strVal val="ppt_y"/>
                                          </p:val>
                                        </p:tav>
                                      </p:tavLst>
                                    </p:anim>
                                    <p:set>
                                      <p:cBhvr>
                                        <p:cTn id="33" dur="1" fill="hold">
                                          <p:stCondLst>
                                            <p:cond delay="2999"/>
                                          </p:stCondLst>
                                        </p:cTn>
                                        <p:tgtEl>
                                          <p:spTgt spid="6"/>
                                        </p:tgtEl>
                                        <p:attrNameLst>
                                          <p:attrName>style.visibility</p:attrName>
                                        </p:attrNameLst>
                                      </p:cBhvr>
                                      <p:to>
                                        <p:strVal val="hidden"/>
                                      </p:to>
                                    </p:set>
                                  </p:childTnLst>
                                </p:cTn>
                              </p:par>
                              <p:par>
                                <p:cTn id="34" presetID="2" presetClass="exit" presetSubtype="2" fill="hold" nodeType="withEffect">
                                  <p:stCondLst>
                                    <p:cond delay="0"/>
                                  </p:stCondLst>
                                  <p:childTnLst>
                                    <p:anim calcmode="lin" valueType="num">
                                      <p:cBhvr additive="base">
                                        <p:cTn id="35" dur="3000"/>
                                        <p:tgtEl>
                                          <p:spTgt spid="8"/>
                                        </p:tgtEl>
                                        <p:attrNameLst>
                                          <p:attrName>ppt_x</p:attrName>
                                        </p:attrNameLst>
                                      </p:cBhvr>
                                      <p:tavLst>
                                        <p:tav tm="0">
                                          <p:val>
                                            <p:strVal val="ppt_x"/>
                                          </p:val>
                                        </p:tav>
                                        <p:tav tm="100000">
                                          <p:val>
                                            <p:strVal val="1+ppt_w/2"/>
                                          </p:val>
                                        </p:tav>
                                      </p:tavLst>
                                    </p:anim>
                                    <p:anim calcmode="lin" valueType="num">
                                      <p:cBhvr additive="base">
                                        <p:cTn id="36" dur="3000"/>
                                        <p:tgtEl>
                                          <p:spTgt spid="8"/>
                                        </p:tgtEl>
                                        <p:attrNameLst>
                                          <p:attrName>ppt_y</p:attrName>
                                        </p:attrNameLst>
                                      </p:cBhvr>
                                      <p:tavLst>
                                        <p:tav tm="0">
                                          <p:val>
                                            <p:strVal val="ppt_y"/>
                                          </p:val>
                                        </p:tav>
                                        <p:tav tm="100000">
                                          <p:val>
                                            <p:strVal val="ppt_y"/>
                                          </p:val>
                                        </p:tav>
                                      </p:tavLst>
                                    </p:anim>
                                    <p:set>
                                      <p:cBhvr>
                                        <p:cTn id="37" dur="1" fill="hold">
                                          <p:stCondLst>
                                            <p:cond delay="2999"/>
                                          </p:stCondLst>
                                        </p:cTn>
                                        <p:tgtEl>
                                          <p:spTgt spid="8"/>
                                        </p:tgtEl>
                                        <p:attrNameLst>
                                          <p:attrName>style.visibility</p:attrName>
                                        </p:attrNameLst>
                                      </p:cBhvr>
                                      <p:to>
                                        <p:strVal val="hidden"/>
                                      </p:to>
                                    </p:set>
                                  </p:childTnLst>
                                </p:cTn>
                              </p:par>
                              <p:par>
                                <p:cTn id="38" presetID="2" presetClass="exit" presetSubtype="2" fill="hold" nodeType="withEffect">
                                  <p:stCondLst>
                                    <p:cond delay="0"/>
                                  </p:stCondLst>
                                  <p:childTnLst>
                                    <p:anim calcmode="lin" valueType="num">
                                      <p:cBhvr additive="base">
                                        <p:cTn id="39" dur="3000"/>
                                        <p:tgtEl>
                                          <p:spTgt spid="10"/>
                                        </p:tgtEl>
                                        <p:attrNameLst>
                                          <p:attrName>ppt_x</p:attrName>
                                        </p:attrNameLst>
                                      </p:cBhvr>
                                      <p:tavLst>
                                        <p:tav tm="0">
                                          <p:val>
                                            <p:strVal val="ppt_x"/>
                                          </p:val>
                                        </p:tav>
                                        <p:tav tm="100000">
                                          <p:val>
                                            <p:strVal val="1+ppt_w/2"/>
                                          </p:val>
                                        </p:tav>
                                      </p:tavLst>
                                    </p:anim>
                                    <p:anim calcmode="lin" valueType="num">
                                      <p:cBhvr additive="base">
                                        <p:cTn id="40" dur="3000"/>
                                        <p:tgtEl>
                                          <p:spTgt spid="10"/>
                                        </p:tgtEl>
                                        <p:attrNameLst>
                                          <p:attrName>ppt_y</p:attrName>
                                        </p:attrNameLst>
                                      </p:cBhvr>
                                      <p:tavLst>
                                        <p:tav tm="0">
                                          <p:val>
                                            <p:strVal val="ppt_y"/>
                                          </p:val>
                                        </p:tav>
                                        <p:tav tm="100000">
                                          <p:val>
                                            <p:strVal val="ppt_y"/>
                                          </p:val>
                                        </p:tav>
                                      </p:tavLst>
                                    </p:anim>
                                    <p:set>
                                      <p:cBhvr>
                                        <p:cTn id="41" dur="1" fill="hold">
                                          <p:stCondLst>
                                            <p:cond delay="2999"/>
                                          </p:stCondLst>
                                        </p:cTn>
                                        <p:tgtEl>
                                          <p:spTgt spid="10"/>
                                        </p:tgtEl>
                                        <p:attrNameLst>
                                          <p:attrName>style.visibility</p:attrName>
                                        </p:attrNameLst>
                                      </p:cBhvr>
                                      <p:to>
                                        <p:strVal val="hidden"/>
                                      </p:to>
                                    </p:set>
                                  </p:childTnLst>
                                </p:cTn>
                              </p:par>
                              <p:par>
                                <p:cTn id="42" presetID="2" presetClass="exit" presetSubtype="2" fill="hold" nodeType="withEffect">
                                  <p:stCondLst>
                                    <p:cond delay="0"/>
                                  </p:stCondLst>
                                  <p:childTnLst>
                                    <p:anim calcmode="lin" valueType="num">
                                      <p:cBhvr additive="base">
                                        <p:cTn id="43" dur="3000"/>
                                        <p:tgtEl>
                                          <p:spTgt spid="12"/>
                                        </p:tgtEl>
                                        <p:attrNameLst>
                                          <p:attrName>ppt_x</p:attrName>
                                        </p:attrNameLst>
                                      </p:cBhvr>
                                      <p:tavLst>
                                        <p:tav tm="0">
                                          <p:val>
                                            <p:strVal val="ppt_x"/>
                                          </p:val>
                                        </p:tav>
                                        <p:tav tm="100000">
                                          <p:val>
                                            <p:strVal val="1+ppt_w/2"/>
                                          </p:val>
                                        </p:tav>
                                      </p:tavLst>
                                    </p:anim>
                                    <p:anim calcmode="lin" valueType="num">
                                      <p:cBhvr additive="base">
                                        <p:cTn id="44" dur="3000"/>
                                        <p:tgtEl>
                                          <p:spTgt spid="12"/>
                                        </p:tgtEl>
                                        <p:attrNameLst>
                                          <p:attrName>ppt_y</p:attrName>
                                        </p:attrNameLst>
                                      </p:cBhvr>
                                      <p:tavLst>
                                        <p:tav tm="0">
                                          <p:val>
                                            <p:strVal val="ppt_y"/>
                                          </p:val>
                                        </p:tav>
                                        <p:tav tm="100000">
                                          <p:val>
                                            <p:strVal val="ppt_y"/>
                                          </p:val>
                                        </p:tav>
                                      </p:tavLst>
                                    </p:anim>
                                    <p:set>
                                      <p:cBhvr>
                                        <p:cTn id="45" dur="1" fill="hold">
                                          <p:stCondLst>
                                            <p:cond delay="2999"/>
                                          </p:stCondLst>
                                        </p:cTn>
                                        <p:tgtEl>
                                          <p:spTgt spid="12"/>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0-ppt_w/2"/>
                                          </p:val>
                                        </p:tav>
                                      </p:tavLst>
                                    </p:anim>
                                    <p:anim calcmode="lin" valueType="num">
                                      <p:cBhvr additive="base">
                                        <p:cTn id="48" dur="3000"/>
                                        <p:tgtEl>
                                          <p:spTgt spid="7"/>
                                        </p:tgtEl>
                                        <p:attrNameLst>
                                          <p:attrName>ppt_y</p:attrName>
                                        </p:attrNameLst>
                                      </p:cBhvr>
                                      <p:tavLst>
                                        <p:tav tm="0">
                                          <p:val>
                                            <p:strVal val="ppt_y"/>
                                          </p:val>
                                        </p:tav>
                                        <p:tav tm="100000">
                                          <p:val>
                                            <p:strVal val="ppt_y"/>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8" fill="hold" nodeType="withEffect">
                                  <p:stCondLst>
                                    <p:cond delay="0"/>
                                  </p:stCondLst>
                                  <p:childTnLst>
                                    <p:anim calcmode="lin" valueType="num">
                                      <p:cBhvr additive="base">
                                        <p:cTn id="51" dur="3000"/>
                                        <p:tgtEl>
                                          <p:spTgt spid="9"/>
                                        </p:tgtEl>
                                        <p:attrNameLst>
                                          <p:attrName>ppt_x</p:attrName>
                                        </p:attrNameLst>
                                      </p:cBhvr>
                                      <p:tavLst>
                                        <p:tav tm="0">
                                          <p:val>
                                            <p:strVal val="ppt_x"/>
                                          </p:val>
                                        </p:tav>
                                        <p:tav tm="100000">
                                          <p:val>
                                            <p:strVal val="0-ppt_w/2"/>
                                          </p:val>
                                        </p:tav>
                                      </p:tavLst>
                                    </p:anim>
                                    <p:anim calcmode="lin" valueType="num">
                                      <p:cBhvr additive="base">
                                        <p:cTn id="52" dur="3000"/>
                                        <p:tgtEl>
                                          <p:spTgt spid="9"/>
                                        </p:tgtEl>
                                        <p:attrNameLst>
                                          <p:attrName>ppt_y</p:attrName>
                                        </p:attrNameLst>
                                      </p:cBhvr>
                                      <p:tavLst>
                                        <p:tav tm="0">
                                          <p:val>
                                            <p:strVal val="ppt_y"/>
                                          </p:val>
                                        </p:tav>
                                        <p:tav tm="100000">
                                          <p:val>
                                            <p:strVal val="ppt_y"/>
                                          </p:val>
                                        </p:tav>
                                      </p:tavLst>
                                    </p:anim>
                                    <p:set>
                                      <p:cBhvr>
                                        <p:cTn id="53" dur="1" fill="hold">
                                          <p:stCondLst>
                                            <p:cond delay="2999"/>
                                          </p:stCondLst>
                                        </p:cTn>
                                        <p:tgtEl>
                                          <p:spTgt spid="9"/>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11"/>
                                        </p:tgtEl>
                                        <p:attrNameLst>
                                          <p:attrName>ppt_x</p:attrName>
                                        </p:attrNameLst>
                                      </p:cBhvr>
                                      <p:tavLst>
                                        <p:tav tm="0">
                                          <p:val>
                                            <p:strVal val="ppt_x"/>
                                          </p:val>
                                        </p:tav>
                                        <p:tav tm="100000">
                                          <p:val>
                                            <p:strVal val="0-ppt_w/2"/>
                                          </p:val>
                                        </p:tav>
                                      </p:tavLst>
                                    </p:anim>
                                    <p:anim calcmode="lin" valueType="num">
                                      <p:cBhvr additive="base">
                                        <p:cTn id="56" dur="3000"/>
                                        <p:tgtEl>
                                          <p:spTgt spid="11"/>
                                        </p:tgtEl>
                                        <p:attrNameLst>
                                          <p:attrName>ppt_y</p:attrName>
                                        </p:attrNameLst>
                                      </p:cBhvr>
                                      <p:tavLst>
                                        <p:tav tm="0">
                                          <p:val>
                                            <p:strVal val="ppt_y"/>
                                          </p:val>
                                        </p:tav>
                                        <p:tav tm="100000">
                                          <p:val>
                                            <p:strVal val="ppt_y"/>
                                          </p:val>
                                        </p:tav>
                                      </p:tavLst>
                                    </p:anim>
                                    <p:set>
                                      <p:cBhvr>
                                        <p:cTn id="57" dur="1" fill="hold">
                                          <p:stCondLst>
                                            <p:cond delay="2999"/>
                                          </p:stCondLst>
                                        </p:cTn>
                                        <p:tgtEl>
                                          <p:spTgt spid="11"/>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13"/>
                                        </p:tgtEl>
                                        <p:attrNameLst>
                                          <p:attrName>ppt_x</p:attrName>
                                        </p:attrNameLst>
                                      </p:cBhvr>
                                      <p:tavLst>
                                        <p:tav tm="0">
                                          <p:val>
                                            <p:strVal val="ppt_x"/>
                                          </p:val>
                                        </p:tav>
                                        <p:tav tm="100000">
                                          <p:val>
                                            <p:strVal val="0-ppt_w/2"/>
                                          </p:val>
                                        </p:tav>
                                      </p:tavLst>
                                    </p:anim>
                                    <p:anim calcmode="lin" valueType="num">
                                      <p:cBhvr additive="base">
                                        <p:cTn id="60" dur="3000"/>
                                        <p:tgtEl>
                                          <p:spTgt spid="13"/>
                                        </p:tgtEl>
                                        <p:attrNameLst>
                                          <p:attrName>ppt_y</p:attrName>
                                        </p:attrNameLst>
                                      </p:cBhvr>
                                      <p:tavLst>
                                        <p:tav tm="0">
                                          <p:val>
                                            <p:strVal val="ppt_y"/>
                                          </p:val>
                                        </p:tav>
                                        <p:tav tm="100000">
                                          <p:val>
                                            <p:strVal val="ppt_y"/>
                                          </p:val>
                                        </p:tav>
                                      </p:tavLst>
                                    </p:anim>
                                    <p:set>
                                      <p:cBhvr>
                                        <p:cTn id="61" dur="1" fill="hold">
                                          <p:stCondLst>
                                            <p:cond delay="2999"/>
                                          </p:stCondLst>
                                        </p:cTn>
                                        <p:tgtEl>
                                          <p:spTgt spid="13"/>
                                        </p:tgtEl>
                                        <p:attrNameLst>
                                          <p:attrName>style.visibility</p:attrName>
                                        </p:attrNameLst>
                                      </p:cBhvr>
                                      <p:to>
                                        <p:strVal val="hidden"/>
                                      </p:to>
                                    </p:set>
                                  </p:childTnLst>
                                </p:cTn>
                              </p:par>
                              <p:par>
                                <p:cTn id="62" presetID="8" presetClass="entr" presetSubtype="32"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Effect transition="in" filter="diamond(out)">
                                      <p:cBhvr>
                                        <p:cTn id="64" dur="3000"/>
                                        <p:tgtEl>
                                          <p:spTgt spid="4"/>
                                        </p:tgtEl>
                                      </p:cBhvr>
                                    </p:animEffect>
                                  </p:childTnLst>
                                </p:cTn>
                              </p:par>
                              <p:par>
                                <p:cTn id="65" presetID="17" presetClass="entr" presetSubtype="2"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 calcmode="lin" valueType="num">
                                      <p:cBhvr>
                                        <p:cTn id="67" dur="3000" fill="hold"/>
                                        <p:tgtEl>
                                          <p:spTgt spid="4"/>
                                        </p:tgtEl>
                                        <p:attrNameLst>
                                          <p:attrName>ppt_x</p:attrName>
                                        </p:attrNameLst>
                                      </p:cBhvr>
                                      <p:tavLst>
                                        <p:tav tm="0">
                                          <p:val>
                                            <p:strVal val="#ppt_x+#ppt_w/2"/>
                                          </p:val>
                                        </p:tav>
                                        <p:tav tm="100000">
                                          <p:val>
                                            <p:strVal val="#ppt_x"/>
                                          </p:val>
                                        </p:tav>
                                      </p:tavLst>
                                    </p:anim>
                                    <p:anim calcmode="lin" valueType="num">
                                      <p:cBhvr>
                                        <p:cTn id="68" dur="3000" fill="hold"/>
                                        <p:tgtEl>
                                          <p:spTgt spid="4"/>
                                        </p:tgtEl>
                                        <p:attrNameLst>
                                          <p:attrName>ppt_y</p:attrName>
                                        </p:attrNameLst>
                                      </p:cBhvr>
                                      <p:tavLst>
                                        <p:tav tm="0">
                                          <p:val>
                                            <p:strVal val="#ppt_y"/>
                                          </p:val>
                                        </p:tav>
                                        <p:tav tm="100000">
                                          <p:val>
                                            <p:strVal val="#ppt_y"/>
                                          </p:val>
                                        </p:tav>
                                      </p:tavLst>
                                    </p:anim>
                                    <p:anim calcmode="lin" valueType="num">
                                      <p:cBhvr>
                                        <p:cTn id="69" dur="3000" fill="hold"/>
                                        <p:tgtEl>
                                          <p:spTgt spid="4"/>
                                        </p:tgtEl>
                                        <p:attrNameLst>
                                          <p:attrName>ppt_w</p:attrName>
                                        </p:attrNameLst>
                                      </p:cBhvr>
                                      <p:tavLst>
                                        <p:tav tm="0">
                                          <p:val>
                                            <p:fltVal val="0"/>
                                          </p:val>
                                        </p:tav>
                                        <p:tav tm="100000">
                                          <p:val>
                                            <p:strVal val="#ppt_w"/>
                                          </p:val>
                                        </p:tav>
                                      </p:tavLst>
                                    </p:anim>
                                    <p:anim calcmode="lin" valueType="num">
                                      <p:cBhvr>
                                        <p:cTn id="70" dur="3000" fill="hold"/>
                                        <p:tgtEl>
                                          <p:spTgt spid="4"/>
                                        </p:tgtEl>
                                        <p:attrNameLst>
                                          <p:attrName>ppt_h</p:attrName>
                                        </p:attrNameLst>
                                      </p:cBhvr>
                                      <p:tavLst>
                                        <p:tav tm="0">
                                          <p:val>
                                            <p:strVal val="#ppt_h"/>
                                          </p:val>
                                        </p:tav>
                                        <p:tav tm="100000">
                                          <p:val>
                                            <p:strVal val="#ppt_h"/>
                                          </p:val>
                                        </p:tav>
                                      </p:tavLst>
                                    </p:anim>
                                  </p:childTnLst>
                                </p:cTn>
                              </p:par>
                            </p:childTnLst>
                          </p:cTn>
                        </p:par>
                        <p:par>
                          <p:cTn id="71" fill="hold">
                            <p:stCondLst>
                              <p:cond delay="6000"/>
                            </p:stCondLst>
                            <p:childTnLst>
                              <p:par>
                                <p:cTn id="72" presetID="40" presetClass="entr" presetSubtype="0" fill="hold" grpId="0" nodeType="afterEffect">
                                  <p:stCondLst>
                                    <p:cond delay="0"/>
                                  </p:stCondLst>
                                  <p:iterate type="lt">
                                    <p:tmPct val="10000"/>
                                  </p:iterate>
                                  <p:childTnLst>
                                    <p:set>
                                      <p:cBhvr>
                                        <p:cTn id="73" dur="1" fill="hold">
                                          <p:stCondLst>
                                            <p:cond delay="0"/>
                                          </p:stCondLst>
                                        </p:cTn>
                                        <p:tgtEl>
                                          <p:spTgt spid="14"/>
                                        </p:tgtEl>
                                        <p:attrNameLst>
                                          <p:attrName>style.visibility</p:attrName>
                                        </p:attrNameLst>
                                      </p:cBhvr>
                                      <p:to>
                                        <p:strVal val="visible"/>
                                      </p:to>
                                    </p:set>
                                    <p:animEffect transition="in" filter="fade">
                                      <p:cBhvr>
                                        <p:cTn id="74" dur="1000"/>
                                        <p:tgtEl>
                                          <p:spTgt spid="14"/>
                                        </p:tgtEl>
                                      </p:cBhvr>
                                    </p:animEffect>
                                    <p:anim calcmode="lin" valueType="num">
                                      <p:cBhvr>
                                        <p:cTn id="75" dur="1000" fill="hold"/>
                                        <p:tgtEl>
                                          <p:spTgt spid="14"/>
                                        </p:tgtEl>
                                        <p:attrNameLst>
                                          <p:attrName>ppt_x</p:attrName>
                                        </p:attrNameLst>
                                      </p:cBhvr>
                                      <p:tavLst>
                                        <p:tav tm="0">
                                          <p:val>
                                            <p:strVal val="#ppt_x-.1"/>
                                          </p:val>
                                        </p:tav>
                                        <p:tav tm="100000">
                                          <p:val>
                                            <p:strVal val="#ppt_x"/>
                                          </p:val>
                                        </p:tav>
                                      </p:tavLst>
                                    </p:anim>
                                    <p:anim calcmode="lin" valueType="num">
                                      <p:cBhvr>
                                        <p:cTn id="76"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5).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a:scene3d>
            <a:camera prst="orthographicFront"/>
            <a:lightRig rig="threePt" dir="t"/>
          </a:scene3d>
          <a:sp3d>
            <a:bevelT w="203200" h="152400" prst="convex"/>
          </a:sp3d>
        </p:spPr>
      </p:pic>
      <p:sp>
        <p:nvSpPr>
          <p:cNvPr id="15" name="14 Luna"/>
          <p:cNvSpPr/>
          <p:nvPr/>
        </p:nvSpPr>
        <p:spPr>
          <a:xfrm rot="5400000">
            <a:off x="3652245" y="-1937765"/>
            <a:ext cx="1768073" cy="5643602"/>
          </a:xfrm>
          <a:prstGeom prst="moon">
            <a:avLst>
              <a:gd name="adj" fmla="val 12308"/>
            </a:avLst>
          </a:prstGeom>
          <a:gradFill flip="none" rotWithShape="1">
            <a:gsLst>
              <a:gs pos="65000">
                <a:srgbClr val="002060"/>
              </a:gs>
              <a:gs pos="7001">
                <a:srgbClr val="E6E6E6"/>
              </a:gs>
              <a:gs pos="32001">
                <a:srgbClr val="7D8496"/>
              </a:gs>
              <a:gs pos="47000">
                <a:srgbClr val="E6E6E6"/>
              </a:gs>
              <a:gs pos="85001">
                <a:srgbClr val="7D8496"/>
              </a:gs>
              <a:gs pos="100000">
                <a:srgbClr val="E6E6E6"/>
              </a:gs>
            </a:gsLst>
            <a:path path="circle">
              <a:fillToRect l="100000" b="100000"/>
            </a:path>
            <a:tileRect t="-100000" r="-100000"/>
          </a:gradFill>
          <a:ln w="3175">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Luna"/>
          <p:cNvSpPr/>
          <p:nvPr/>
        </p:nvSpPr>
        <p:spPr>
          <a:xfrm rot="16200000">
            <a:off x="3652245" y="1437663"/>
            <a:ext cx="1768073" cy="5643602"/>
          </a:xfrm>
          <a:prstGeom prst="moon">
            <a:avLst>
              <a:gd name="adj" fmla="val 12308"/>
            </a:avLst>
          </a:prstGeom>
          <a:gradFill flip="none" rotWithShape="1">
            <a:gsLst>
              <a:gs pos="65000">
                <a:srgbClr val="002060"/>
              </a:gs>
              <a:gs pos="7001">
                <a:srgbClr val="E6E6E6"/>
              </a:gs>
              <a:gs pos="32001">
                <a:srgbClr val="7D8496"/>
              </a:gs>
              <a:gs pos="47000">
                <a:srgbClr val="E6E6E6"/>
              </a:gs>
              <a:gs pos="85001">
                <a:srgbClr val="7D8496"/>
              </a:gs>
              <a:gs pos="100000">
                <a:srgbClr val="E6E6E6"/>
              </a:gs>
            </a:gsLst>
            <a:path path="circle">
              <a:fillToRect l="100000" b="100000"/>
            </a:path>
            <a:tileRect t="-100000" r="-100000"/>
          </a:gradFill>
          <a:ln w="3175">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Luna"/>
          <p:cNvSpPr/>
          <p:nvPr/>
        </p:nvSpPr>
        <p:spPr>
          <a:xfrm rot="5400000">
            <a:off x="3652245" y="-1669890"/>
            <a:ext cx="1768073" cy="5643602"/>
          </a:xfrm>
          <a:prstGeom prst="moon">
            <a:avLst>
              <a:gd name="adj" fmla="val 12308"/>
            </a:avLst>
          </a:prstGeom>
          <a:gradFill flip="none" rotWithShape="1">
            <a:gsLst>
              <a:gs pos="65000">
                <a:srgbClr val="002060"/>
              </a:gs>
              <a:gs pos="7001">
                <a:srgbClr val="E6E6E6"/>
              </a:gs>
              <a:gs pos="32001">
                <a:srgbClr val="7D8496"/>
              </a:gs>
              <a:gs pos="47000">
                <a:srgbClr val="E6E6E6"/>
              </a:gs>
              <a:gs pos="85001">
                <a:srgbClr val="7D8496"/>
              </a:gs>
              <a:gs pos="100000">
                <a:srgbClr val="E6E6E6"/>
              </a:gs>
            </a:gsLst>
            <a:path path="circle">
              <a:fillToRect l="100000" b="100000"/>
            </a:path>
            <a:tileRect t="-100000" r="-100000"/>
          </a:gradFill>
          <a:ln w="3175">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Luna"/>
          <p:cNvSpPr/>
          <p:nvPr/>
        </p:nvSpPr>
        <p:spPr>
          <a:xfrm rot="16200000">
            <a:off x="3652245" y="1169770"/>
            <a:ext cx="1768073" cy="5643602"/>
          </a:xfrm>
          <a:prstGeom prst="moon">
            <a:avLst>
              <a:gd name="adj" fmla="val 12308"/>
            </a:avLst>
          </a:prstGeom>
          <a:gradFill flip="none" rotWithShape="1">
            <a:gsLst>
              <a:gs pos="65000">
                <a:srgbClr val="002060"/>
              </a:gs>
              <a:gs pos="7001">
                <a:srgbClr val="E6E6E6"/>
              </a:gs>
              <a:gs pos="32001">
                <a:srgbClr val="7D8496"/>
              </a:gs>
              <a:gs pos="47000">
                <a:srgbClr val="E6E6E6"/>
              </a:gs>
              <a:gs pos="85001">
                <a:srgbClr val="7D8496"/>
              </a:gs>
              <a:gs pos="100000">
                <a:srgbClr val="E6E6E6"/>
              </a:gs>
            </a:gsLst>
            <a:path path="circle">
              <a:fillToRect l="100000" b="100000"/>
            </a:path>
            <a:tileRect t="-100000" r="-100000"/>
          </a:gradFill>
          <a:ln w="3175">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Luna"/>
          <p:cNvSpPr/>
          <p:nvPr/>
        </p:nvSpPr>
        <p:spPr>
          <a:xfrm rot="16200000">
            <a:off x="3652245" y="901878"/>
            <a:ext cx="1768073" cy="5643602"/>
          </a:xfrm>
          <a:prstGeom prst="moon">
            <a:avLst>
              <a:gd name="adj" fmla="val 12308"/>
            </a:avLst>
          </a:prstGeom>
          <a:gradFill flip="none" rotWithShape="1">
            <a:gsLst>
              <a:gs pos="65000">
                <a:srgbClr val="002060"/>
              </a:gs>
              <a:gs pos="7001">
                <a:srgbClr val="E6E6E6"/>
              </a:gs>
              <a:gs pos="32001">
                <a:srgbClr val="7D8496"/>
              </a:gs>
              <a:gs pos="47000">
                <a:srgbClr val="E6E6E6"/>
              </a:gs>
              <a:gs pos="85001">
                <a:srgbClr val="7D8496"/>
              </a:gs>
              <a:gs pos="100000">
                <a:srgbClr val="E6E6E6"/>
              </a:gs>
            </a:gsLst>
            <a:path path="circle">
              <a:fillToRect l="100000" b="100000"/>
            </a:path>
            <a:tileRect t="-100000" r="-100000"/>
          </a:gradFill>
          <a:ln w="3175">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Luna"/>
          <p:cNvSpPr/>
          <p:nvPr/>
        </p:nvSpPr>
        <p:spPr>
          <a:xfrm rot="5400000">
            <a:off x="3652245" y="-1401998"/>
            <a:ext cx="1768073" cy="5643602"/>
          </a:xfrm>
          <a:prstGeom prst="moon">
            <a:avLst>
              <a:gd name="adj" fmla="val 12308"/>
            </a:avLst>
          </a:prstGeom>
          <a:gradFill flip="none" rotWithShape="1">
            <a:gsLst>
              <a:gs pos="65000">
                <a:srgbClr val="002060"/>
              </a:gs>
              <a:gs pos="7001">
                <a:srgbClr val="E6E6E6"/>
              </a:gs>
              <a:gs pos="32001">
                <a:srgbClr val="7D8496"/>
              </a:gs>
              <a:gs pos="47000">
                <a:srgbClr val="E6E6E6"/>
              </a:gs>
              <a:gs pos="85001">
                <a:srgbClr val="7D8496"/>
              </a:gs>
              <a:gs pos="100000">
                <a:srgbClr val="E6E6E6"/>
              </a:gs>
            </a:gsLst>
            <a:path path="circle">
              <a:fillToRect l="100000" b="100000"/>
            </a:path>
            <a:tileRect t="-100000" r="-100000"/>
          </a:gradFill>
          <a:ln w="3175">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Luna"/>
          <p:cNvSpPr/>
          <p:nvPr/>
        </p:nvSpPr>
        <p:spPr>
          <a:xfrm rot="5400000">
            <a:off x="3652245" y="-1134087"/>
            <a:ext cx="1768073" cy="5643602"/>
          </a:xfrm>
          <a:prstGeom prst="moon">
            <a:avLst>
              <a:gd name="adj" fmla="val 12308"/>
            </a:avLst>
          </a:prstGeom>
          <a:gradFill flip="none" rotWithShape="1">
            <a:gsLst>
              <a:gs pos="65000">
                <a:srgbClr val="002060"/>
              </a:gs>
              <a:gs pos="7001">
                <a:srgbClr val="E6E6E6"/>
              </a:gs>
              <a:gs pos="32001">
                <a:srgbClr val="7D8496"/>
              </a:gs>
              <a:gs pos="47000">
                <a:srgbClr val="E6E6E6"/>
              </a:gs>
              <a:gs pos="85001">
                <a:srgbClr val="7D8496"/>
              </a:gs>
              <a:gs pos="100000">
                <a:srgbClr val="E6E6E6"/>
              </a:gs>
            </a:gsLst>
            <a:path path="circle">
              <a:fillToRect l="100000" b="100000"/>
            </a:path>
            <a:tileRect t="-100000" r="-100000"/>
          </a:gradFill>
          <a:ln w="3175">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Luna"/>
          <p:cNvSpPr/>
          <p:nvPr/>
        </p:nvSpPr>
        <p:spPr>
          <a:xfrm rot="5400000">
            <a:off x="3652245" y="-866213"/>
            <a:ext cx="1768073" cy="5643602"/>
          </a:xfrm>
          <a:prstGeom prst="moon">
            <a:avLst>
              <a:gd name="adj" fmla="val 12308"/>
            </a:avLst>
          </a:prstGeom>
          <a:gradFill flip="none" rotWithShape="1">
            <a:gsLst>
              <a:gs pos="65000">
                <a:srgbClr val="002060"/>
              </a:gs>
              <a:gs pos="7001">
                <a:srgbClr val="E6E6E6"/>
              </a:gs>
              <a:gs pos="32001">
                <a:srgbClr val="7D8496"/>
              </a:gs>
              <a:gs pos="47000">
                <a:srgbClr val="E6E6E6"/>
              </a:gs>
              <a:gs pos="85001">
                <a:srgbClr val="7D8496"/>
              </a:gs>
              <a:gs pos="100000">
                <a:srgbClr val="E6E6E6"/>
              </a:gs>
            </a:gsLst>
            <a:path path="circle">
              <a:fillToRect l="100000" b="100000"/>
            </a:path>
            <a:tileRect t="-100000" r="-100000"/>
          </a:gradFill>
          <a:ln w="3175">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Luna"/>
          <p:cNvSpPr/>
          <p:nvPr/>
        </p:nvSpPr>
        <p:spPr>
          <a:xfrm rot="5400000">
            <a:off x="3652245" y="-598320"/>
            <a:ext cx="1768073" cy="5643602"/>
          </a:xfrm>
          <a:prstGeom prst="moon">
            <a:avLst>
              <a:gd name="adj" fmla="val 12308"/>
            </a:avLst>
          </a:prstGeom>
          <a:gradFill flip="none" rotWithShape="1">
            <a:gsLst>
              <a:gs pos="65000">
                <a:srgbClr val="002060"/>
              </a:gs>
              <a:gs pos="7001">
                <a:srgbClr val="E6E6E6"/>
              </a:gs>
              <a:gs pos="32001">
                <a:srgbClr val="7D8496"/>
              </a:gs>
              <a:gs pos="47000">
                <a:srgbClr val="E6E6E6"/>
              </a:gs>
              <a:gs pos="85001">
                <a:srgbClr val="7D8496"/>
              </a:gs>
              <a:gs pos="100000">
                <a:srgbClr val="E6E6E6"/>
              </a:gs>
            </a:gsLst>
            <a:path path="circle">
              <a:fillToRect l="100000" b="100000"/>
            </a:path>
            <a:tileRect t="-100000" r="-100000"/>
          </a:gradFill>
          <a:ln w="3175">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Luna"/>
          <p:cNvSpPr/>
          <p:nvPr/>
        </p:nvSpPr>
        <p:spPr>
          <a:xfrm rot="16200000">
            <a:off x="3652245" y="633985"/>
            <a:ext cx="1768073" cy="5643602"/>
          </a:xfrm>
          <a:prstGeom prst="moon">
            <a:avLst>
              <a:gd name="adj" fmla="val 12308"/>
            </a:avLst>
          </a:prstGeom>
          <a:gradFill flip="none" rotWithShape="1">
            <a:gsLst>
              <a:gs pos="65000">
                <a:srgbClr val="002060"/>
              </a:gs>
              <a:gs pos="7001">
                <a:srgbClr val="E6E6E6"/>
              </a:gs>
              <a:gs pos="32001">
                <a:srgbClr val="7D8496"/>
              </a:gs>
              <a:gs pos="47000">
                <a:srgbClr val="E6E6E6"/>
              </a:gs>
              <a:gs pos="85001">
                <a:srgbClr val="7D8496"/>
              </a:gs>
              <a:gs pos="100000">
                <a:srgbClr val="E6E6E6"/>
              </a:gs>
            </a:gsLst>
            <a:path path="circle">
              <a:fillToRect l="100000" b="100000"/>
            </a:path>
            <a:tileRect t="-100000" r="-100000"/>
          </a:gradFill>
          <a:ln w="3175">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Luna"/>
          <p:cNvSpPr/>
          <p:nvPr/>
        </p:nvSpPr>
        <p:spPr>
          <a:xfrm rot="16200000">
            <a:off x="3652245" y="366093"/>
            <a:ext cx="1768073" cy="5643602"/>
          </a:xfrm>
          <a:prstGeom prst="moon">
            <a:avLst>
              <a:gd name="adj" fmla="val 12308"/>
            </a:avLst>
          </a:prstGeom>
          <a:gradFill flip="none" rotWithShape="1">
            <a:gsLst>
              <a:gs pos="65000">
                <a:srgbClr val="002060"/>
              </a:gs>
              <a:gs pos="7001">
                <a:srgbClr val="E6E6E6"/>
              </a:gs>
              <a:gs pos="32001">
                <a:srgbClr val="7D8496"/>
              </a:gs>
              <a:gs pos="47000">
                <a:srgbClr val="E6E6E6"/>
              </a:gs>
              <a:gs pos="85001">
                <a:srgbClr val="7D8496"/>
              </a:gs>
              <a:gs pos="100000">
                <a:srgbClr val="E6E6E6"/>
              </a:gs>
            </a:gsLst>
            <a:path path="circle">
              <a:fillToRect l="100000" b="100000"/>
            </a:path>
            <a:tileRect t="-100000" r="-100000"/>
          </a:gradFill>
          <a:ln w="3175">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Luna"/>
          <p:cNvSpPr/>
          <p:nvPr/>
        </p:nvSpPr>
        <p:spPr>
          <a:xfrm rot="16200000">
            <a:off x="3652245" y="98200"/>
            <a:ext cx="1768073" cy="5643602"/>
          </a:xfrm>
          <a:prstGeom prst="moon">
            <a:avLst>
              <a:gd name="adj" fmla="val 12308"/>
            </a:avLst>
          </a:prstGeom>
          <a:gradFill flip="none" rotWithShape="1">
            <a:gsLst>
              <a:gs pos="65000">
                <a:srgbClr val="002060"/>
              </a:gs>
              <a:gs pos="7001">
                <a:srgbClr val="E6E6E6"/>
              </a:gs>
              <a:gs pos="32001">
                <a:srgbClr val="7D8496"/>
              </a:gs>
              <a:gs pos="47000">
                <a:srgbClr val="E6E6E6"/>
              </a:gs>
              <a:gs pos="85001">
                <a:srgbClr val="7D8496"/>
              </a:gs>
              <a:gs pos="100000">
                <a:srgbClr val="E6E6E6"/>
              </a:gs>
            </a:gsLst>
            <a:path path="circle">
              <a:fillToRect l="100000" b="100000"/>
            </a:path>
            <a:tileRect t="-100000" r="-100000"/>
          </a:gradFill>
          <a:ln w="3175">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3830" name="26 CuadroTexto"/>
          <p:cNvSpPr txBox="1">
            <a:spLocks noChangeArrowheads="1"/>
          </p:cNvSpPr>
          <p:nvPr/>
        </p:nvSpPr>
        <p:spPr bwMode="auto">
          <a:xfrm>
            <a:off x="1785938" y="6643688"/>
            <a:ext cx="184150" cy="708025"/>
          </a:xfrm>
          <a:prstGeom prst="rect">
            <a:avLst/>
          </a:prstGeom>
          <a:noFill/>
          <a:ln w="9525">
            <a:noFill/>
            <a:miter lim="800000"/>
            <a:headEnd/>
            <a:tailEnd/>
          </a:ln>
        </p:spPr>
        <p:txBody>
          <a:bodyPr wrap="none">
            <a:spAutoFit/>
          </a:bodyPr>
          <a:lstStyle/>
          <a:p>
            <a:endParaRPr lang="es-ES" sz="4000">
              <a:latin typeface="Calibri" pitchFamily="34" charset="0"/>
            </a:endParaRPr>
          </a:p>
        </p:txBody>
      </p:sp>
      <p:sp>
        <p:nvSpPr>
          <p:cNvPr id="27" name="26 CuadroTexto"/>
          <p:cNvSpPr txBox="1"/>
          <p:nvPr/>
        </p:nvSpPr>
        <p:spPr>
          <a:xfrm>
            <a:off x="468313" y="3508375"/>
            <a:ext cx="8313737" cy="1476375"/>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Nada mas entrar nos llamó mucho la atención la forma de comunicarse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que tienen los Pavos Reales, pues cuando les oíamos de lejos creímos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que se trataba de unos gatos que maullaban, pero al verlos de cerca nos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quedamos sorprendidos , los Pavos Reales maúllan como los gatos, esto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no lo sabía por que no los había oído nunca. ¡Increíble</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4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3000" fill="hold"/>
                                        <p:tgtEl>
                                          <p:spTgt spid="15"/>
                                        </p:tgtEl>
                                        <p:attrNameLst>
                                          <p:attrName>ppt_w</p:attrName>
                                        </p:attrNameLst>
                                      </p:cBhvr>
                                      <p:tavLst>
                                        <p:tav tm="0">
                                          <p:val>
                                            <p:fltVal val="0"/>
                                          </p:val>
                                        </p:tav>
                                        <p:tav tm="100000">
                                          <p:val>
                                            <p:strVal val="#ppt_w"/>
                                          </p:val>
                                        </p:tav>
                                      </p:tavLst>
                                    </p:anim>
                                    <p:anim calcmode="lin" valueType="num">
                                      <p:cBhvr>
                                        <p:cTn id="8" dur="3000" fill="hold"/>
                                        <p:tgtEl>
                                          <p:spTgt spid="15"/>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p:cTn id="11" dur="3000" fill="hold"/>
                                        <p:tgtEl>
                                          <p:spTgt spid="16"/>
                                        </p:tgtEl>
                                        <p:attrNameLst>
                                          <p:attrName>ppt_w</p:attrName>
                                        </p:attrNameLst>
                                      </p:cBhvr>
                                      <p:tavLst>
                                        <p:tav tm="0">
                                          <p:val>
                                            <p:fltVal val="0"/>
                                          </p:val>
                                        </p:tav>
                                        <p:tav tm="100000">
                                          <p:val>
                                            <p:strVal val="#ppt_w"/>
                                          </p:val>
                                        </p:tav>
                                      </p:tavLst>
                                    </p:anim>
                                    <p:anim calcmode="lin" valueType="num">
                                      <p:cBhvr>
                                        <p:cTn id="12" dur="3000" fill="hold"/>
                                        <p:tgtEl>
                                          <p:spTgt spid="1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p:cTn id="15" dur="3000" fill="hold"/>
                                        <p:tgtEl>
                                          <p:spTgt spid="17"/>
                                        </p:tgtEl>
                                        <p:attrNameLst>
                                          <p:attrName>ppt_w</p:attrName>
                                        </p:attrNameLst>
                                      </p:cBhvr>
                                      <p:tavLst>
                                        <p:tav tm="0">
                                          <p:val>
                                            <p:fltVal val="0"/>
                                          </p:val>
                                        </p:tav>
                                        <p:tav tm="100000">
                                          <p:val>
                                            <p:strVal val="#ppt_w"/>
                                          </p:val>
                                        </p:tav>
                                      </p:tavLst>
                                    </p:anim>
                                    <p:anim calcmode="lin" valueType="num">
                                      <p:cBhvr>
                                        <p:cTn id="16" dur="3000" fill="hold"/>
                                        <p:tgtEl>
                                          <p:spTgt spid="17"/>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p:cTn id="19" dur="3000" fill="hold"/>
                                        <p:tgtEl>
                                          <p:spTgt spid="18"/>
                                        </p:tgtEl>
                                        <p:attrNameLst>
                                          <p:attrName>ppt_w</p:attrName>
                                        </p:attrNameLst>
                                      </p:cBhvr>
                                      <p:tavLst>
                                        <p:tav tm="0">
                                          <p:val>
                                            <p:fltVal val="0"/>
                                          </p:val>
                                        </p:tav>
                                        <p:tav tm="100000">
                                          <p:val>
                                            <p:strVal val="#ppt_w"/>
                                          </p:val>
                                        </p:tav>
                                      </p:tavLst>
                                    </p:anim>
                                    <p:anim calcmode="lin" valueType="num">
                                      <p:cBhvr>
                                        <p:cTn id="20" dur="3000" fill="hold"/>
                                        <p:tgtEl>
                                          <p:spTgt spid="18"/>
                                        </p:tgtEl>
                                        <p:attrNameLst>
                                          <p:attrName>ppt_h</p:attrName>
                                        </p:attrNameLst>
                                      </p:cBhvr>
                                      <p:tavLst>
                                        <p:tav tm="0">
                                          <p:val>
                                            <p:fltVal val="0"/>
                                          </p:val>
                                        </p:tav>
                                        <p:tav tm="100000">
                                          <p:val>
                                            <p:strVal val="#ppt_h"/>
                                          </p:val>
                                        </p:tav>
                                      </p:tavLst>
                                    </p:anim>
                                  </p:childTnLst>
                                </p:cTn>
                              </p:par>
                              <p:par>
                                <p:cTn id="21" presetID="23" presetClass="entr" presetSubtype="16" fill="hold" nodeType="with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p:cTn id="23" dur="3000" fill="hold"/>
                                        <p:tgtEl>
                                          <p:spTgt spid="19"/>
                                        </p:tgtEl>
                                        <p:attrNameLst>
                                          <p:attrName>ppt_w</p:attrName>
                                        </p:attrNameLst>
                                      </p:cBhvr>
                                      <p:tavLst>
                                        <p:tav tm="0">
                                          <p:val>
                                            <p:fltVal val="0"/>
                                          </p:val>
                                        </p:tav>
                                        <p:tav tm="100000">
                                          <p:val>
                                            <p:strVal val="#ppt_w"/>
                                          </p:val>
                                        </p:tav>
                                      </p:tavLst>
                                    </p:anim>
                                    <p:anim calcmode="lin" valueType="num">
                                      <p:cBhvr>
                                        <p:cTn id="24" dur="3000" fill="hold"/>
                                        <p:tgtEl>
                                          <p:spTgt spid="19"/>
                                        </p:tgtEl>
                                        <p:attrNameLst>
                                          <p:attrName>ppt_h</p:attrName>
                                        </p:attrNameLst>
                                      </p:cBhvr>
                                      <p:tavLst>
                                        <p:tav tm="0">
                                          <p:val>
                                            <p:fltVal val="0"/>
                                          </p:val>
                                        </p:tav>
                                        <p:tav tm="100000">
                                          <p:val>
                                            <p:strVal val="#ppt_h"/>
                                          </p:val>
                                        </p:tav>
                                      </p:tavLst>
                                    </p:anim>
                                  </p:childTnLst>
                                </p:cTn>
                              </p:par>
                              <p:par>
                                <p:cTn id="25" presetID="23" presetClass="entr" presetSubtype="16"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3000" fill="hold"/>
                                        <p:tgtEl>
                                          <p:spTgt spid="20"/>
                                        </p:tgtEl>
                                        <p:attrNameLst>
                                          <p:attrName>ppt_w</p:attrName>
                                        </p:attrNameLst>
                                      </p:cBhvr>
                                      <p:tavLst>
                                        <p:tav tm="0">
                                          <p:val>
                                            <p:fltVal val="0"/>
                                          </p:val>
                                        </p:tav>
                                        <p:tav tm="100000">
                                          <p:val>
                                            <p:strVal val="#ppt_w"/>
                                          </p:val>
                                        </p:tav>
                                      </p:tavLst>
                                    </p:anim>
                                    <p:anim calcmode="lin" valueType="num">
                                      <p:cBhvr>
                                        <p:cTn id="28" dur="3000" fill="hold"/>
                                        <p:tgtEl>
                                          <p:spTgt spid="20"/>
                                        </p:tgtEl>
                                        <p:attrNameLst>
                                          <p:attrName>ppt_h</p:attrName>
                                        </p:attrNameLst>
                                      </p:cBhvr>
                                      <p:tavLst>
                                        <p:tav tm="0">
                                          <p:val>
                                            <p:fltVal val="0"/>
                                          </p:val>
                                        </p:tav>
                                        <p:tav tm="100000">
                                          <p:val>
                                            <p:strVal val="#ppt_h"/>
                                          </p:val>
                                        </p:tav>
                                      </p:tavLst>
                                    </p:anim>
                                  </p:childTnLst>
                                </p:cTn>
                              </p:par>
                              <p:par>
                                <p:cTn id="29" presetID="23" presetClass="entr" presetSubtype="16"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p:cTn id="31" dur="3000" fill="hold"/>
                                        <p:tgtEl>
                                          <p:spTgt spid="21"/>
                                        </p:tgtEl>
                                        <p:attrNameLst>
                                          <p:attrName>ppt_w</p:attrName>
                                        </p:attrNameLst>
                                      </p:cBhvr>
                                      <p:tavLst>
                                        <p:tav tm="0">
                                          <p:val>
                                            <p:fltVal val="0"/>
                                          </p:val>
                                        </p:tav>
                                        <p:tav tm="100000">
                                          <p:val>
                                            <p:strVal val="#ppt_w"/>
                                          </p:val>
                                        </p:tav>
                                      </p:tavLst>
                                    </p:anim>
                                    <p:anim calcmode="lin" valueType="num">
                                      <p:cBhvr>
                                        <p:cTn id="32" dur="3000" fill="hold"/>
                                        <p:tgtEl>
                                          <p:spTgt spid="21"/>
                                        </p:tgtEl>
                                        <p:attrNameLst>
                                          <p:attrName>ppt_h</p:attrName>
                                        </p:attrNameLst>
                                      </p:cBhvr>
                                      <p:tavLst>
                                        <p:tav tm="0">
                                          <p:val>
                                            <p:fltVal val="0"/>
                                          </p:val>
                                        </p:tav>
                                        <p:tav tm="100000">
                                          <p:val>
                                            <p:strVal val="#ppt_h"/>
                                          </p:val>
                                        </p:tav>
                                      </p:tavLst>
                                    </p:anim>
                                  </p:childTnLst>
                                </p:cTn>
                              </p:par>
                              <p:par>
                                <p:cTn id="33" presetID="23" presetClass="entr" presetSubtype="16" fill="hold" nodeType="with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p:cTn id="35" dur="3000" fill="hold"/>
                                        <p:tgtEl>
                                          <p:spTgt spid="22"/>
                                        </p:tgtEl>
                                        <p:attrNameLst>
                                          <p:attrName>ppt_w</p:attrName>
                                        </p:attrNameLst>
                                      </p:cBhvr>
                                      <p:tavLst>
                                        <p:tav tm="0">
                                          <p:val>
                                            <p:fltVal val="0"/>
                                          </p:val>
                                        </p:tav>
                                        <p:tav tm="100000">
                                          <p:val>
                                            <p:strVal val="#ppt_w"/>
                                          </p:val>
                                        </p:tav>
                                      </p:tavLst>
                                    </p:anim>
                                    <p:anim calcmode="lin" valueType="num">
                                      <p:cBhvr>
                                        <p:cTn id="36" dur="3000" fill="hold"/>
                                        <p:tgtEl>
                                          <p:spTgt spid="22"/>
                                        </p:tgtEl>
                                        <p:attrNameLst>
                                          <p:attrName>ppt_h</p:attrName>
                                        </p:attrNameLst>
                                      </p:cBhvr>
                                      <p:tavLst>
                                        <p:tav tm="0">
                                          <p:val>
                                            <p:fltVal val="0"/>
                                          </p:val>
                                        </p:tav>
                                        <p:tav tm="100000">
                                          <p:val>
                                            <p:strVal val="#ppt_h"/>
                                          </p:val>
                                        </p:tav>
                                      </p:tavLst>
                                    </p:anim>
                                  </p:childTnLst>
                                </p:cTn>
                              </p:par>
                              <p:par>
                                <p:cTn id="37" presetID="23" presetClass="entr" presetSubtype="16" fill="hold" nodeType="with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p:cTn id="39" dur="3000" fill="hold"/>
                                        <p:tgtEl>
                                          <p:spTgt spid="23"/>
                                        </p:tgtEl>
                                        <p:attrNameLst>
                                          <p:attrName>ppt_w</p:attrName>
                                        </p:attrNameLst>
                                      </p:cBhvr>
                                      <p:tavLst>
                                        <p:tav tm="0">
                                          <p:val>
                                            <p:fltVal val="0"/>
                                          </p:val>
                                        </p:tav>
                                        <p:tav tm="100000">
                                          <p:val>
                                            <p:strVal val="#ppt_w"/>
                                          </p:val>
                                        </p:tav>
                                      </p:tavLst>
                                    </p:anim>
                                    <p:anim calcmode="lin" valueType="num">
                                      <p:cBhvr>
                                        <p:cTn id="40" dur="3000" fill="hold"/>
                                        <p:tgtEl>
                                          <p:spTgt spid="23"/>
                                        </p:tgtEl>
                                        <p:attrNameLst>
                                          <p:attrName>ppt_h</p:attrName>
                                        </p:attrNameLst>
                                      </p:cBhvr>
                                      <p:tavLst>
                                        <p:tav tm="0">
                                          <p:val>
                                            <p:fltVal val="0"/>
                                          </p:val>
                                        </p:tav>
                                        <p:tav tm="100000">
                                          <p:val>
                                            <p:strVal val="#ppt_h"/>
                                          </p:val>
                                        </p:tav>
                                      </p:tavLst>
                                    </p:anim>
                                  </p:childTnLst>
                                </p:cTn>
                              </p:par>
                              <p:par>
                                <p:cTn id="41" presetID="23" presetClass="entr" presetSubtype="16" fill="hold" nodeType="with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p:cTn id="43" dur="3000" fill="hold"/>
                                        <p:tgtEl>
                                          <p:spTgt spid="24"/>
                                        </p:tgtEl>
                                        <p:attrNameLst>
                                          <p:attrName>ppt_w</p:attrName>
                                        </p:attrNameLst>
                                      </p:cBhvr>
                                      <p:tavLst>
                                        <p:tav tm="0">
                                          <p:val>
                                            <p:fltVal val="0"/>
                                          </p:val>
                                        </p:tav>
                                        <p:tav tm="100000">
                                          <p:val>
                                            <p:strVal val="#ppt_w"/>
                                          </p:val>
                                        </p:tav>
                                      </p:tavLst>
                                    </p:anim>
                                    <p:anim calcmode="lin" valueType="num">
                                      <p:cBhvr>
                                        <p:cTn id="44" dur="3000" fill="hold"/>
                                        <p:tgtEl>
                                          <p:spTgt spid="24"/>
                                        </p:tgtEl>
                                        <p:attrNameLst>
                                          <p:attrName>ppt_h</p:attrName>
                                        </p:attrNameLst>
                                      </p:cBhvr>
                                      <p:tavLst>
                                        <p:tav tm="0">
                                          <p:val>
                                            <p:fltVal val="0"/>
                                          </p:val>
                                        </p:tav>
                                        <p:tav tm="100000">
                                          <p:val>
                                            <p:strVal val="#ppt_h"/>
                                          </p:val>
                                        </p:tav>
                                      </p:tavLst>
                                    </p:anim>
                                  </p:childTnLst>
                                </p:cTn>
                              </p:par>
                              <p:par>
                                <p:cTn id="45" presetID="23" presetClass="entr" presetSubtype="16"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p:cTn id="47" dur="3000" fill="hold"/>
                                        <p:tgtEl>
                                          <p:spTgt spid="25"/>
                                        </p:tgtEl>
                                        <p:attrNameLst>
                                          <p:attrName>ppt_w</p:attrName>
                                        </p:attrNameLst>
                                      </p:cBhvr>
                                      <p:tavLst>
                                        <p:tav tm="0">
                                          <p:val>
                                            <p:fltVal val="0"/>
                                          </p:val>
                                        </p:tav>
                                        <p:tav tm="100000">
                                          <p:val>
                                            <p:strVal val="#ppt_w"/>
                                          </p:val>
                                        </p:tav>
                                      </p:tavLst>
                                    </p:anim>
                                    <p:anim calcmode="lin" valueType="num">
                                      <p:cBhvr>
                                        <p:cTn id="48" dur="3000" fill="hold"/>
                                        <p:tgtEl>
                                          <p:spTgt spid="25"/>
                                        </p:tgtEl>
                                        <p:attrNameLst>
                                          <p:attrName>ppt_h</p:attrName>
                                        </p:attrNameLst>
                                      </p:cBhvr>
                                      <p:tavLst>
                                        <p:tav tm="0">
                                          <p:val>
                                            <p:fltVal val="0"/>
                                          </p:val>
                                        </p:tav>
                                        <p:tav tm="100000">
                                          <p:val>
                                            <p:strVal val="#ppt_h"/>
                                          </p:val>
                                        </p:tav>
                                      </p:tavLst>
                                    </p:anim>
                                  </p:childTnLst>
                                </p:cTn>
                              </p:par>
                              <p:par>
                                <p:cTn id="49" presetID="23" presetClass="entr" presetSubtype="16" fill="hold" nodeType="withEffect">
                                  <p:stCondLst>
                                    <p:cond delay="0"/>
                                  </p:stCondLst>
                                  <p:childTnLst>
                                    <p:set>
                                      <p:cBhvr>
                                        <p:cTn id="50" dur="1" fill="hold">
                                          <p:stCondLst>
                                            <p:cond delay="0"/>
                                          </p:stCondLst>
                                        </p:cTn>
                                        <p:tgtEl>
                                          <p:spTgt spid="26"/>
                                        </p:tgtEl>
                                        <p:attrNameLst>
                                          <p:attrName>style.visibility</p:attrName>
                                        </p:attrNameLst>
                                      </p:cBhvr>
                                      <p:to>
                                        <p:strVal val="visible"/>
                                      </p:to>
                                    </p:set>
                                    <p:anim calcmode="lin" valueType="num">
                                      <p:cBhvr>
                                        <p:cTn id="51" dur="3000" fill="hold"/>
                                        <p:tgtEl>
                                          <p:spTgt spid="26"/>
                                        </p:tgtEl>
                                        <p:attrNameLst>
                                          <p:attrName>ppt_w</p:attrName>
                                        </p:attrNameLst>
                                      </p:cBhvr>
                                      <p:tavLst>
                                        <p:tav tm="0">
                                          <p:val>
                                            <p:fltVal val="0"/>
                                          </p:val>
                                        </p:tav>
                                        <p:tav tm="100000">
                                          <p:val>
                                            <p:strVal val="#ppt_w"/>
                                          </p:val>
                                        </p:tav>
                                      </p:tavLst>
                                    </p:anim>
                                    <p:anim calcmode="lin" valueType="num">
                                      <p:cBhvr>
                                        <p:cTn id="52" dur="3000" fill="hold"/>
                                        <p:tgtEl>
                                          <p:spTgt spid="26"/>
                                        </p:tgtEl>
                                        <p:attrNameLst>
                                          <p:attrName>ppt_h</p:attrName>
                                        </p:attrNameLst>
                                      </p:cBhvr>
                                      <p:tavLst>
                                        <p:tav tm="0">
                                          <p:val>
                                            <p:fltVal val="0"/>
                                          </p:val>
                                        </p:tav>
                                        <p:tav tm="100000">
                                          <p:val>
                                            <p:strVal val="#ppt_h"/>
                                          </p:val>
                                        </p:tav>
                                      </p:tavLst>
                                    </p:anim>
                                  </p:childTnLst>
                                </p:cTn>
                              </p:par>
                              <p:par>
                                <p:cTn id="53" presetID="8" presetClass="emph" presetSubtype="0" fill="hold" nodeType="withEffect">
                                  <p:stCondLst>
                                    <p:cond delay="0"/>
                                  </p:stCondLst>
                                  <p:childTnLst>
                                    <p:animRot by="21600000">
                                      <p:cBhvr>
                                        <p:cTn id="54" dur="3000" fill="hold"/>
                                        <p:tgtEl>
                                          <p:spTgt spid="15"/>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16"/>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7"/>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8"/>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9"/>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0"/>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21"/>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22"/>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23"/>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24"/>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25"/>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26"/>
                                        </p:tgtEl>
                                        <p:attrNameLst>
                                          <p:attrName>r</p:attrName>
                                        </p:attrNameLst>
                                      </p:cBhvr>
                                    </p:animRot>
                                  </p:childTnLst>
                                </p:cTn>
                              </p:par>
                              <p:par>
                                <p:cTn id="77" presetID="3" presetClass="entr" presetSubtype="5" fill="hold" nodeType="withEffect">
                                  <p:stCondLst>
                                    <p:cond delay="0"/>
                                  </p:stCondLst>
                                  <p:childTnLst>
                                    <p:set>
                                      <p:cBhvr>
                                        <p:cTn id="78" dur="1" fill="hold">
                                          <p:stCondLst>
                                            <p:cond delay="0"/>
                                          </p:stCondLst>
                                        </p:cTn>
                                        <p:tgtEl>
                                          <p:spTgt spid="15"/>
                                        </p:tgtEl>
                                        <p:attrNameLst>
                                          <p:attrName>style.visibility</p:attrName>
                                        </p:attrNameLst>
                                      </p:cBhvr>
                                      <p:to>
                                        <p:strVal val="visible"/>
                                      </p:to>
                                    </p:set>
                                    <p:animEffect transition="in" filter="blinds(vertical)">
                                      <p:cBhvr>
                                        <p:cTn id="79" dur="3000"/>
                                        <p:tgtEl>
                                          <p:spTgt spid="15"/>
                                        </p:tgtEl>
                                      </p:cBhvr>
                                    </p:animEffect>
                                  </p:childTnLst>
                                </p:cTn>
                              </p:par>
                              <p:par>
                                <p:cTn id="80" presetID="3" presetClass="entr" presetSubtype="5" fill="hold" nodeType="withEffect">
                                  <p:stCondLst>
                                    <p:cond delay="0"/>
                                  </p:stCondLst>
                                  <p:childTnLst>
                                    <p:set>
                                      <p:cBhvr>
                                        <p:cTn id="81" dur="1" fill="hold">
                                          <p:stCondLst>
                                            <p:cond delay="0"/>
                                          </p:stCondLst>
                                        </p:cTn>
                                        <p:tgtEl>
                                          <p:spTgt spid="16"/>
                                        </p:tgtEl>
                                        <p:attrNameLst>
                                          <p:attrName>style.visibility</p:attrName>
                                        </p:attrNameLst>
                                      </p:cBhvr>
                                      <p:to>
                                        <p:strVal val="visible"/>
                                      </p:to>
                                    </p:set>
                                    <p:animEffect transition="in" filter="blinds(vertical)">
                                      <p:cBhvr>
                                        <p:cTn id="82" dur="3000"/>
                                        <p:tgtEl>
                                          <p:spTgt spid="16"/>
                                        </p:tgtEl>
                                      </p:cBhvr>
                                    </p:animEffect>
                                  </p:childTnLst>
                                </p:cTn>
                              </p:par>
                              <p:par>
                                <p:cTn id="83" presetID="3" presetClass="entr" presetSubtype="5" fill="hold" nodeType="withEffect">
                                  <p:stCondLst>
                                    <p:cond delay="0"/>
                                  </p:stCondLst>
                                  <p:childTnLst>
                                    <p:set>
                                      <p:cBhvr>
                                        <p:cTn id="84" dur="1" fill="hold">
                                          <p:stCondLst>
                                            <p:cond delay="0"/>
                                          </p:stCondLst>
                                        </p:cTn>
                                        <p:tgtEl>
                                          <p:spTgt spid="17"/>
                                        </p:tgtEl>
                                        <p:attrNameLst>
                                          <p:attrName>style.visibility</p:attrName>
                                        </p:attrNameLst>
                                      </p:cBhvr>
                                      <p:to>
                                        <p:strVal val="visible"/>
                                      </p:to>
                                    </p:set>
                                    <p:animEffect transition="in" filter="blinds(vertical)">
                                      <p:cBhvr>
                                        <p:cTn id="85" dur="3000"/>
                                        <p:tgtEl>
                                          <p:spTgt spid="17"/>
                                        </p:tgtEl>
                                      </p:cBhvr>
                                    </p:animEffect>
                                  </p:childTnLst>
                                </p:cTn>
                              </p:par>
                              <p:par>
                                <p:cTn id="86" presetID="3" presetClass="entr" presetSubtype="5" fill="hold" nodeType="withEffect">
                                  <p:stCondLst>
                                    <p:cond delay="0"/>
                                  </p:stCondLst>
                                  <p:childTnLst>
                                    <p:set>
                                      <p:cBhvr>
                                        <p:cTn id="87" dur="1" fill="hold">
                                          <p:stCondLst>
                                            <p:cond delay="0"/>
                                          </p:stCondLst>
                                        </p:cTn>
                                        <p:tgtEl>
                                          <p:spTgt spid="18"/>
                                        </p:tgtEl>
                                        <p:attrNameLst>
                                          <p:attrName>style.visibility</p:attrName>
                                        </p:attrNameLst>
                                      </p:cBhvr>
                                      <p:to>
                                        <p:strVal val="visible"/>
                                      </p:to>
                                    </p:set>
                                    <p:animEffect transition="in" filter="blinds(vertical)">
                                      <p:cBhvr>
                                        <p:cTn id="88" dur="3000"/>
                                        <p:tgtEl>
                                          <p:spTgt spid="18"/>
                                        </p:tgtEl>
                                      </p:cBhvr>
                                    </p:animEffect>
                                  </p:childTnLst>
                                </p:cTn>
                              </p:par>
                              <p:par>
                                <p:cTn id="89" presetID="3" presetClass="entr" presetSubtype="5" fill="hold" nodeType="withEffect">
                                  <p:stCondLst>
                                    <p:cond delay="0"/>
                                  </p:stCondLst>
                                  <p:childTnLst>
                                    <p:set>
                                      <p:cBhvr>
                                        <p:cTn id="90" dur="1" fill="hold">
                                          <p:stCondLst>
                                            <p:cond delay="0"/>
                                          </p:stCondLst>
                                        </p:cTn>
                                        <p:tgtEl>
                                          <p:spTgt spid="19"/>
                                        </p:tgtEl>
                                        <p:attrNameLst>
                                          <p:attrName>style.visibility</p:attrName>
                                        </p:attrNameLst>
                                      </p:cBhvr>
                                      <p:to>
                                        <p:strVal val="visible"/>
                                      </p:to>
                                    </p:set>
                                    <p:animEffect transition="in" filter="blinds(vertical)">
                                      <p:cBhvr>
                                        <p:cTn id="91" dur="3000"/>
                                        <p:tgtEl>
                                          <p:spTgt spid="19"/>
                                        </p:tgtEl>
                                      </p:cBhvr>
                                    </p:animEffect>
                                  </p:childTnLst>
                                </p:cTn>
                              </p:par>
                              <p:par>
                                <p:cTn id="92" presetID="3" presetClass="entr" presetSubtype="5" fill="hold" nodeType="withEffect">
                                  <p:stCondLst>
                                    <p:cond delay="0"/>
                                  </p:stCondLst>
                                  <p:childTnLst>
                                    <p:set>
                                      <p:cBhvr>
                                        <p:cTn id="93" dur="1" fill="hold">
                                          <p:stCondLst>
                                            <p:cond delay="0"/>
                                          </p:stCondLst>
                                        </p:cTn>
                                        <p:tgtEl>
                                          <p:spTgt spid="20"/>
                                        </p:tgtEl>
                                        <p:attrNameLst>
                                          <p:attrName>style.visibility</p:attrName>
                                        </p:attrNameLst>
                                      </p:cBhvr>
                                      <p:to>
                                        <p:strVal val="visible"/>
                                      </p:to>
                                    </p:set>
                                    <p:animEffect transition="in" filter="blinds(vertical)">
                                      <p:cBhvr>
                                        <p:cTn id="94" dur="3000"/>
                                        <p:tgtEl>
                                          <p:spTgt spid="20"/>
                                        </p:tgtEl>
                                      </p:cBhvr>
                                    </p:animEffect>
                                  </p:childTnLst>
                                </p:cTn>
                              </p:par>
                              <p:par>
                                <p:cTn id="95" presetID="3" presetClass="entr" presetSubtype="5" fill="hold" nodeType="with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blinds(vertical)">
                                      <p:cBhvr>
                                        <p:cTn id="97" dur="3000"/>
                                        <p:tgtEl>
                                          <p:spTgt spid="21"/>
                                        </p:tgtEl>
                                      </p:cBhvr>
                                    </p:animEffect>
                                  </p:childTnLst>
                                </p:cTn>
                              </p:par>
                              <p:par>
                                <p:cTn id="98" presetID="3" presetClass="entr" presetSubtype="5" fill="hold" nodeType="withEffect">
                                  <p:stCondLst>
                                    <p:cond delay="0"/>
                                  </p:stCondLst>
                                  <p:childTnLst>
                                    <p:set>
                                      <p:cBhvr>
                                        <p:cTn id="99" dur="1" fill="hold">
                                          <p:stCondLst>
                                            <p:cond delay="0"/>
                                          </p:stCondLst>
                                        </p:cTn>
                                        <p:tgtEl>
                                          <p:spTgt spid="22"/>
                                        </p:tgtEl>
                                        <p:attrNameLst>
                                          <p:attrName>style.visibility</p:attrName>
                                        </p:attrNameLst>
                                      </p:cBhvr>
                                      <p:to>
                                        <p:strVal val="visible"/>
                                      </p:to>
                                    </p:set>
                                    <p:animEffect transition="in" filter="blinds(vertical)">
                                      <p:cBhvr>
                                        <p:cTn id="100" dur="3000"/>
                                        <p:tgtEl>
                                          <p:spTgt spid="22"/>
                                        </p:tgtEl>
                                      </p:cBhvr>
                                    </p:animEffect>
                                  </p:childTnLst>
                                </p:cTn>
                              </p:par>
                              <p:par>
                                <p:cTn id="101" presetID="3" presetClass="entr" presetSubtype="5" fill="hold" nodeType="withEffect">
                                  <p:stCondLst>
                                    <p:cond delay="0"/>
                                  </p:stCondLst>
                                  <p:childTnLst>
                                    <p:set>
                                      <p:cBhvr>
                                        <p:cTn id="102" dur="1" fill="hold">
                                          <p:stCondLst>
                                            <p:cond delay="0"/>
                                          </p:stCondLst>
                                        </p:cTn>
                                        <p:tgtEl>
                                          <p:spTgt spid="23"/>
                                        </p:tgtEl>
                                        <p:attrNameLst>
                                          <p:attrName>style.visibility</p:attrName>
                                        </p:attrNameLst>
                                      </p:cBhvr>
                                      <p:to>
                                        <p:strVal val="visible"/>
                                      </p:to>
                                    </p:set>
                                    <p:animEffect transition="in" filter="blinds(vertical)">
                                      <p:cBhvr>
                                        <p:cTn id="103" dur="3000"/>
                                        <p:tgtEl>
                                          <p:spTgt spid="23"/>
                                        </p:tgtEl>
                                      </p:cBhvr>
                                    </p:animEffect>
                                  </p:childTnLst>
                                </p:cTn>
                              </p:par>
                              <p:par>
                                <p:cTn id="104" presetID="3" presetClass="entr" presetSubtype="5" fill="hold" nodeType="withEffect">
                                  <p:stCondLst>
                                    <p:cond delay="0"/>
                                  </p:stCondLst>
                                  <p:childTnLst>
                                    <p:set>
                                      <p:cBhvr>
                                        <p:cTn id="105" dur="1" fill="hold">
                                          <p:stCondLst>
                                            <p:cond delay="0"/>
                                          </p:stCondLst>
                                        </p:cTn>
                                        <p:tgtEl>
                                          <p:spTgt spid="24"/>
                                        </p:tgtEl>
                                        <p:attrNameLst>
                                          <p:attrName>style.visibility</p:attrName>
                                        </p:attrNameLst>
                                      </p:cBhvr>
                                      <p:to>
                                        <p:strVal val="visible"/>
                                      </p:to>
                                    </p:set>
                                    <p:animEffect transition="in" filter="blinds(vertical)">
                                      <p:cBhvr>
                                        <p:cTn id="106" dur="3000"/>
                                        <p:tgtEl>
                                          <p:spTgt spid="24"/>
                                        </p:tgtEl>
                                      </p:cBhvr>
                                    </p:animEffect>
                                  </p:childTnLst>
                                </p:cTn>
                              </p:par>
                              <p:par>
                                <p:cTn id="107" presetID="3" presetClass="entr" presetSubtype="5" fill="hold" nodeType="withEffect">
                                  <p:stCondLst>
                                    <p:cond delay="0"/>
                                  </p:stCondLst>
                                  <p:childTnLst>
                                    <p:set>
                                      <p:cBhvr>
                                        <p:cTn id="108" dur="1" fill="hold">
                                          <p:stCondLst>
                                            <p:cond delay="0"/>
                                          </p:stCondLst>
                                        </p:cTn>
                                        <p:tgtEl>
                                          <p:spTgt spid="25"/>
                                        </p:tgtEl>
                                        <p:attrNameLst>
                                          <p:attrName>style.visibility</p:attrName>
                                        </p:attrNameLst>
                                      </p:cBhvr>
                                      <p:to>
                                        <p:strVal val="visible"/>
                                      </p:to>
                                    </p:set>
                                    <p:animEffect transition="in" filter="blinds(vertical)">
                                      <p:cBhvr>
                                        <p:cTn id="109" dur="3000"/>
                                        <p:tgtEl>
                                          <p:spTgt spid="25"/>
                                        </p:tgtEl>
                                      </p:cBhvr>
                                    </p:animEffect>
                                  </p:childTnLst>
                                </p:cTn>
                              </p:par>
                              <p:par>
                                <p:cTn id="110" presetID="3" presetClass="entr" presetSubtype="5" fill="hold" nodeType="withEffect">
                                  <p:stCondLst>
                                    <p:cond delay="0"/>
                                  </p:stCondLst>
                                  <p:childTnLst>
                                    <p:set>
                                      <p:cBhvr>
                                        <p:cTn id="111" dur="1" fill="hold">
                                          <p:stCondLst>
                                            <p:cond delay="0"/>
                                          </p:stCondLst>
                                        </p:cTn>
                                        <p:tgtEl>
                                          <p:spTgt spid="26"/>
                                        </p:tgtEl>
                                        <p:attrNameLst>
                                          <p:attrName>style.visibility</p:attrName>
                                        </p:attrNameLst>
                                      </p:cBhvr>
                                      <p:to>
                                        <p:strVal val="visible"/>
                                      </p:to>
                                    </p:set>
                                    <p:animEffect transition="in" filter="blinds(vertical)">
                                      <p:cBhvr>
                                        <p:cTn id="112" dur="3000"/>
                                        <p:tgtEl>
                                          <p:spTgt spid="26"/>
                                        </p:tgtEl>
                                      </p:cBhvr>
                                    </p:animEffect>
                                  </p:childTnLst>
                                </p:cTn>
                              </p:par>
                            </p:childTnLst>
                          </p:cTn>
                        </p:par>
                        <p:par>
                          <p:cTn id="113" fill="hold">
                            <p:stCondLst>
                              <p:cond delay="3000"/>
                            </p:stCondLst>
                            <p:childTnLst>
                              <p:par>
                                <p:cTn id="114" presetID="23" presetClass="exit" presetSubtype="544" fill="hold" nodeType="afterEffect">
                                  <p:stCondLst>
                                    <p:cond delay="0"/>
                                  </p:stCondLst>
                                  <p:childTnLst>
                                    <p:anim calcmode="lin" valueType="num">
                                      <p:cBhvr>
                                        <p:cTn id="115" dur="3000"/>
                                        <p:tgtEl>
                                          <p:spTgt spid="15"/>
                                        </p:tgtEl>
                                        <p:attrNameLst>
                                          <p:attrName>ppt_w</p:attrName>
                                        </p:attrNameLst>
                                      </p:cBhvr>
                                      <p:tavLst>
                                        <p:tav tm="0">
                                          <p:val>
                                            <p:strVal val="ppt_w"/>
                                          </p:val>
                                        </p:tav>
                                        <p:tav tm="100000">
                                          <p:val>
                                            <p:fltVal val="0"/>
                                          </p:val>
                                        </p:tav>
                                      </p:tavLst>
                                    </p:anim>
                                    <p:anim calcmode="lin" valueType="num">
                                      <p:cBhvr>
                                        <p:cTn id="116" dur="3000"/>
                                        <p:tgtEl>
                                          <p:spTgt spid="15"/>
                                        </p:tgtEl>
                                        <p:attrNameLst>
                                          <p:attrName>ppt_h</p:attrName>
                                        </p:attrNameLst>
                                      </p:cBhvr>
                                      <p:tavLst>
                                        <p:tav tm="0">
                                          <p:val>
                                            <p:strVal val="ppt_h"/>
                                          </p:val>
                                        </p:tav>
                                        <p:tav tm="100000">
                                          <p:val>
                                            <p:fltVal val="0"/>
                                          </p:val>
                                        </p:tav>
                                      </p:tavLst>
                                    </p:anim>
                                    <p:anim calcmode="lin" valueType="num">
                                      <p:cBhvr>
                                        <p:cTn id="117" dur="3000"/>
                                        <p:tgtEl>
                                          <p:spTgt spid="15"/>
                                        </p:tgtEl>
                                        <p:attrNameLst>
                                          <p:attrName>ppt_x</p:attrName>
                                        </p:attrNameLst>
                                      </p:cBhvr>
                                      <p:tavLst>
                                        <p:tav tm="0">
                                          <p:val>
                                            <p:strVal val="ppt_x"/>
                                          </p:val>
                                        </p:tav>
                                        <p:tav tm="100000">
                                          <p:val>
                                            <p:fltVal val="0.5"/>
                                          </p:val>
                                        </p:tav>
                                      </p:tavLst>
                                    </p:anim>
                                    <p:anim calcmode="lin" valueType="num">
                                      <p:cBhvr>
                                        <p:cTn id="118" dur="3000"/>
                                        <p:tgtEl>
                                          <p:spTgt spid="15"/>
                                        </p:tgtEl>
                                        <p:attrNameLst>
                                          <p:attrName>ppt_y</p:attrName>
                                        </p:attrNameLst>
                                      </p:cBhvr>
                                      <p:tavLst>
                                        <p:tav tm="0">
                                          <p:val>
                                            <p:strVal val="ppt_y"/>
                                          </p:val>
                                        </p:tav>
                                        <p:tav tm="100000">
                                          <p:val>
                                            <p:fltVal val="0.5"/>
                                          </p:val>
                                        </p:tav>
                                      </p:tavLst>
                                    </p:anim>
                                    <p:set>
                                      <p:cBhvr>
                                        <p:cTn id="119" dur="1" fill="hold">
                                          <p:stCondLst>
                                            <p:cond delay="2999"/>
                                          </p:stCondLst>
                                        </p:cTn>
                                        <p:tgtEl>
                                          <p:spTgt spid="15"/>
                                        </p:tgtEl>
                                        <p:attrNameLst>
                                          <p:attrName>style.visibility</p:attrName>
                                        </p:attrNameLst>
                                      </p:cBhvr>
                                      <p:to>
                                        <p:strVal val="hidden"/>
                                      </p:to>
                                    </p:set>
                                  </p:childTnLst>
                                </p:cTn>
                              </p:par>
                              <p:par>
                                <p:cTn id="120" presetID="23" presetClass="exit" presetSubtype="544" fill="hold" nodeType="withEffect">
                                  <p:stCondLst>
                                    <p:cond delay="0"/>
                                  </p:stCondLst>
                                  <p:childTnLst>
                                    <p:anim calcmode="lin" valueType="num">
                                      <p:cBhvr>
                                        <p:cTn id="121" dur="3000"/>
                                        <p:tgtEl>
                                          <p:spTgt spid="16"/>
                                        </p:tgtEl>
                                        <p:attrNameLst>
                                          <p:attrName>ppt_w</p:attrName>
                                        </p:attrNameLst>
                                      </p:cBhvr>
                                      <p:tavLst>
                                        <p:tav tm="0">
                                          <p:val>
                                            <p:strVal val="ppt_w"/>
                                          </p:val>
                                        </p:tav>
                                        <p:tav tm="100000">
                                          <p:val>
                                            <p:fltVal val="0"/>
                                          </p:val>
                                        </p:tav>
                                      </p:tavLst>
                                    </p:anim>
                                    <p:anim calcmode="lin" valueType="num">
                                      <p:cBhvr>
                                        <p:cTn id="122" dur="3000"/>
                                        <p:tgtEl>
                                          <p:spTgt spid="16"/>
                                        </p:tgtEl>
                                        <p:attrNameLst>
                                          <p:attrName>ppt_h</p:attrName>
                                        </p:attrNameLst>
                                      </p:cBhvr>
                                      <p:tavLst>
                                        <p:tav tm="0">
                                          <p:val>
                                            <p:strVal val="ppt_h"/>
                                          </p:val>
                                        </p:tav>
                                        <p:tav tm="100000">
                                          <p:val>
                                            <p:fltVal val="0"/>
                                          </p:val>
                                        </p:tav>
                                      </p:tavLst>
                                    </p:anim>
                                    <p:anim calcmode="lin" valueType="num">
                                      <p:cBhvr>
                                        <p:cTn id="123" dur="3000"/>
                                        <p:tgtEl>
                                          <p:spTgt spid="16"/>
                                        </p:tgtEl>
                                        <p:attrNameLst>
                                          <p:attrName>ppt_x</p:attrName>
                                        </p:attrNameLst>
                                      </p:cBhvr>
                                      <p:tavLst>
                                        <p:tav tm="0">
                                          <p:val>
                                            <p:strVal val="ppt_x"/>
                                          </p:val>
                                        </p:tav>
                                        <p:tav tm="100000">
                                          <p:val>
                                            <p:fltVal val="0.5"/>
                                          </p:val>
                                        </p:tav>
                                      </p:tavLst>
                                    </p:anim>
                                    <p:anim calcmode="lin" valueType="num">
                                      <p:cBhvr>
                                        <p:cTn id="124" dur="3000"/>
                                        <p:tgtEl>
                                          <p:spTgt spid="16"/>
                                        </p:tgtEl>
                                        <p:attrNameLst>
                                          <p:attrName>ppt_y</p:attrName>
                                        </p:attrNameLst>
                                      </p:cBhvr>
                                      <p:tavLst>
                                        <p:tav tm="0">
                                          <p:val>
                                            <p:strVal val="ppt_y"/>
                                          </p:val>
                                        </p:tav>
                                        <p:tav tm="100000">
                                          <p:val>
                                            <p:fltVal val="0.5"/>
                                          </p:val>
                                        </p:tav>
                                      </p:tavLst>
                                    </p:anim>
                                    <p:set>
                                      <p:cBhvr>
                                        <p:cTn id="125" dur="1" fill="hold">
                                          <p:stCondLst>
                                            <p:cond delay="2999"/>
                                          </p:stCondLst>
                                        </p:cTn>
                                        <p:tgtEl>
                                          <p:spTgt spid="16"/>
                                        </p:tgtEl>
                                        <p:attrNameLst>
                                          <p:attrName>style.visibility</p:attrName>
                                        </p:attrNameLst>
                                      </p:cBhvr>
                                      <p:to>
                                        <p:strVal val="hidden"/>
                                      </p:to>
                                    </p:set>
                                  </p:childTnLst>
                                </p:cTn>
                              </p:par>
                              <p:par>
                                <p:cTn id="126" presetID="23" presetClass="exit" presetSubtype="544" fill="hold" nodeType="withEffect">
                                  <p:stCondLst>
                                    <p:cond delay="0"/>
                                  </p:stCondLst>
                                  <p:childTnLst>
                                    <p:anim calcmode="lin" valueType="num">
                                      <p:cBhvr>
                                        <p:cTn id="127" dur="3000"/>
                                        <p:tgtEl>
                                          <p:spTgt spid="17"/>
                                        </p:tgtEl>
                                        <p:attrNameLst>
                                          <p:attrName>ppt_w</p:attrName>
                                        </p:attrNameLst>
                                      </p:cBhvr>
                                      <p:tavLst>
                                        <p:tav tm="0">
                                          <p:val>
                                            <p:strVal val="ppt_w"/>
                                          </p:val>
                                        </p:tav>
                                        <p:tav tm="100000">
                                          <p:val>
                                            <p:fltVal val="0"/>
                                          </p:val>
                                        </p:tav>
                                      </p:tavLst>
                                    </p:anim>
                                    <p:anim calcmode="lin" valueType="num">
                                      <p:cBhvr>
                                        <p:cTn id="128" dur="3000"/>
                                        <p:tgtEl>
                                          <p:spTgt spid="17"/>
                                        </p:tgtEl>
                                        <p:attrNameLst>
                                          <p:attrName>ppt_h</p:attrName>
                                        </p:attrNameLst>
                                      </p:cBhvr>
                                      <p:tavLst>
                                        <p:tav tm="0">
                                          <p:val>
                                            <p:strVal val="ppt_h"/>
                                          </p:val>
                                        </p:tav>
                                        <p:tav tm="100000">
                                          <p:val>
                                            <p:fltVal val="0"/>
                                          </p:val>
                                        </p:tav>
                                      </p:tavLst>
                                    </p:anim>
                                    <p:anim calcmode="lin" valueType="num">
                                      <p:cBhvr>
                                        <p:cTn id="129" dur="3000"/>
                                        <p:tgtEl>
                                          <p:spTgt spid="17"/>
                                        </p:tgtEl>
                                        <p:attrNameLst>
                                          <p:attrName>ppt_x</p:attrName>
                                        </p:attrNameLst>
                                      </p:cBhvr>
                                      <p:tavLst>
                                        <p:tav tm="0">
                                          <p:val>
                                            <p:strVal val="ppt_x"/>
                                          </p:val>
                                        </p:tav>
                                        <p:tav tm="100000">
                                          <p:val>
                                            <p:fltVal val="0.5"/>
                                          </p:val>
                                        </p:tav>
                                      </p:tavLst>
                                    </p:anim>
                                    <p:anim calcmode="lin" valueType="num">
                                      <p:cBhvr>
                                        <p:cTn id="130" dur="3000"/>
                                        <p:tgtEl>
                                          <p:spTgt spid="17"/>
                                        </p:tgtEl>
                                        <p:attrNameLst>
                                          <p:attrName>ppt_y</p:attrName>
                                        </p:attrNameLst>
                                      </p:cBhvr>
                                      <p:tavLst>
                                        <p:tav tm="0">
                                          <p:val>
                                            <p:strVal val="ppt_y"/>
                                          </p:val>
                                        </p:tav>
                                        <p:tav tm="100000">
                                          <p:val>
                                            <p:fltVal val="0.5"/>
                                          </p:val>
                                        </p:tav>
                                      </p:tavLst>
                                    </p:anim>
                                    <p:set>
                                      <p:cBhvr>
                                        <p:cTn id="131" dur="1" fill="hold">
                                          <p:stCondLst>
                                            <p:cond delay="2999"/>
                                          </p:stCondLst>
                                        </p:cTn>
                                        <p:tgtEl>
                                          <p:spTgt spid="17"/>
                                        </p:tgtEl>
                                        <p:attrNameLst>
                                          <p:attrName>style.visibility</p:attrName>
                                        </p:attrNameLst>
                                      </p:cBhvr>
                                      <p:to>
                                        <p:strVal val="hidden"/>
                                      </p:to>
                                    </p:set>
                                  </p:childTnLst>
                                </p:cTn>
                              </p:par>
                              <p:par>
                                <p:cTn id="132" presetID="23" presetClass="exit" presetSubtype="544" fill="hold" nodeType="withEffect">
                                  <p:stCondLst>
                                    <p:cond delay="0"/>
                                  </p:stCondLst>
                                  <p:childTnLst>
                                    <p:anim calcmode="lin" valueType="num">
                                      <p:cBhvr>
                                        <p:cTn id="133" dur="3000"/>
                                        <p:tgtEl>
                                          <p:spTgt spid="18"/>
                                        </p:tgtEl>
                                        <p:attrNameLst>
                                          <p:attrName>ppt_w</p:attrName>
                                        </p:attrNameLst>
                                      </p:cBhvr>
                                      <p:tavLst>
                                        <p:tav tm="0">
                                          <p:val>
                                            <p:strVal val="ppt_w"/>
                                          </p:val>
                                        </p:tav>
                                        <p:tav tm="100000">
                                          <p:val>
                                            <p:fltVal val="0"/>
                                          </p:val>
                                        </p:tav>
                                      </p:tavLst>
                                    </p:anim>
                                    <p:anim calcmode="lin" valueType="num">
                                      <p:cBhvr>
                                        <p:cTn id="134" dur="3000"/>
                                        <p:tgtEl>
                                          <p:spTgt spid="18"/>
                                        </p:tgtEl>
                                        <p:attrNameLst>
                                          <p:attrName>ppt_h</p:attrName>
                                        </p:attrNameLst>
                                      </p:cBhvr>
                                      <p:tavLst>
                                        <p:tav tm="0">
                                          <p:val>
                                            <p:strVal val="ppt_h"/>
                                          </p:val>
                                        </p:tav>
                                        <p:tav tm="100000">
                                          <p:val>
                                            <p:fltVal val="0"/>
                                          </p:val>
                                        </p:tav>
                                      </p:tavLst>
                                    </p:anim>
                                    <p:anim calcmode="lin" valueType="num">
                                      <p:cBhvr>
                                        <p:cTn id="135" dur="3000"/>
                                        <p:tgtEl>
                                          <p:spTgt spid="18"/>
                                        </p:tgtEl>
                                        <p:attrNameLst>
                                          <p:attrName>ppt_x</p:attrName>
                                        </p:attrNameLst>
                                      </p:cBhvr>
                                      <p:tavLst>
                                        <p:tav tm="0">
                                          <p:val>
                                            <p:strVal val="ppt_x"/>
                                          </p:val>
                                        </p:tav>
                                        <p:tav tm="100000">
                                          <p:val>
                                            <p:fltVal val="0.5"/>
                                          </p:val>
                                        </p:tav>
                                      </p:tavLst>
                                    </p:anim>
                                    <p:anim calcmode="lin" valueType="num">
                                      <p:cBhvr>
                                        <p:cTn id="136" dur="3000"/>
                                        <p:tgtEl>
                                          <p:spTgt spid="18"/>
                                        </p:tgtEl>
                                        <p:attrNameLst>
                                          <p:attrName>ppt_y</p:attrName>
                                        </p:attrNameLst>
                                      </p:cBhvr>
                                      <p:tavLst>
                                        <p:tav tm="0">
                                          <p:val>
                                            <p:strVal val="ppt_y"/>
                                          </p:val>
                                        </p:tav>
                                        <p:tav tm="100000">
                                          <p:val>
                                            <p:fltVal val="0.5"/>
                                          </p:val>
                                        </p:tav>
                                      </p:tavLst>
                                    </p:anim>
                                    <p:set>
                                      <p:cBhvr>
                                        <p:cTn id="137" dur="1" fill="hold">
                                          <p:stCondLst>
                                            <p:cond delay="2999"/>
                                          </p:stCondLst>
                                        </p:cTn>
                                        <p:tgtEl>
                                          <p:spTgt spid="18"/>
                                        </p:tgtEl>
                                        <p:attrNameLst>
                                          <p:attrName>style.visibility</p:attrName>
                                        </p:attrNameLst>
                                      </p:cBhvr>
                                      <p:to>
                                        <p:strVal val="hidden"/>
                                      </p:to>
                                    </p:set>
                                  </p:childTnLst>
                                </p:cTn>
                              </p:par>
                              <p:par>
                                <p:cTn id="138" presetID="23" presetClass="exit" presetSubtype="544" fill="hold" nodeType="withEffect">
                                  <p:stCondLst>
                                    <p:cond delay="0"/>
                                  </p:stCondLst>
                                  <p:childTnLst>
                                    <p:anim calcmode="lin" valueType="num">
                                      <p:cBhvr>
                                        <p:cTn id="139" dur="3000"/>
                                        <p:tgtEl>
                                          <p:spTgt spid="19"/>
                                        </p:tgtEl>
                                        <p:attrNameLst>
                                          <p:attrName>ppt_w</p:attrName>
                                        </p:attrNameLst>
                                      </p:cBhvr>
                                      <p:tavLst>
                                        <p:tav tm="0">
                                          <p:val>
                                            <p:strVal val="ppt_w"/>
                                          </p:val>
                                        </p:tav>
                                        <p:tav tm="100000">
                                          <p:val>
                                            <p:fltVal val="0"/>
                                          </p:val>
                                        </p:tav>
                                      </p:tavLst>
                                    </p:anim>
                                    <p:anim calcmode="lin" valueType="num">
                                      <p:cBhvr>
                                        <p:cTn id="140" dur="3000"/>
                                        <p:tgtEl>
                                          <p:spTgt spid="19"/>
                                        </p:tgtEl>
                                        <p:attrNameLst>
                                          <p:attrName>ppt_h</p:attrName>
                                        </p:attrNameLst>
                                      </p:cBhvr>
                                      <p:tavLst>
                                        <p:tav tm="0">
                                          <p:val>
                                            <p:strVal val="ppt_h"/>
                                          </p:val>
                                        </p:tav>
                                        <p:tav tm="100000">
                                          <p:val>
                                            <p:fltVal val="0"/>
                                          </p:val>
                                        </p:tav>
                                      </p:tavLst>
                                    </p:anim>
                                    <p:anim calcmode="lin" valueType="num">
                                      <p:cBhvr>
                                        <p:cTn id="141" dur="3000"/>
                                        <p:tgtEl>
                                          <p:spTgt spid="19"/>
                                        </p:tgtEl>
                                        <p:attrNameLst>
                                          <p:attrName>ppt_x</p:attrName>
                                        </p:attrNameLst>
                                      </p:cBhvr>
                                      <p:tavLst>
                                        <p:tav tm="0">
                                          <p:val>
                                            <p:strVal val="ppt_x"/>
                                          </p:val>
                                        </p:tav>
                                        <p:tav tm="100000">
                                          <p:val>
                                            <p:fltVal val="0.5"/>
                                          </p:val>
                                        </p:tav>
                                      </p:tavLst>
                                    </p:anim>
                                    <p:anim calcmode="lin" valueType="num">
                                      <p:cBhvr>
                                        <p:cTn id="142" dur="3000"/>
                                        <p:tgtEl>
                                          <p:spTgt spid="19"/>
                                        </p:tgtEl>
                                        <p:attrNameLst>
                                          <p:attrName>ppt_y</p:attrName>
                                        </p:attrNameLst>
                                      </p:cBhvr>
                                      <p:tavLst>
                                        <p:tav tm="0">
                                          <p:val>
                                            <p:strVal val="ppt_y"/>
                                          </p:val>
                                        </p:tav>
                                        <p:tav tm="100000">
                                          <p:val>
                                            <p:fltVal val="0.5"/>
                                          </p:val>
                                        </p:tav>
                                      </p:tavLst>
                                    </p:anim>
                                    <p:set>
                                      <p:cBhvr>
                                        <p:cTn id="143" dur="1" fill="hold">
                                          <p:stCondLst>
                                            <p:cond delay="2999"/>
                                          </p:stCondLst>
                                        </p:cTn>
                                        <p:tgtEl>
                                          <p:spTgt spid="19"/>
                                        </p:tgtEl>
                                        <p:attrNameLst>
                                          <p:attrName>style.visibility</p:attrName>
                                        </p:attrNameLst>
                                      </p:cBhvr>
                                      <p:to>
                                        <p:strVal val="hidden"/>
                                      </p:to>
                                    </p:set>
                                  </p:childTnLst>
                                </p:cTn>
                              </p:par>
                              <p:par>
                                <p:cTn id="144" presetID="23" presetClass="exit" presetSubtype="544" fill="hold" nodeType="withEffect">
                                  <p:stCondLst>
                                    <p:cond delay="0"/>
                                  </p:stCondLst>
                                  <p:childTnLst>
                                    <p:anim calcmode="lin" valueType="num">
                                      <p:cBhvr>
                                        <p:cTn id="145" dur="3000"/>
                                        <p:tgtEl>
                                          <p:spTgt spid="20"/>
                                        </p:tgtEl>
                                        <p:attrNameLst>
                                          <p:attrName>ppt_w</p:attrName>
                                        </p:attrNameLst>
                                      </p:cBhvr>
                                      <p:tavLst>
                                        <p:tav tm="0">
                                          <p:val>
                                            <p:strVal val="ppt_w"/>
                                          </p:val>
                                        </p:tav>
                                        <p:tav tm="100000">
                                          <p:val>
                                            <p:fltVal val="0"/>
                                          </p:val>
                                        </p:tav>
                                      </p:tavLst>
                                    </p:anim>
                                    <p:anim calcmode="lin" valueType="num">
                                      <p:cBhvr>
                                        <p:cTn id="146" dur="3000"/>
                                        <p:tgtEl>
                                          <p:spTgt spid="20"/>
                                        </p:tgtEl>
                                        <p:attrNameLst>
                                          <p:attrName>ppt_h</p:attrName>
                                        </p:attrNameLst>
                                      </p:cBhvr>
                                      <p:tavLst>
                                        <p:tav tm="0">
                                          <p:val>
                                            <p:strVal val="ppt_h"/>
                                          </p:val>
                                        </p:tav>
                                        <p:tav tm="100000">
                                          <p:val>
                                            <p:fltVal val="0"/>
                                          </p:val>
                                        </p:tav>
                                      </p:tavLst>
                                    </p:anim>
                                    <p:anim calcmode="lin" valueType="num">
                                      <p:cBhvr>
                                        <p:cTn id="147" dur="3000"/>
                                        <p:tgtEl>
                                          <p:spTgt spid="20"/>
                                        </p:tgtEl>
                                        <p:attrNameLst>
                                          <p:attrName>ppt_x</p:attrName>
                                        </p:attrNameLst>
                                      </p:cBhvr>
                                      <p:tavLst>
                                        <p:tav tm="0">
                                          <p:val>
                                            <p:strVal val="ppt_x"/>
                                          </p:val>
                                        </p:tav>
                                        <p:tav tm="100000">
                                          <p:val>
                                            <p:fltVal val="0.5"/>
                                          </p:val>
                                        </p:tav>
                                      </p:tavLst>
                                    </p:anim>
                                    <p:anim calcmode="lin" valueType="num">
                                      <p:cBhvr>
                                        <p:cTn id="148" dur="3000"/>
                                        <p:tgtEl>
                                          <p:spTgt spid="20"/>
                                        </p:tgtEl>
                                        <p:attrNameLst>
                                          <p:attrName>ppt_y</p:attrName>
                                        </p:attrNameLst>
                                      </p:cBhvr>
                                      <p:tavLst>
                                        <p:tav tm="0">
                                          <p:val>
                                            <p:strVal val="ppt_y"/>
                                          </p:val>
                                        </p:tav>
                                        <p:tav tm="100000">
                                          <p:val>
                                            <p:fltVal val="0.5"/>
                                          </p:val>
                                        </p:tav>
                                      </p:tavLst>
                                    </p:anim>
                                    <p:set>
                                      <p:cBhvr>
                                        <p:cTn id="149" dur="1" fill="hold">
                                          <p:stCondLst>
                                            <p:cond delay="2999"/>
                                          </p:stCondLst>
                                        </p:cTn>
                                        <p:tgtEl>
                                          <p:spTgt spid="20"/>
                                        </p:tgtEl>
                                        <p:attrNameLst>
                                          <p:attrName>style.visibility</p:attrName>
                                        </p:attrNameLst>
                                      </p:cBhvr>
                                      <p:to>
                                        <p:strVal val="hidden"/>
                                      </p:to>
                                    </p:set>
                                  </p:childTnLst>
                                </p:cTn>
                              </p:par>
                              <p:par>
                                <p:cTn id="150" presetID="23" presetClass="exit" presetSubtype="544" fill="hold" nodeType="withEffect">
                                  <p:stCondLst>
                                    <p:cond delay="0"/>
                                  </p:stCondLst>
                                  <p:childTnLst>
                                    <p:anim calcmode="lin" valueType="num">
                                      <p:cBhvr>
                                        <p:cTn id="151" dur="3000"/>
                                        <p:tgtEl>
                                          <p:spTgt spid="21"/>
                                        </p:tgtEl>
                                        <p:attrNameLst>
                                          <p:attrName>ppt_w</p:attrName>
                                        </p:attrNameLst>
                                      </p:cBhvr>
                                      <p:tavLst>
                                        <p:tav tm="0">
                                          <p:val>
                                            <p:strVal val="ppt_w"/>
                                          </p:val>
                                        </p:tav>
                                        <p:tav tm="100000">
                                          <p:val>
                                            <p:fltVal val="0"/>
                                          </p:val>
                                        </p:tav>
                                      </p:tavLst>
                                    </p:anim>
                                    <p:anim calcmode="lin" valueType="num">
                                      <p:cBhvr>
                                        <p:cTn id="152" dur="3000"/>
                                        <p:tgtEl>
                                          <p:spTgt spid="21"/>
                                        </p:tgtEl>
                                        <p:attrNameLst>
                                          <p:attrName>ppt_h</p:attrName>
                                        </p:attrNameLst>
                                      </p:cBhvr>
                                      <p:tavLst>
                                        <p:tav tm="0">
                                          <p:val>
                                            <p:strVal val="ppt_h"/>
                                          </p:val>
                                        </p:tav>
                                        <p:tav tm="100000">
                                          <p:val>
                                            <p:fltVal val="0"/>
                                          </p:val>
                                        </p:tav>
                                      </p:tavLst>
                                    </p:anim>
                                    <p:anim calcmode="lin" valueType="num">
                                      <p:cBhvr>
                                        <p:cTn id="153" dur="3000"/>
                                        <p:tgtEl>
                                          <p:spTgt spid="21"/>
                                        </p:tgtEl>
                                        <p:attrNameLst>
                                          <p:attrName>ppt_x</p:attrName>
                                        </p:attrNameLst>
                                      </p:cBhvr>
                                      <p:tavLst>
                                        <p:tav tm="0">
                                          <p:val>
                                            <p:strVal val="ppt_x"/>
                                          </p:val>
                                        </p:tav>
                                        <p:tav tm="100000">
                                          <p:val>
                                            <p:fltVal val="0.5"/>
                                          </p:val>
                                        </p:tav>
                                      </p:tavLst>
                                    </p:anim>
                                    <p:anim calcmode="lin" valueType="num">
                                      <p:cBhvr>
                                        <p:cTn id="154" dur="3000"/>
                                        <p:tgtEl>
                                          <p:spTgt spid="21"/>
                                        </p:tgtEl>
                                        <p:attrNameLst>
                                          <p:attrName>ppt_y</p:attrName>
                                        </p:attrNameLst>
                                      </p:cBhvr>
                                      <p:tavLst>
                                        <p:tav tm="0">
                                          <p:val>
                                            <p:strVal val="ppt_y"/>
                                          </p:val>
                                        </p:tav>
                                        <p:tav tm="100000">
                                          <p:val>
                                            <p:fltVal val="0.5"/>
                                          </p:val>
                                        </p:tav>
                                      </p:tavLst>
                                    </p:anim>
                                    <p:set>
                                      <p:cBhvr>
                                        <p:cTn id="155" dur="1" fill="hold">
                                          <p:stCondLst>
                                            <p:cond delay="2999"/>
                                          </p:stCondLst>
                                        </p:cTn>
                                        <p:tgtEl>
                                          <p:spTgt spid="21"/>
                                        </p:tgtEl>
                                        <p:attrNameLst>
                                          <p:attrName>style.visibility</p:attrName>
                                        </p:attrNameLst>
                                      </p:cBhvr>
                                      <p:to>
                                        <p:strVal val="hidden"/>
                                      </p:to>
                                    </p:set>
                                  </p:childTnLst>
                                </p:cTn>
                              </p:par>
                              <p:par>
                                <p:cTn id="156" presetID="23" presetClass="exit" presetSubtype="544" fill="hold" nodeType="withEffect">
                                  <p:stCondLst>
                                    <p:cond delay="0"/>
                                  </p:stCondLst>
                                  <p:childTnLst>
                                    <p:anim calcmode="lin" valueType="num">
                                      <p:cBhvr>
                                        <p:cTn id="157" dur="3000"/>
                                        <p:tgtEl>
                                          <p:spTgt spid="22"/>
                                        </p:tgtEl>
                                        <p:attrNameLst>
                                          <p:attrName>ppt_w</p:attrName>
                                        </p:attrNameLst>
                                      </p:cBhvr>
                                      <p:tavLst>
                                        <p:tav tm="0">
                                          <p:val>
                                            <p:strVal val="ppt_w"/>
                                          </p:val>
                                        </p:tav>
                                        <p:tav tm="100000">
                                          <p:val>
                                            <p:fltVal val="0"/>
                                          </p:val>
                                        </p:tav>
                                      </p:tavLst>
                                    </p:anim>
                                    <p:anim calcmode="lin" valueType="num">
                                      <p:cBhvr>
                                        <p:cTn id="158" dur="3000"/>
                                        <p:tgtEl>
                                          <p:spTgt spid="22"/>
                                        </p:tgtEl>
                                        <p:attrNameLst>
                                          <p:attrName>ppt_h</p:attrName>
                                        </p:attrNameLst>
                                      </p:cBhvr>
                                      <p:tavLst>
                                        <p:tav tm="0">
                                          <p:val>
                                            <p:strVal val="ppt_h"/>
                                          </p:val>
                                        </p:tav>
                                        <p:tav tm="100000">
                                          <p:val>
                                            <p:fltVal val="0"/>
                                          </p:val>
                                        </p:tav>
                                      </p:tavLst>
                                    </p:anim>
                                    <p:anim calcmode="lin" valueType="num">
                                      <p:cBhvr>
                                        <p:cTn id="159" dur="3000"/>
                                        <p:tgtEl>
                                          <p:spTgt spid="22"/>
                                        </p:tgtEl>
                                        <p:attrNameLst>
                                          <p:attrName>ppt_x</p:attrName>
                                        </p:attrNameLst>
                                      </p:cBhvr>
                                      <p:tavLst>
                                        <p:tav tm="0">
                                          <p:val>
                                            <p:strVal val="ppt_x"/>
                                          </p:val>
                                        </p:tav>
                                        <p:tav tm="100000">
                                          <p:val>
                                            <p:fltVal val="0.5"/>
                                          </p:val>
                                        </p:tav>
                                      </p:tavLst>
                                    </p:anim>
                                    <p:anim calcmode="lin" valueType="num">
                                      <p:cBhvr>
                                        <p:cTn id="160" dur="3000"/>
                                        <p:tgtEl>
                                          <p:spTgt spid="22"/>
                                        </p:tgtEl>
                                        <p:attrNameLst>
                                          <p:attrName>ppt_y</p:attrName>
                                        </p:attrNameLst>
                                      </p:cBhvr>
                                      <p:tavLst>
                                        <p:tav tm="0">
                                          <p:val>
                                            <p:strVal val="ppt_y"/>
                                          </p:val>
                                        </p:tav>
                                        <p:tav tm="100000">
                                          <p:val>
                                            <p:fltVal val="0.5"/>
                                          </p:val>
                                        </p:tav>
                                      </p:tavLst>
                                    </p:anim>
                                    <p:set>
                                      <p:cBhvr>
                                        <p:cTn id="161" dur="1" fill="hold">
                                          <p:stCondLst>
                                            <p:cond delay="2999"/>
                                          </p:stCondLst>
                                        </p:cTn>
                                        <p:tgtEl>
                                          <p:spTgt spid="22"/>
                                        </p:tgtEl>
                                        <p:attrNameLst>
                                          <p:attrName>style.visibility</p:attrName>
                                        </p:attrNameLst>
                                      </p:cBhvr>
                                      <p:to>
                                        <p:strVal val="hidden"/>
                                      </p:to>
                                    </p:set>
                                  </p:childTnLst>
                                </p:cTn>
                              </p:par>
                              <p:par>
                                <p:cTn id="162" presetID="23" presetClass="exit" presetSubtype="544" fill="hold" nodeType="withEffect">
                                  <p:stCondLst>
                                    <p:cond delay="0"/>
                                  </p:stCondLst>
                                  <p:childTnLst>
                                    <p:anim calcmode="lin" valueType="num">
                                      <p:cBhvr>
                                        <p:cTn id="163" dur="3000"/>
                                        <p:tgtEl>
                                          <p:spTgt spid="23"/>
                                        </p:tgtEl>
                                        <p:attrNameLst>
                                          <p:attrName>ppt_w</p:attrName>
                                        </p:attrNameLst>
                                      </p:cBhvr>
                                      <p:tavLst>
                                        <p:tav tm="0">
                                          <p:val>
                                            <p:strVal val="ppt_w"/>
                                          </p:val>
                                        </p:tav>
                                        <p:tav tm="100000">
                                          <p:val>
                                            <p:fltVal val="0"/>
                                          </p:val>
                                        </p:tav>
                                      </p:tavLst>
                                    </p:anim>
                                    <p:anim calcmode="lin" valueType="num">
                                      <p:cBhvr>
                                        <p:cTn id="164" dur="3000"/>
                                        <p:tgtEl>
                                          <p:spTgt spid="23"/>
                                        </p:tgtEl>
                                        <p:attrNameLst>
                                          <p:attrName>ppt_h</p:attrName>
                                        </p:attrNameLst>
                                      </p:cBhvr>
                                      <p:tavLst>
                                        <p:tav tm="0">
                                          <p:val>
                                            <p:strVal val="ppt_h"/>
                                          </p:val>
                                        </p:tav>
                                        <p:tav tm="100000">
                                          <p:val>
                                            <p:fltVal val="0"/>
                                          </p:val>
                                        </p:tav>
                                      </p:tavLst>
                                    </p:anim>
                                    <p:anim calcmode="lin" valueType="num">
                                      <p:cBhvr>
                                        <p:cTn id="165" dur="3000"/>
                                        <p:tgtEl>
                                          <p:spTgt spid="23"/>
                                        </p:tgtEl>
                                        <p:attrNameLst>
                                          <p:attrName>ppt_x</p:attrName>
                                        </p:attrNameLst>
                                      </p:cBhvr>
                                      <p:tavLst>
                                        <p:tav tm="0">
                                          <p:val>
                                            <p:strVal val="ppt_x"/>
                                          </p:val>
                                        </p:tav>
                                        <p:tav tm="100000">
                                          <p:val>
                                            <p:fltVal val="0.5"/>
                                          </p:val>
                                        </p:tav>
                                      </p:tavLst>
                                    </p:anim>
                                    <p:anim calcmode="lin" valueType="num">
                                      <p:cBhvr>
                                        <p:cTn id="166" dur="3000"/>
                                        <p:tgtEl>
                                          <p:spTgt spid="23"/>
                                        </p:tgtEl>
                                        <p:attrNameLst>
                                          <p:attrName>ppt_y</p:attrName>
                                        </p:attrNameLst>
                                      </p:cBhvr>
                                      <p:tavLst>
                                        <p:tav tm="0">
                                          <p:val>
                                            <p:strVal val="ppt_y"/>
                                          </p:val>
                                        </p:tav>
                                        <p:tav tm="100000">
                                          <p:val>
                                            <p:fltVal val="0.5"/>
                                          </p:val>
                                        </p:tav>
                                      </p:tavLst>
                                    </p:anim>
                                    <p:set>
                                      <p:cBhvr>
                                        <p:cTn id="167" dur="1" fill="hold">
                                          <p:stCondLst>
                                            <p:cond delay="2999"/>
                                          </p:stCondLst>
                                        </p:cTn>
                                        <p:tgtEl>
                                          <p:spTgt spid="23"/>
                                        </p:tgtEl>
                                        <p:attrNameLst>
                                          <p:attrName>style.visibility</p:attrName>
                                        </p:attrNameLst>
                                      </p:cBhvr>
                                      <p:to>
                                        <p:strVal val="hidden"/>
                                      </p:to>
                                    </p:set>
                                  </p:childTnLst>
                                </p:cTn>
                              </p:par>
                              <p:par>
                                <p:cTn id="168" presetID="23" presetClass="exit" presetSubtype="544" fill="hold" nodeType="withEffect">
                                  <p:stCondLst>
                                    <p:cond delay="0"/>
                                  </p:stCondLst>
                                  <p:childTnLst>
                                    <p:anim calcmode="lin" valueType="num">
                                      <p:cBhvr>
                                        <p:cTn id="169" dur="3000"/>
                                        <p:tgtEl>
                                          <p:spTgt spid="24"/>
                                        </p:tgtEl>
                                        <p:attrNameLst>
                                          <p:attrName>ppt_w</p:attrName>
                                        </p:attrNameLst>
                                      </p:cBhvr>
                                      <p:tavLst>
                                        <p:tav tm="0">
                                          <p:val>
                                            <p:strVal val="ppt_w"/>
                                          </p:val>
                                        </p:tav>
                                        <p:tav tm="100000">
                                          <p:val>
                                            <p:fltVal val="0"/>
                                          </p:val>
                                        </p:tav>
                                      </p:tavLst>
                                    </p:anim>
                                    <p:anim calcmode="lin" valueType="num">
                                      <p:cBhvr>
                                        <p:cTn id="170" dur="3000"/>
                                        <p:tgtEl>
                                          <p:spTgt spid="24"/>
                                        </p:tgtEl>
                                        <p:attrNameLst>
                                          <p:attrName>ppt_h</p:attrName>
                                        </p:attrNameLst>
                                      </p:cBhvr>
                                      <p:tavLst>
                                        <p:tav tm="0">
                                          <p:val>
                                            <p:strVal val="ppt_h"/>
                                          </p:val>
                                        </p:tav>
                                        <p:tav tm="100000">
                                          <p:val>
                                            <p:fltVal val="0"/>
                                          </p:val>
                                        </p:tav>
                                      </p:tavLst>
                                    </p:anim>
                                    <p:anim calcmode="lin" valueType="num">
                                      <p:cBhvr>
                                        <p:cTn id="171" dur="3000"/>
                                        <p:tgtEl>
                                          <p:spTgt spid="24"/>
                                        </p:tgtEl>
                                        <p:attrNameLst>
                                          <p:attrName>ppt_x</p:attrName>
                                        </p:attrNameLst>
                                      </p:cBhvr>
                                      <p:tavLst>
                                        <p:tav tm="0">
                                          <p:val>
                                            <p:strVal val="ppt_x"/>
                                          </p:val>
                                        </p:tav>
                                        <p:tav tm="100000">
                                          <p:val>
                                            <p:fltVal val="0.5"/>
                                          </p:val>
                                        </p:tav>
                                      </p:tavLst>
                                    </p:anim>
                                    <p:anim calcmode="lin" valueType="num">
                                      <p:cBhvr>
                                        <p:cTn id="172" dur="3000"/>
                                        <p:tgtEl>
                                          <p:spTgt spid="24"/>
                                        </p:tgtEl>
                                        <p:attrNameLst>
                                          <p:attrName>ppt_y</p:attrName>
                                        </p:attrNameLst>
                                      </p:cBhvr>
                                      <p:tavLst>
                                        <p:tav tm="0">
                                          <p:val>
                                            <p:strVal val="ppt_y"/>
                                          </p:val>
                                        </p:tav>
                                        <p:tav tm="100000">
                                          <p:val>
                                            <p:fltVal val="0.5"/>
                                          </p:val>
                                        </p:tav>
                                      </p:tavLst>
                                    </p:anim>
                                    <p:set>
                                      <p:cBhvr>
                                        <p:cTn id="173" dur="1" fill="hold">
                                          <p:stCondLst>
                                            <p:cond delay="2999"/>
                                          </p:stCondLst>
                                        </p:cTn>
                                        <p:tgtEl>
                                          <p:spTgt spid="24"/>
                                        </p:tgtEl>
                                        <p:attrNameLst>
                                          <p:attrName>style.visibility</p:attrName>
                                        </p:attrNameLst>
                                      </p:cBhvr>
                                      <p:to>
                                        <p:strVal val="hidden"/>
                                      </p:to>
                                    </p:set>
                                  </p:childTnLst>
                                </p:cTn>
                              </p:par>
                              <p:par>
                                <p:cTn id="174" presetID="23" presetClass="exit" presetSubtype="544" fill="hold" nodeType="withEffect">
                                  <p:stCondLst>
                                    <p:cond delay="0"/>
                                  </p:stCondLst>
                                  <p:childTnLst>
                                    <p:anim calcmode="lin" valueType="num">
                                      <p:cBhvr>
                                        <p:cTn id="175" dur="3000"/>
                                        <p:tgtEl>
                                          <p:spTgt spid="25"/>
                                        </p:tgtEl>
                                        <p:attrNameLst>
                                          <p:attrName>ppt_w</p:attrName>
                                        </p:attrNameLst>
                                      </p:cBhvr>
                                      <p:tavLst>
                                        <p:tav tm="0">
                                          <p:val>
                                            <p:strVal val="ppt_w"/>
                                          </p:val>
                                        </p:tav>
                                        <p:tav tm="100000">
                                          <p:val>
                                            <p:fltVal val="0"/>
                                          </p:val>
                                        </p:tav>
                                      </p:tavLst>
                                    </p:anim>
                                    <p:anim calcmode="lin" valueType="num">
                                      <p:cBhvr>
                                        <p:cTn id="176" dur="3000"/>
                                        <p:tgtEl>
                                          <p:spTgt spid="25"/>
                                        </p:tgtEl>
                                        <p:attrNameLst>
                                          <p:attrName>ppt_h</p:attrName>
                                        </p:attrNameLst>
                                      </p:cBhvr>
                                      <p:tavLst>
                                        <p:tav tm="0">
                                          <p:val>
                                            <p:strVal val="ppt_h"/>
                                          </p:val>
                                        </p:tav>
                                        <p:tav tm="100000">
                                          <p:val>
                                            <p:fltVal val="0"/>
                                          </p:val>
                                        </p:tav>
                                      </p:tavLst>
                                    </p:anim>
                                    <p:anim calcmode="lin" valueType="num">
                                      <p:cBhvr>
                                        <p:cTn id="177" dur="3000"/>
                                        <p:tgtEl>
                                          <p:spTgt spid="25"/>
                                        </p:tgtEl>
                                        <p:attrNameLst>
                                          <p:attrName>ppt_x</p:attrName>
                                        </p:attrNameLst>
                                      </p:cBhvr>
                                      <p:tavLst>
                                        <p:tav tm="0">
                                          <p:val>
                                            <p:strVal val="ppt_x"/>
                                          </p:val>
                                        </p:tav>
                                        <p:tav tm="100000">
                                          <p:val>
                                            <p:fltVal val="0.5"/>
                                          </p:val>
                                        </p:tav>
                                      </p:tavLst>
                                    </p:anim>
                                    <p:anim calcmode="lin" valueType="num">
                                      <p:cBhvr>
                                        <p:cTn id="178" dur="3000"/>
                                        <p:tgtEl>
                                          <p:spTgt spid="25"/>
                                        </p:tgtEl>
                                        <p:attrNameLst>
                                          <p:attrName>ppt_y</p:attrName>
                                        </p:attrNameLst>
                                      </p:cBhvr>
                                      <p:tavLst>
                                        <p:tav tm="0">
                                          <p:val>
                                            <p:strVal val="ppt_y"/>
                                          </p:val>
                                        </p:tav>
                                        <p:tav tm="100000">
                                          <p:val>
                                            <p:fltVal val="0.5"/>
                                          </p:val>
                                        </p:tav>
                                      </p:tavLst>
                                    </p:anim>
                                    <p:set>
                                      <p:cBhvr>
                                        <p:cTn id="179" dur="1" fill="hold">
                                          <p:stCondLst>
                                            <p:cond delay="2999"/>
                                          </p:stCondLst>
                                        </p:cTn>
                                        <p:tgtEl>
                                          <p:spTgt spid="25"/>
                                        </p:tgtEl>
                                        <p:attrNameLst>
                                          <p:attrName>style.visibility</p:attrName>
                                        </p:attrNameLst>
                                      </p:cBhvr>
                                      <p:to>
                                        <p:strVal val="hidden"/>
                                      </p:to>
                                    </p:set>
                                  </p:childTnLst>
                                </p:cTn>
                              </p:par>
                              <p:par>
                                <p:cTn id="180" presetID="23" presetClass="exit" presetSubtype="544" fill="hold" nodeType="withEffect">
                                  <p:stCondLst>
                                    <p:cond delay="0"/>
                                  </p:stCondLst>
                                  <p:childTnLst>
                                    <p:anim calcmode="lin" valueType="num">
                                      <p:cBhvr>
                                        <p:cTn id="181" dur="3000"/>
                                        <p:tgtEl>
                                          <p:spTgt spid="26"/>
                                        </p:tgtEl>
                                        <p:attrNameLst>
                                          <p:attrName>ppt_w</p:attrName>
                                        </p:attrNameLst>
                                      </p:cBhvr>
                                      <p:tavLst>
                                        <p:tav tm="0">
                                          <p:val>
                                            <p:strVal val="ppt_w"/>
                                          </p:val>
                                        </p:tav>
                                        <p:tav tm="100000">
                                          <p:val>
                                            <p:fltVal val="0"/>
                                          </p:val>
                                        </p:tav>
                                      </p:tavLst>
                                    </p:anim>
                                    <p:anim calcmode="lin" valueType="num">
                                      <p:cBhvr>
                                        <p:cTn id="182" dur="3000"/>
                                        <p:tgtEl>
                                          <p:spTgt spid="26"/>
                                        </p:tgtEl>
                                        <p:attrNameLst>
                                          <p:attrName>ppt_h</p:attrName>
                                        </p:attrNameLst>
                                      </p:cBhvr>
                                      <p:tavLst>
                                        <p:tav tm="0">
                                          <p:val>
                                            <p:strVal val="ppt_h"/>
                                          </p:val>
                                        </p:tav>
                                        <p:tav tm="100000">
                                          <p:val>
                                            <p:fltVal val="0"/>
                                          </p:val>
                                        </p:tav>
                                      </p:tavLst>
                                    </p:anim>
                                    <p:anim calcmode="lin" valueType="num">
                                      <p:cBhvr>
                                        <p:cTn id="183" dur="3000"/>
                                        <p:tgtEl>
                                          <p:spTgt spid="26"/>
                                        </p:tgtEl>
                                        <p:attrNameLst>
                                          <p:attrName>ppt_x</p:attrName>
                                        </p:attrNameLst>
                                      </p:cBhvr>
                                      <p:tavLst>
                                        <p:tav tm="0">
                                          <p:val>
                                            <p:strVal val="ppt_x"/>
                                          </p:val>
                                        </p:tav>
                                        <p:tav tm="100000">
                                          <p:val>
                                            <p:fltVal val="0.5"/>
                                          </p:val>
                                        </p:tav>
                                      </p:tavLst>
                                    </p:anim>
                                    <p:anim calcmode="lin" valueType="num">
                                      <p:cBhvr>
                                        <p:cTn id="184" dur="3000"/>
                                        <p:tgtEl>
                                          <p:spTgt spid="26"/>
                                        </p:tgtEl>
                                        <p:attrNameLst>
                                          <p:attrName>ppt_y</p:attrName>
                                        </p:attrNameLst>
                                      </p:cBhvr>
                                      <p:tavLst>
                                        <p:tav tm="0">
                                          <p:val>
                                            <p:strVal val="ppt_y"/>
                                          </p:val>
                                        </p:tav>
                                        <p:tav tm="100000">
                                          <p:val>
                                            <p:fltVal val="0.5"/>
                                          </p:val>
                                        </p:tav>
                                      </p:tavLst>
                                    </p:anim>
                                    <p:set>
                                      <p:cBhvr>
                                        <p:cTn id="185" dur="1" fill="hold">
                                          <p:stCondLst>
                                            <p:cond delay="2999"/>
                                          </p:stCondLst>
                                        </p:cTn>
                                        <p:tgtEl>
                                          <p:spTgt spid="26"/>
                                        </p:tgtEl>
                                        <p:attrNameLst>
                                          <p:attrName>style.visibility</p:attrName>
                                        </p:attrNameLst>
                                      </p:cBhvr>
                                      <p:to>
                                        <p:strVal val="hidden"/>
                                      </p:to>
                                    </p:set>
                                  </p:childTnLst>
                                </p:cTn>
                              </p:par>
                              <p:par>
                                <p:cTn id="186" presetID="8" presetClass="emph" presetSubtype="0" fill="hold" nodeType="withEffect">
                                  <p:stCondLst>
                                    <p:cond delay="0"/>
                                  </p:stCondLst>
                                  <p:childTnLst>
                                    <p:animRot by="21600000">
                                      <p:cBhvr>
                                        <p:cTn id="187" dur="3000" fill="hold"/>
                                        <p:tgtEl>
                                          <p:spTgt spid="15"/>
                                        </p:tgtEl>
                                        <p:attrNameLst>
                                          <p:attrName>r</p:attrName>
                                        </p:attrNameLst>
                                      </p:cBhvr>
                                    </p:animRot>
                                  </p:childTnLst>
                                </p:cTn>
                              </p:par>
                              <p:par>
                                <p:cTn id="188" presetID="8" presetClass="emph" presetSubtype="0" fill="hold" nodeType="withEffect">
                                  <p:stCondLst>
                                    <p:cond delay="0"/>
                                  </p:stCondLst>
                                  <p:childTnLst>
                                    <p:animRot by="21600000">
                                      <p:cBhvr>
                                        <p:cTn id="189" dur="3000" fill="hold"/>
                                        <p:tgtEl>
                                          <p:spTgt spid="16"/>
                                        </p:tgtEl>
                                        <p:attrNameLst>
                                          <p:attrName>r</p:attrName>
                                        </p:attrNameLst>
                                      </p:cBhvr>
                                    </p:animRot>
                                  </p:childTnLst>
                                </p:cTn>
                              </p:par>
                              <p:par>
                                <p:cTn id="190" presetID="8" presetClass="emph" presetSubtype="0" fill="hold" nodeType="withEffect">
                                  <p:stCondLst>
                                    <p:cond delay="0"/>
                                  </p:stCondLst>
                                  <p:childTnLst>
                                    <p:animRot by="21600000">
                                      <p:cBhvr>
                                        <p:cTn id="191" dur="3000" fill="hold"/>
                                        <p:tgtEl>
                                          <p:spTgt spid="17"/>
                                        </p:tgtEl>
                                        <p:attrNameLst>
                                          <p:attrName>r</p:attrName>
                                        </p:attrNameLst>
                                      </p:cBhvr>
                                    </p:animRot>
                                  </p:childTnLst>
                                </p:cTn>
                              </p:par>
                              <p:par>
                                <p:cTn id="192" presetID="8" presetClass="emph" presetSubtype="0" fill="hold" nodeType="withEffect">
                                  <p:stCondLst>
                                    <p:cond delay="0"/>
                                  </p:stCondLst>
                                  <p:childTnLst>
                                    <p:animRot by="21600000">
                                      <p:cBhvr>
                                        <p:cTn id="193" dur="3000" fill="hold"/>
                                        <p:tgtEl>
                                          <p:spTgt spid="18"/>
                                        </p:tgtEl>
                                        <p:attrNameLst>
                                          <p:attrName>r</p:attrName>
                                        </p:attrNameLst>
                                      </p:cBhvr>
                                    </p:animRot>
                                  </p:childTnLst>
                                </p:cTn>
                              </p:par>
                              <p:par>
                                <p:cTn id="194" presetID="8" presetClass="emph" presetSubtype="0" fill="hold" nodeType="withEffect">
                                  <p:stCondLst>
                                    <p:cond delay="0"/>
                                  </p:stCondLst>
                                  <p:childTnLst>
                                    <p:animRot by="21600000">
                                      <p:cBhvr>
                                        <p:cTn id="195" dur="3000" fill="hold"/>
                                        <p:tgtEl>
                                          <p:spTgt spid="19"/>
                                        </p:tgtEl>
                                        <p:attrNameLst>
                                          <p:attrName>r</p:attrName>
                                        </p:attrNameLst>
                                      </p:cBhvr>
                                    </p:animRot>
                                  </p:childTnLst>
                                </p:cTn>
                              </p:par>
                              <p:par>
                                <p:cTn id="196" presetID="8" presetClass="emph" presetSubtype="0" fill="hold" nodeType="withEffect">
                                  <p:stCondLst>
                                    <p:cond delay="0"/>
                                  </p:stCondLst>
                                  <p:childTnLst>
                                    <p:animRot by="21600000">
                                      <p:cBhvr>
                                        <p:cTn id="197" dur="3000" fill="hold"/>
                                        <p:tgtEl>
                                          <p:spTgt spid="20"/>
                                        </p:tgtEl>
                                        <p:attrNameLst>
                                          <p:attrName>r</p:attrName>
                                        </p:attrNameLst>
                                      </p:cBhvr>
                                    </p:animRot>
                                  </p:childTnLst>
                                </p:cTn>
                              </p:par>
                              <p:par>
                                <p:cTn id="198" presetID="8" presetClass="emph" presetSubtype="0" fill="hold" nodeType="withEffect">
                                  <p:stCondLst>
                                    <p:cond delay="0"/>
                                  </p:stCondLst>
                                  <p:childTnLst>
                                    <p:animRot by="21600000">
                                      <p:cBhvr>
                                        <p:cTn id="199" dur="3000" fill="hold"/>
                                        <p:tgtEl>
                                          <p:spTgt spid="21"/>
                                        </p:tgtEl>
                                        <p:attrNameLst>
                                          <p:attrName>r</p:attrName>
                                        </p:attrNameLst>
                                      </p:cBhvr>
                                    </p:animRot>
                                  </p:childTnLst>
                                </p:cTn>
                              </p:par>
                              <p:par>
                                <p:cTn id="200" presetID="8" presetClass="emph" presetSubtype="0" fill="hold" nodeType="withEffect">
                                  <p:stCondLst>
                                    <p:cond delay="0"/>
                                  </p:stCondLst>
                                  <p:childTnLst>
                                    <p:animRot by="21600000">
                                      <p:cBhvr>
                                        <p:cTn id="201" dur="3000" fill="hold"/>
                                        <p:tgtEl>
                                          <p:spTgt spid="22"/>
                                        </p:tgtEl>
                                        <p:attrNameLst>
                                          <p:attrName>r</p:attrName>
                                        </p:attrNameLst>
                                      </p:cBhvr>
                                    </p:animRot>
                                  </p:childTnLst>
                                </p:cTn>
                              </p:par>
                              <p:par>
                                <p:cTn id="202" presetID="8" presetClass="emph" presetSubtype="0" fill="hold" nodeType="withEffect">
                                  <p:stCondLst>
                                    <p:cond delay="0"/>
                                  </p:stCondLst>
                                  <p:childTnLst>
                                    <p:animRot by="21600000">
                                      <p:cBhvr>
                                        <p:cTn id="203" dur="3000" fill="hold"/>
                                        <p:tgtEl>
                                          <p:spTgt spid="23"/>
                                        </p:tgtEl>
                                        <p:attrNameLst>
                                          <p:attrName>r</p:attrName>
                                        </p:attrNameLst>
                                      </p:cBhvr>
                                    </p:animRot>
                                  </p:childTnLst>
                                </p:cTn>
                              </p:par>
                              <p:par>
                                <p:cTn id="204" presetID="8" presetClass="emph" presetSubtype="0" fill="hold" nodeType="withEffect">
                                  <p:stCondLst>
                                    <p:cond delay="0"/>
                                  </p:stCondLst>
                                  <p:childTnLst>
                                    <p:animRot by="21600000">
                                      <p:cBhvr>
                                        <p:cTn id="205" dur="3000" fill="hold"/>
                                        <p:tgtEl>
                                          <p:spTgt spid="24"/>
                                        </p:tgtEl>
                                        <p:attrNameLst>
                                          <p:attrName>r</p:attrName>
                                        </p:attrNameLst>
                                      </p:cBhvr>
                                    </p:animRot>
                                  </p:childTnLst>
                                </p:cTn>
                              </p:par>
                              <p:par>
                                <p:cTn id="206" presetID="8" presetClass="emph" presetSubtype="0" fill="hold" nodeType="withEffect">
                                  <p:stCondLst>
                                    <p:cond delay="0"/>
                                  </p:stCondLst>
                                  <p:childTnLst>
                                    <p:animRot by="21600000">
                                      <p:cBhvr>
                                        <p:cTn id="207" dur="3000" fill="hold"/>
                                        <p:tgtEl>
                                          <p:spTgt spid="25"/>
                                        </p:tgtEl>
                                        <p:attrNameLst>
                                          <p:attrName>r</p:attrName>
                                        </p:attrNameLst>
                                      </p:cBhvr>
                                    </p:animRot>
                                  </p:childTnLst>
                                </p:cTn>
                              </p:par>
                              <p:par>
                                <p:cTn id="208" presetID="8" presetClass="emph" presetSubtype="0" fill="hold" nodeType="withEffect">
                                  <p:stCondLst>
                                    <p:cond delay="0"/>
                                  </p:stCondLst>
                                  <p:childTnLst>
                                    <p:animRot by="21600000">
                                      <p:cBhvr>
                                        <p:cTn id="209" dur="3000" fill="hold"/>
                                        <p:tgtEl>
                                          <p:spTgt spid="26"/>
                                        </p:tgtEl>
                                        <p:attrNameLst>
                                          <p:attrName>r</p:attrName>
                                        </p:attrNameLst>
                                      </p:cBhvr>
                                    </p:animRot>
                                  </p:childTnLst>
                                </p:cTn>
                              </p:par>
                              <p:par>
                                <p:cTn id="210" presetID="23" presetClass="entr" presetSubtype="288" fill="hold" nodeType="withEffect">
                                  <p:stCondLst>
                                    <p:cond delay="0"/>
                                  </p:stCondLst>
                                  <p:childTnLst>
                                    <p:set>
                                      <p:cBhvr>
                                        <p:cTn id="211" dur="1" fill="hold">
                                          <p:stCondLst>
                                            <p:cond delay="0"/>
                                          </p:stCondLst>
                                        </p:cTn>
                                        <p:tgtEl>
                                          <p:spTgt spid="2"/>
                                        </p:tgtEl>
                                        <p:attrNameLst>
                                          <p:attrName>style.visibility</p:attrName>
                                        </p:attrNameLst>
                                      </p:cBhvr>
                                      <p:to>
                                        <p:strVal val="visible"/>
                                      </p:to>
                                    </p:set>
                                    <p:anim calcmode="lin" valueType="num">
                                      <p:cBhvr>
                                        <p:cTn id="212" dur="3000" fill="hold"/>
                                        <p:tgtEl>
                                          <p:spTgt spid="2"/>
                                        </p:tgtEl>
                                        <p:attrNameLst>
                                          <p:attrName>ppt_w</p:attrName>
                                        </p:attrNameLst>
                                      </p:cBhvr>
                                      <p:tavLst>
                                        <p:tav tm="0">
                                          <p:val>
                                            <p:strVal val="4/3*#ppt_w"/>
                                          </p:val>
                                        </p:tav>
                                        <p:tav tm="100000">
                                          <p:val>
                                            <p:strVal val="#ppt_w"/>
                                          </p:val>
                                        </p:tav>
                                      </p:tavLst>
                                    </p:anim>
                                    <p:anim calcmode="lin" valueType="num">
                                      <p:cBhvr>
                                        <p:cTn id="213" dur="3000" fill="hold"/>
                                        <p:tgtEl>
                                          <p:spTgt spid="2"/>
                                        </p:tgtEl>
                                        <p:attrNameLst>
                                          <p:attrName>ppt_h</p:attrName>
                                        </p:attrNameLst>
                                      </p:cBhvr>
                                      <p:tavLst>
                                        <p:tav tm="0">
                                          <p:val>
                                            <p:strVal val="4/3*#ppt_h"/>
                                          </p:val>
                                        </p:tav>
                                        <p:tav tm="100000">
                                          <p:val>
                                            <p:strVal val="#ppt_h"/>
                                          </p:val>
                                        </p:tav>
                                      </p:tavLst>
                                    </p:anim>
                                  </p:childTnLst>
                                </p:cTn>
                              </p:par>
                              <p:par>
                                <p:cTn id="214" presetID="21" presetClass="entr" presetSubtype="2" fill="hold" nodeType="withEffect">
                                  <p:stCondLst>
                                    <p:cond delay="0"/>
                                  </p:stCondLst>
                                  <p:childTnLst>
                                    <p:set>
                                      <p:cBhvr>
                                        <p:cTn id="215" dur="1" fill="hold">
                                          <p:stCondLst>
                                            <p:cond delay="0"/>
                                          </p:stCondLst>
                                        </p:cTn>
                                        <p:tgtEl>
                                          <p:spTgt spid="2"/>
                                        </p:tgtEl>
                                        <p:attrNameLst>
                                          <p:attrName>style.visibility</p:attrName>
                                        </p:attrNameLst>
                                      </p:cBhvr>
                                      <p:to>
                                        <p:strVal val="visible"/>
                                      </p:to>
                                    </p:set>
                                    <p:animEffect transition="in" filter="wheel(2)">
                                      <p:cBhvr>
                                        <p:cTn id="216" dur="3000"/>
                                        <p:tgtEl>
                                          <p:spTgt spid="2"/>
                                        </p:tgtEl>
                                      </p:cBhvr>
                                    </p:animEffect>
                                  </p:childTnLst>
                                </p:cTn>
                              </p:par>
                            </p:childTnLst>
                          </p:cTn>
                        </p:par>
                        <p:par>
                          <p:cTn id="217" fill="hold">
                            <p:stCondLst>
                              <p:cond delay="6000"/>
                            </p:stCondLst>
                            <p:childTnLst>
                              <p:par>
                                <p:cTn id="218" presetID="40" presetClass="entr" presetSubtype="0" fill="hold" grpId="0" nodeType="afterEffect">
                                  <p:stCondLst>
                                    <p:cond delay="0"/>
                                  </p:stCondLst>
                                  <p:iterate type="lt">
                                    <p:tmPct val="10000"/>
                                  </p:iterate>
                                  <p:childTnLst>
                                    <p:set>
                                      <p:cBhvr>
                                        <p:cTn id="219" dur="1" fill="hold">
                                          <p:stCondLst>
                                            <p:cond delay="0"/>
                                          </p:stCondLst>
                                        </p:cTn>
                                        <p:tgtEl>
                                          <p:spTgt spid="27"/>
                                        </p:tgtEl>
                                        <p:attrNameLst>
                                          <p:attrName>style.visibility</p:attrName>
                                        </p:attrNameLst>
                                      </p:cBhvr>
                                      <p:to>
                                        <p:strVal val="visible"/>
                                      </p:to>
                                    </p:set>
                                    <p:animEffect transition="in" filter="fade">
                                      <p:cBhvr>
                                        <p:cTn id="220" dur="1000"/>
                                        <p:tgtEl>
                                          <p:spTgt spid="27"/>
                                        </p:tgtEl>
                                      </p:cBhvr>
                                    </p:animEffect>
                                    <p:anim calcmode="lin" valueType="num">
                                      <p:cBhvr>
                                        <p:cTn id="221" dur="1000" fill="hold"/>
                                        <p:tgtEl>
                                          <p:spTgt spid="27"/>
                                        </p:tgtEl>
                                        <p:attrNameLst>
                                          <p:attrName>ppt_x</p:attrName>
                                        </p:attrNameLst>
                                      </p:cBhvr>
                                      <p:tavLst>
                                        <p:tav tm="0">
                                          <p:val>
                                            <p:strVal val="#ppt_x-.1"/>
                                          </p:val>
                                        </p:tav>
                                        <p:tav tm="100000">
                                          <p:val>
                                            <p:strVal val="#ppt_x"/>
                                          </p:val>
                                        </p:tav>
                                      </p:tavLst>
                                    </p:anim>
                                    <p:anim calcmode="lin" valueType="num">
                                      <p:cBhvr>
                                        <p:cTn id="222" dur="1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06481_wodospad-drewniany-mostek.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a:scene3d>
            <a:camera prst="orthographicFront"/>
            <a:lightRig rig="threePt" dir="t"/>
          </a:scene3d>
          <a:sp3d>
            <a:bevelT w="254000" h="203200" prst="convex"/>
          </a:sp3d>
        </p:spPr>
      </p:pic>
      <p:sp>
        <p:nvSpPr>
          <p:cNvPr id="4" name="3 Luna"/>
          <p:cNvSpPr/>
          <p:nvPr/>
        </p:nvSpPr>
        <p:spPr>
          <a:xfrm>
            <a:off x="0" y="0"/>
            <a:ext cx="2857488" cy="5143500"/>
          </a:xfrm>
          <a:prstGeom prst="moon">
            <a:avLst>
              <a:gd name="adj" fmla="val 12666"/>
            </a:avLst>
          </a:prstGeom>
          <a:gradFill flip="none" rotWithShape="1">
            <a:gsLst>
              <a:gs pos="45000">
                <a:srgbClr val="92D050"/>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t="100000" r="100000"/>
            </a:path>
            <a:tileRect l="-100000" b="-100000"/>
          </a:gra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Luna"/>
          <p:cNvSpPr/>
          <p:nvPr/>
        </p:nvSpPr>
        <p:spPr>
          <a:xfrm flipH="1">
            <a:off x="6357950" y="0"/>
            <a:ext cx="2786050" cy="5143500"/>
          </a:xfrm>
          <a:prstGeom prst="moon">
            <a:avLst>
              <a:gd name="adj" fmla="val 14495"/>
            </a:avLst>
          </a:prstGeom>
          <a:gradFill flip="none" rotWithShape="1">
            <a:gsLst>
              <a:gs pos="45000">
                <a:srgbClr val="92D050"/>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t="100000" r="100000"/>
            </a:path>
            <a:tileRect l="-100000" b="-100000"/>
          </a:gra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una"/>
          <p:cNvSpPr/>
          <p:nvPr/>
        </p:nvSpPr>
        <p:spPr>
          <a:xfrm>
            <a:off x="714348" y="0"/>
            <a:ext cx="2857488" cy="5143500"/>
          </a:xfrm>
          <a:prstGeom prst="moon">
            <a:avLst>
              <a:gd name="adj" fmla="val 11999"/>
            </a:avLst>
          </a:prstGeom>
          <a:gradFill flip="none" rotWithShape="1">
            <a:gsLst>
              <a:gs pos="45000">
                <a:srgbClr val="92D050"/>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t="100000" r="100000"/>
            </a:path>
            <a:tileRect l="-100000" b="-100000"/>
          </a:gra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una"/>
          <p:cNvSpPr/>
          <p:nvPr/>
        </p:nvSpPr>
        <p:spPr>
          <a:xfrm flipH="1">
            <a:off x="5643570" y="0"/>
            <a:ext cx="2786050" cy="5143500"/>
          </a:xfrm>
          <a:prstGeom prst="moon">
            <a:avLst>
              <a:gd name="adj" fmla="val 14495"/>
            </a:avLst>
          </a:prstGeom>
          <a:gradFill flip="none" rotWithShape="1">
            <a:gsLst>
              <a:gs pos="45000">
                <a:srgbClr val="92D050"/>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t="100000" r="100000"/>
            </a:path>
            <a:tileRect l="-100000" b="-100000"/>
          </a:gra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una"/>
          <p:cNvSpPr/>
          <p:nvPr/>
        </p:nvSpPr>
        <p:spPr>
          <a:xfrm flipH="1">
            <a:off x="4929190" y="0"/>
            <a:ext cx="2786050" cy="5143500"/>
          </a:xfrm>
          <a:prstGeom prst="moon">
            <a:avLst>
              <a:gd name="adj" fmla="val 13128"/>
            </a:avLst>
          </a:prstGeom>
          <a:gradFill flip="none" rotWithShape="1">
            <a:gsLst>
              <a:gs pos="45000">
                <a:srgbClr val="92D050"/>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t="100000" r="100000"/>
            </a:path>
            <a:tileRect l="-100000" b="-100000"/>
          </a:gra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una"/>
          <p:cNvSpPr/>
          <p:nvPr/>
        </p:nvSpPr>
        <p:spPr>
          <a:xfrm>
            <a:off x="1428728" y="0"/>
            <a:ext cx="2857488" cy="5143500"/>
          </a:xfrm>
          <a:prstGeom prst="moon">
            <a:avLst>
              <a:gd name="adj" fmla="val 14000"/>
            </a:avLst>
          </a:prstGeom>
          <a:gradFill flip="none" rotWithShape="1">
            <a:gsLst>
              <a:gs pos="45000">
                <a:srgbClr val="92D050"/>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t="100000" r="100000"/>
            </a:path>
            <a:tileRect l="-100000" b="-100000"/>
          </a:gra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Luna"/>
          <p:cNvSpPr/>
          <p:nvPr/>
        </p:nvSpPr>
        <p:spPr>
          <a:xfrm>
            <a:off x="2214546" y="0"/>
            <a:ext cx="2857488" cy="5143500"/>
          </a:xfrm>
          <a:prstGeom prst="moon">
            <a:avLst>
              <a:gd name="adj" fmla="val 14000"/>
            </a:avLst>
          </a:prstGeom>
          <a:gradFill flip="none" rotWithShape="1">
            <a:gsLst>
              <a:gs pos="45000">
                <a:srgbClr val="92D050"/>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t="100000" r="100000"/>
            </a:path>
            <a:tileRect l="-100000" b="-100000"/>
          </a:gra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Luna"/>
          <p:cNvSpPr/>
          <p:nvPr/>
        </p:nvSpPr>
        <p:spPr>
          <a:xfrm flipH="1">
            <a:off x="4214810" y="0"/>
            <a:ext cx="2786050" cy="5143500"/>
          </a:xfrm>
          <a:prstGeom prst="moon">
            <a:avLst>
              <a:gd name="adj" fmla="val 12444"/>
            </a:avLst>
          </a:prstGeom>
          <a:gradFill flip="none" rotWithShape="1">
            <a:gsLst>
              <a:gs pos="45000">
                <a:srgbClr val="92D050"/>
              </a:gs>
              <a:gs pos="13000">
                <a:srgbClr val="5F5F5F"/>
              </a:gs>
              <a:gs pos="21001">
                <a:srgbClr val="5F5F5F"/>
              </a:gs>
              <a:gs pos="63000">
                <a:srgbClr val="FFFFFF"/>
              </a:gs>
              <a:gs pos="67000">
                <a:srgbClr val="B2B2B2"/>
              </a:gs>
              <a:gs pos="69000">
                <a:srgbClr val="292929"/>
              </a:gs>
              <a:gs pos="82001">
                <a:srgbClr val="777777"/>
              </a:gs>
              <a:gs pos="100000">
                <a:srgbClr val="EAEAEA"/>
              </a:gs>
            </a:gsLst>
            <a:path path="circle">
              <a:fillToRect t="100000" r="100000"/>
            </a:path>
            <a:tileRect l="-100000" b="-100000"/>
          </a:gra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CuadroTexto"/>
          <p:cNvSpPr txBox="1"/>
          <p:nvPr/>
        </p:nvSpPr>
        <p:spPr>
          <a:xfrm>
            <a:off x="539750" y="3724275"/>
            <a:ext cx="8280400" cy="1200150"/>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Cecilio Rodríguez llegó a ser el Director de Parques y Jardines de Madrid y tras finalizar la Guerra Civil, volvió a su cargo en los años cuarenta, diseñando y construyendo los jardines que hoy llevan su nombre. Los terminó en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1941.</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3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1+#ppt_w/2"/>
                                          </p:val>
                                        </p:tav>
                                        <p:tav tm="100000">
                                          <p:val>
                                            <p:strVal val="#ppt_x"/>
                                          </p:val>
                                        </p:tav>
                                      </p:tavLst>
                                    </p:anim>
                                    <p:anim calcmode="lin" valueType="num">
                                      <p:cBhvr additive="base">
                                        <p:cTn id="20" dur="30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3000" fill="hold"/>
                                        <p:tgtEl>
                                          <p:spTgt spid="5"/>
                                        </p:tgtEl>
                                        <p:attrNameLst>
                                          <p:attrName>ppt_x</p:attrName>
                                        </p:attrNameLst>
                                      </p:cBhvr>
                                      <p:tavLst>
                                        <p:tav tm="0">
                                          <p:val>
                                            <p:strVal val="0-#ppt_w/2"/>
                                          </p:val>
                                        </p:tav>
                                        <p:tav tm="100000">
                                          <p:val>
                                            <p:strVal val="#ppt_x"/>
                                          </p:val>
                                        </p:tav>
                                      </p:tavLst>
                                    </p:anim>
                                    <p:anim calcmode="lin" valueType="num">
                                      <p:cBhvr additive="base">
                                        <p:cTn id="24" dur="3000" fill="hold"/>
                                        <p:tgtEl>
                                          <p:spTgt spid="5"/>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0-#ppt_w/2"/>
                                          </p:val>
                                        </p:tav>
                                        <p:tav tm="100000">
                                          <p:val>
                                            <p:strVal val="#ppt_x"/>
                                          </p:val>
                                        </p:tav>
                                      </p:tavLst>
                                    </p:anim>
                                    <p:anim calcmode="lin" valueType="num">
                                      <p:cBhvr additive="base">
                                        <p:cTn id="28" dur="3000" fill="hold"/>
                                        <p:tgtEl>
                                          <p:spTgt spid="7"/>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3000" fill="hold"/>
                                        <p:tgtEl>
                                          <p:spTgt spid="8"/>
                                        </p:tgtEl>
                                        <p:attrNameLst>
                                          <p:attrName>ppt_x</p:attrName>
                                        </p:attrNameLst>
                                      </p:cBhvr>
                                      <p:tavLst>
                                        <p:tav tm="0">
                                          <p:val>
                                            <p:strVal val="0-#ppt_w/2"/>
                                          </p:val>
                                        </p:tav>
                                        <p:tav tm="100000">
                                          <p:val>
                                            <p:strVal val="#ppt_x"/>
                                          </p:val>
                                        </p:tav>
                                      </p:tavLst>
                                    </p:anim>
                                    <p:anim calcmode="lin" valueType="num">
                                      <p:cBhvr additive="base">
                                        <p:cTn id="32" dur="3000" fill="hold"/>
                                        <p:tgtEl>
                                          <p:spTgt spid="8"/>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0-#ppt_w/2"/>
                                          </p:val>
                                        </p:tav>
                                        <p:tav tm="100000">
                                          <p:val>
                                            <p:strVal val="#ppt_x"/>
                                          </p:val>
                                        </p:tav>
                                      </p:tavLst>
                                    </p:anim>
                                    <p:anim calcmode="lin" valueType="num">
                                      <p:cBhvr additive="base">
                                        <p:cTn id="36" dur="3000" fill="hold"/>
                                        <p:tgtEl>
                                          <p:spTgt spid="11"/>
                                        </p:tgtEl>
                                        <p:attrNameLst>
                                          <p:attrName>ppt_y</p:attrName>
                                        </p:attrNameLst>
                                      </p:cBhvr>
                                      <p:tavLst>
                                        <p:tav tm="0">
                                          <p:val>
                                            <p:strVal val="#ppt_y"/>
                                          </p:val>
                                        </p:tav>
                                        <p:tav tm="100000">
                                          <p:val>
                                            <p:strVal val="#ppt_y"/>
                                          </p:val>
                                        </p:tav>
                                      </p:tavLst>
                                    </p:anim>
                                  </p:childTnLst>
                                </p:cTn>
                              </p:par>
                              <p:par>
                                <p:cTn id="37" presetID="19" presetClass="entr" presetSubtype="10"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3000" fill="hold"/>
                                        <p:tgtEl>
                                          <p:spTgt spid="4"/>
                                        </p:tgtEl>
                                        <p:attrNameLst>
                                          <p:attrName>ppt_w</p:attrName>
                                        </p:attrNameLst>
                                      </p:cBhvr>
                                      <p:tavLst>
                                        <p:tav tm="0" fmla="#ppt_w*sin(2.5*pi*$)">
                                          <p:val>
                                            <p:fltVal val="0"/>
                                          </p:val>
                                        </p:tav>
                                        <p:tav tm="100000">
                                          <p:val>
                                            <p:fltVal val="1"/>
                                          </p:val>
                                        </p:tav>
                                      </p:tavLst>
                                    </p:anim>
                                    <p:anim calcmode="lin" valueType="num">
                                      <p:cBhvr>
                                        <p:cTn id="40" dur="3000" fill="hold"/>
                                        <p:tgtEl>
                                          <p:spTgt spid="4"/>
                                        </p:tgtEl>
                                        <p:attrNameLst>
                                          <p:attrName>ppt_h</p:attrName>
                                        </p:attrNameLst>
                                      </p:cBhvr>
                                      <p:tavLst>
                                        <p:tav tm="0">
                                          <p:val>
                                            <p:strVal val="#ppt_h"/>
                                          </p:val>
                                        </p:tav>
                                        <p:tav tm="100000">
                                          <p:val>
                                            <p:strVal val="#ppt_h"/>
                                          </p:val>
                                        </p:tav>
                                      </p:tavLst>
                                    </p:anim>
                                  </p:childTnLst>
                                </p:cTn>
                              </p:par>
                              <p:par>
                                <p:cTn id="41" presetID="19" presetClass="entr" presetSubtype="10"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3000" fill="hold"/>
                                        <p:tgtEl>
                                          <p:spTgt spid="6"/>
                                        </p:tgtEl>
                                        <p:attrNameLst>
                                          <p:attrName>ppt_w</p:attrName>
                                        </p:attrNameLst>
                                      </p:cBhvr>
                                      <p:tavLst>
                                        <p:tav tm="0" fmla="#ppt_w*sin(2.5*pi*$)">
                                          <p:val>
                                            <p:fltVal val="0"/>
                                          </p:val>
                                        </p:tav>
                                        <p:tav tm="100000">
                                          <p:val>
                                            <p:fltVal val="1"/>
                                          </p:val>
                                        </p:tav>
                                      </p:tavLst>
                                    </p:anim>
                                    <p:anim calcmode="lin" valueType="num">
                                      <p:cBhvr>
                                        <p:cTn id="44" dur="3000" fill="hold"/>
                                        <p:tgtEl>
                                          <p:spTgt spid="6"/>
                                        </p:tgtEl>
                                        <p:attrNameLst>
                                          <p:attrName>ppt_h</p:attrName>
                                        </p:attrNameLst>
                                      </p:cBhvr>
                                      <p:tavLst>
                                        <p:tav tm="0">
                                          <p:val>
                                            <p:strVal val="#ppt_h"/>
                                          </p:val>
                                        </p:tav>
                                        <p:tav tm="100000">
                                          <p:val>
                                            <p:strVal val="#ppt_h"/>
                                          </p:val>
                                        </p:tav>
                                      </p:tavLst>
                                    </p:anim>
                                  </p:childTnLst>
                                </p:cTn>
                              </p:par>
                              <p:par>
                                <p:cTn id="45" presetID="19" presetClass="entr" presetSubtype="10"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p:cTn id="47" dur="3000" fill="hold"/>
                                        <p:tgtEl>
                                          <p:spTgt spid="9"/>
                                        </p:tgtEl>
                                        <p:attrNameLst>
                                          <p:attrName>ppt_w</p:attrName>
                                        </p:attrNameLst>
                                      </p:cBhvr>
                                      <p:tavLst>
                                        <p:tav tm="0" fmla="#ppt_w*sin(2.5*pi*$)">
                                          <p:val>
                                            <p:fltVal val="0"/>
                                          </p:val>
                                        </p:tav>
                                        <p:tav tm="100000">
                                          <p:val>
                                            <p:fltVal val="1"/>
                                          </p:val>
                                        </p:tav>
                                      </p:tavLst>
                                    </p:anim>
                                    <p:anim calcmode="lin" valueType="num">
                                      <p:cBhvr>
                                        <p:cTn id="48" dur="3000" fill="hold"/>
                                        <p:tgtEl>
                                          <p:spTgt spid="9"/>
                                        </p:tgtEl>
                                        <p:attrNameLst>
                                          <p:attrName>ppt_h</p:attrName>
                                        </p:attrNameLst>
                                      </p:cBhvr>
                                      <p:tavLst>
                                        <p:tav tm="0">
                                          <p:val>
                                            <p:strVal val="#ppt_h"/>
                                          </p:val>
                                        </p:tav>
                                        <p:tav tm="100000">
                                          <p:val>
                                            <p:strVal val="#ppt_h"/>
                                          </p:val>
                                        </p:tav>
                                      </p:tavLst>
                                    </p:anim>
                                  </p:childTnLst>
                                </p:cTn>
                              </p:par>
                              <p:par>
                                <p:cTn id="49" presetID="19" presetClass="entr" presetSubtype="10"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3000" fill="hold"/>
                                        <p:tgtEl>
                                          <p:spTgt spid="10"/>
                                        </p:tgtEl>
                                        <p:attrNameLst>
                                          <p:attrName>ppt_w</p:attrName>
                                        </p:attrNameLst>
                                      </p:cBhvr>
                                      <p:tavLst>
                                        <p:tav tm="0" fmla="#ppt_w*sin(2.5*pi*$)">
                                          <p:val>
                                            <p:fltVal val="0"/>
                                          </p:val>
                                        </p:tav>
                                        <p:tav tm="100000">
                                          <p:val>
                                            <p:fltVal val="1"/>
                                          </p:val>
                                        </p:tav>
                                      </p:tavLst>
                                    </p:anim>
                                    <p:anim calcmode="lin" valueType="num">
                                      <p:cBhvr>
                                        <p:cTn id="52" dur="3000" fill="hold"/>
                                        <p:tgtEl>
                                          <p:spTgt spid="10"/>
                                        </p:tgtEl>
                                        <p:attrNameLst>
                                          <p:attrName>ppt_h</p:attrName>
                                        </p:attrNameLst>
                                      </p:cBhvr>
                                      <p:tavLst>
                                        <p:tav tm="0">
                                          <p:val>
                                            <p:strVal val="#ppt_h"/>
                                          </p:val>
                                        </p:tav>
                                        <p:tav tm="100000">
                                          <p:val>
                                            <p:strVal val="#ppt_h"/>
                                          </p:val>
                                        </p:tav>
                                      </p:tavLst>
                                    </p:anim>
                                  </p:childTnLst>
                                </p:cTn>
                              </p:par>
                              <p:par>
                                <p:cTn id="53" presetID="19" presetClass="entr" presetSubtype="1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p:cTn id="55" dur="3000" fill="hold"/>
                                        <p:tgtEl>
                                          <p:spTgt spid="5"/>
                                        </p:tgtEl>
                                        <p:attrNameLst>
                                          <p:attrName>ppt_w</p:attrName>
                                        </p:attrNameLst>
                                      </p:cBhvr>
                                      <p:tavLst>
                                        <p:tav tm="0" fmla="#ppt_w*sin(2.5*pi*$)">
                                          <p:val>
                                            <p:fltVal val="0"/>
                                          </p:val>
                                        </p:tav>
                                        <p:tav tm="100000">
                                          <p:val>
                                            <p:fltVal val="1"/>
                                          </p:val>
                                        </p:tav>
                                      </p:tavLst>
                                    </p:anim>
                                    <p:anim calcmode="lin" valueType="num">
                                      <p:cBhvr>
                                        <p:cTn id="56" dur="3000" fill="hold"/>
                                        <p:tgtEl>
                                          <p:spTgt spid="5"/>
                                        </p:tgtEl>
                                        <p:attrNameLst>
                                          <p:attrName>ppt_h</p:attrName>
                                        </p:attrNameLst>
                                      </p:cBhvr>
                                      <p:tavLst>
                                        <p:tav tm="0">
                                          <p:val>
                                            <p:strVal val="#ppt_h"/>
                                          </p:val>
                                        </p:tav>
                                        <p:tav tm="100000">
                                          <p:val>
                                            <p:strVal val="#ppt_h"/>
                                          </p:val>
                                        </p:tav>
                                      </p:tavLst>
                                    </p:anim>
                                  </p:childTnLst>
                                </p:cTn>
                              </p:par>
                              <p:par>
                                <p:cTn id="57" presetID="19" presetClass="entr" presetSubtype="10" fill="hold" nodeType="withEffect">
                                  <p:stCondLst>
                                    <p:cond delay="0"/>
                                  </p:stCondLst>
                                  <p:childTnLst>
                                    <p:set>
                                      <p:cBhvr>
                                        <p:cTn id="58" dur="1" fill="hold">
                                          <p:stCondLst>
                                            <p:cond delay="0"/>
                                          </p:stCondLst>
                                        </p:cTn>
                                        <p:tgtEl>
                                          <p:spTgt spid="7"/>
                                        </p:tgtEl>
                                        <p:attrNameLst>
                                          <p:attrName>style.visibility</p:attrName>
                                        </p:attrNameLst>
                                      </p:cBhvr>
                                      <p:to>
                                        <p:strVal val="visible"/>
                                      </p:to>
                                    </p:set>
                                    <p:anim calcmode="lin" valueType="num">
                                      <p:cBhvr>
                                        <p:cTn id="59" dur="3000" fill="hold"/>
                                        <p:tgtEl>
                                          <p:spTgt spid="7"/>
                                        </p:tgtEl>
                                        <p:attrNameLst>
                                          <p:attrName>ppt_w</p:attrName>
                                        </p:attrNameLst>
                                      </p:cBhvr>
                                      <p:tavLst>
                                        <p:tav tm="0" fmla="#ppt_w*sin(2.5*pi*$)">
                                          <p:val>
                                            <p:fltVal val="0"/>
                                          </p:val>
                                        </p:tav>
                                        <p:tav tm="100000">
                                          <p:val>
                                            <p:fltVal val="1"/>
                                          </p:val>
                                        </p:tav>
                                      </p:tavLst>
                                    </p:anim>
                                    <p:anim calcmode="lin" valueType="num">
                                      <p:cBhvr>
                                        <p:cTn id="60" dur="3000" fill="hold"/>
                                        <p:tgtEl>
                                          <p:spTgt spid="7"/>
                                        </p:tgtEl>
                                        <p:attrNameLst>
                                          <p:attrName>ppt_h</p:attrName>
                                        </p:attrNameLst>
                                      </p:cBhvr>
                                      <p:tavLst>
                                        <p:tav tm="0">
                                          <p:val>
                                            <p:strVal val="#ppt_h"/>
                                          </p:val>
                                        </p:tav>
                                        <p:tav tm="100000">
                                          <p:val>
                                            <p:strVal val="#ppt_h"/>
                                          </p:val>
                                        </p:tav>
                                      </p:tavLst>
                                    </p:anim>
                                  </p:childTnLst>
                                </p:cTn>
                              </p:par>
                              <p:par>
                                <p:cTn id="61" presetID="19" presetClass="entr" presetSubtype="10" fill="hold" nodeType="withEffect">
                                  <p:stCondLst>
                                    <p:cond delay="0"/>
                                  </p:stCondLst>
                                  <p:childTnLst>
                                    <p:set>
                                      <p:cBhvr>
                                        <p:cTn id="62" dur="1" fill="hold">
                                          <p:stCondLst>
                                            <p:cond delay="0"/>
                                          </p:stCondLst>
                                        </p:cTn>
                                        <p:tgtEl>
                                          <p:spTgt spid="8"/>
                                        </p:tgtEl>
                                        <p:attrNameLst>
                                          <p:attrName>style.visibility</p:attrName>
                                        </p:attrNameLst>
                                      </p:cBhvr>
                                      <p:to>
                                        <p:strVal val="visible"/>
                                      </p:to>
                                    </p:set>
                                    <p:anim calcmode="lin" valueType="num">
                                      <p:cBhvr>
                                        <p:cTn id="63" dur="3000" fill="hold"/>
                                        <p:tgtEl>
                                          <p:spTgt spid="8"/>
                                        </p:tgtEl>
                                        <p:attrNameLst>
                                          <p:attrName>ppt_w</p:attrName>
                                        </p:attrNameLst>
                                      </p:cBhvr>
                                      <p:tavLst>
                                        <p:tav tm="0" fmla="#ppt_w*sin(2.5*pi*$)">
                                          <p:val>
                                            <p:fltVal val="0"/>
                                          </p:val>
                                        </p:tav>
                                        <p:tav tm="100000">
                                          <p:val>
                                            <p:fltVal val="1"/>
                                          </p:val>
                                        </p:tav>
                                      </p:tavLst>
                                    </p:anim>
                                    <p:anim calcmode="lin" valueType="num">
                                      <p:cBhvr>
                                        <p:cTn id="64" dur="3000" fill="hold"/>
                                        <p:tgtEl>
                                          <p:spTgt spid="8"/>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p:cTn id="67" dur="3000" fill="hold"/>
                                        <p:tgtEl>
                                          <p:spTgt spid="11"/>
                                        </p:tgtEl>
                                        <p:attrNameLst>
                                          <p:attrName>ppt_w</p:attrName>
                                        </p:attrNameLst>
                                      </p:cBhvr>
                                      <p:tavLst>
                                        <p:tav tm="0" fmla="#ppt_w*sin(2.5*pi*$)">
                                          <p:val>
                                            <p:fltVal val="0"/>
                                          </p:val>
                                        </p:tav>
                                        <p:tav tm="100000">
                                          <p:val>
                                            <p:fltVal val="1"/>
                                          </p:val>
                                        </p:tav>
                                      </p:tavLst>
                                    </p:anim>
                                    <p:anim calcmode="lin" valueType="num">
                                      <p:cBhvr>
                                        <p:cTn id="68" dur="3000" fill="hold"/>
                                        <p:tgtEl>
                                          <p:spTgt spid="11"/>
                                        </p:tgtEl>
                                        <p:attrNameLst>
                                          <p:attrName>ppt_h</p:attrName>
                                        </p:attrNameLst>
                                      </p:cBhvr>
                                      <p:tavLst>
                                        <p:tav tm="0">
                                          <p:val>
                                            <p:strVal val="#ppt_h"/>
                                          </p:val>
                                        </p:tav>
                                        <p:tav tm="100000">
                                          <p:val>
                                            <p:strVal val="#ppt_h"/>
                                          </p:val>
                                        </p:tav>
                                      </p:tavLst>
                                    </p:anim>
                                  </p:childTnLst>
                                </p:cTn>
                              </p:par>
                              <p:par>
                                <p:cTn id="69" presetID="13" presetClass="entr" presetSubtype="16"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Effect transition="in" filter="plus(in)">
                                      <p:cBhvr>
                                        <p:cTn id="71" dur="3000"/>
                                        <p:tgtEl>
                                          <p:spTgt spid="4"/>
                                        </p:tgtEl>
                                      </p:cBhvr>
                                    </p:animEffect>
                                  </p:childTnLst>
                                </p:cTn>
                              </p:par>
                              <p:par>
                                <p:cTn id="72" presetID="13" presetClass="entr" presetSubtype="16" fill="hold"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plus(in)">
                                      <p:cBhvr>
                                        <p:cTn id="74" dur="3000"/>
                                        <p:tgtEl>
                                          <p:spTgt spid="6"/>
                                        </p:tgtEl>
                                      </p:cBhvr>
                                    </p:animEffect>
                                  </p:childTnLst>
                                </p:cTn>
                              </p:par>
                              <p:par>
                                <p:cTn id="75" presetID="13" presetClass="entr" presetSubtype="16" fill="hold" nodeType="withEffect">
                                  <p:stCondLst>
                                    <p:cond delay="0"/>
                                  </p:stCondLst>
                                  <p:childTnLst>
                                    <p:set>
                                      <p:cBhvr>
                                        <p:cTn id="76" dur="1" fill="hold">
                                          <p:stCondLst>
                                            <p:cond delay="0"/>
                                          </p:stCondLst>
                                        </p:cTn>
                                        <p:tgtEl>
                                          <p:spTgt spid="9"/>
                                        </p:tgtEl>
                                        <p:attrNameLst>
                                          <p:attrName>style.visibility</p:attrName>
                                        </p:attrNameLst>
                                      </p:cBhvr>
                                      <p:to>
                                        <p:strVal val="visible"/>
                                      </p:to>
                                    </p:set>
                                    <p:animEffect transition="in" filter="plus(in)">
                                      <p:cBhvr>
                                        <p:cTn id="77" dur="3000"/>
                                        <p:tgtEl>
                                          <p:spTgt spid="9"/>
                                        </p:tgtEl>
                                      </p:cBhvr>
                                    </p:animEffect>
                                  </p:childTnLst>
                                </p:cTn>
                              </p:par>
                              <p:par>
                                <p:cTn id="78" presetID="13" presetClass="entr" presetSubtype="16" fill="hold" nodeType="withEffect">
                                  <p:stCondLst>
                                    <p:cond delay="0"/>
                                  </p:stCondLst>
                                  <p:childTnLst>
                                    <p:set>
                                      <p:cBhvr>
                                        <p:cTn id="79" dur="1" fill="hold">
                                          <p:stCondLst>
                                            <p:cond delay="0"/>
                                          </p:stCondLst>
                                        </p:cTn>
                                        <p:tgtEl>
                                          <p:spTgt spid="10"/>
                                        </p:tgtEl>
                                        <p:attrNameLst>
                                          <p:attrName>style.visibility</p:attrName>
                                        </p:attrNameLst>
                                      </p:cBhvr>
                                      <p:to>
                                        <p:strVal val="visible"/>
                                      </p:to>
                                    </p:set>
                                    <p:animEffect transition="in" filter="plus(in)">
                                      <p:cBhvr>
                                        <p:cTn id="80" dur="3000"/>
                                        <p:tgtEl>
                                          <p:spTgt spid="10"/>
                                        </p:tgtEl>
                                      </p:cBhvr>
                                    </p:animEffect>
                                  </p:childTnLst>
                                </p:cTn>
                              </p:par>
                              <p:par>
                                <p:cTn id="81" presetID="13" presetClass="entr" presetSubtype="16" fill="hold" nodeType="withEffect">
                                  <p:stCondLst>
                                    <p:cond delay="0"/>
                                  </p:stCondLst>
                                  <p:childTnLst>
                                    <p:set>
                                      <p:cBhvr>
                                        <p:cTn id="82" dur="1" fill="hold">
                                          <p:stCondLst>
                                            <p:cond delay="0"/>
                                          </p:stCondLst>
                                        </p:cTn>
                                        <p:tgtEl>
                                          <p:spTgt spid="5"/>
                                        </p:tgtEl>
                                        <p:attrNameLst>
                                          <p:attrName>style.visibility</p:attrName>
                                        </p:attrNameLst>
                                      </p:cBhvr>
                                      <p:to>
                                        <p:strVal val="visible"/>
                                      </p:to>
                                    </p:set>
                                    <p:animEffect transition="in" filter="plus(in)">
                                      <p:cBhvr>
                                        <p:cTn id="83" dur="3000"/>
                                        <p:tgtEl>
                                          <p:spTgt spid="5"/>
                                        </p:tgtEl>
                                      </p:cBhvr>
                                    </p:animEffect>
                                  </p:childTnLst>
                                </p:cTn>
                              </p:par>
                              <p:par>
                                <p:cTn id="84" presetID="13" presetClass="entr" presetSubtype="16" fill="hold" nodeType="withEffect">
                                  <p:stCondLst>
                                    <p:cond delay="0"/>
                                  </p:stCondLst>
                                  <p:childTnLst>
                                    <p:set>
                                      <p:cBhvr>
                                        <p:cTn id="85" dur="1" fill="hold">
                                          <p:stCondLst>
                                            <p:cond delay="0"/>
                                          </p:stCondLst>
                                        </p:cTn>
                                        <p:tgtEl>
                                          <p:spTgt spid="7"/>
                                        </p:tgtEl>
                                        <p:attrNameLst>
                                          <p:attrName>style.visibility</p:attrName>
                                        </p:attrNameLst>
                                      </p:cBhvr>
                                      <p:to>
                                        <p:strVal val="visible"/>
                                      </p:to>
                                    </p:set>
                                    <p:animEffect transition="in" filter="plus(in)">
                                      <p:cBhvr>
                                        <p:cTn id="86" dur="3000"/>
                                        <p:tgtEl>
                                          <p:spTgt spid="7"/>
                                        </p:tgtEl>
                                      </p:cBhvr>
                                    </p:animEffect>
                                  </p:childTnLst>
                                </p:cTn>
                              </p:par>
                              <p:par>
                                <p:cTn id="87" presetID="13" presetClass="entr" presetSubtype="16" fill="hold" nodeType="withEffect">
                                  <p:stCondLst>
                                    <p:cond delay="0"/>
                                  </p:stCondLst>
                                  <p:childTnLst>
                                    <p:set>
                                      <p:cBhvr>
                                        <p:cTn id="88" dur="1" fill="hold">
                                          <p:stCondLst>
                                            <p:cond delay="0"/>
                                          </p:stCondLst>
                                        </p:cTn>
                                        <p:tgtEl>
                                          <p:spTgt spid="8"/>
                                        </p:tgtEl>
                                        <p:attrNameLst>
                                          <p:attrName>style.visibility</p:attrName>
                                        </p:attrNameLst>
                                      </p:cBhvr>
                                      <p:to>
                                        <p:strVal val="visible"/>
                                      </p:to>
                                    </p:set>
                                    <p:animEffect transition="in" filter="plus(in)">
                                      <p:cBhvr>
                                        <p:cTn id="89" dur="3000"/>
                                        <p:tgtEl>
                                          <p:spTgt spid="8"/>
                                        </p:tgtEl>
                                      </p:cBhvr>
                                    </p:animEffect>
                                  </p:childTnLst>
                                </p:cTn>
                              </p:par>
                              <p:par>
                                <p:cTn id="90" presetID="13" presetClass="entr" presetSubtype="16" fill="hold" nodeType="with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plus(in)">
                                      <p:cBhvr>
                                        <p:cTn id="92" dur="3000"/>
                                        <p:tgtEl>
                                          <p:spTgt spid="11"/>
                                        </p:tgtEl>
                                      </p:cBhvr>
                                    </p:animEffect>
                                  </p:childTnLst>
                                </p:cTn>
                              </p:par>
                            </p:childTnLst>
                          </p:cTn>
                        </p:par>
                        <p:par>
                          <p:cTn id="93" fill="hold">
                            <p:stCondLst>
                              <p:cond delay="3000"/>
                            </p:stCondLst>
                            <p:childTnLst>
                              <p:par>
                                <p:cTn id="94" presetID="2" presetClass="exit" presetSubtype="2" fill="hold" nodeType="afterEffect">
                                  <p:stCondLst>
                                    <p:cond delay="0"/>
                                  </p:stCondLst>
                                  <p:childTnLst>
                                    <p:anim calcmode="lin" valueType="num">
                                      <p:cBhvr additive="base">
                                        <p:cTn id="95" dur="3000"/>
                                        <p:tgtEl>
                                          <p:spTgt spid="4"/>
                                        </p:tgtEl>
                                        <p:attrNameLst>
                                          <p:attrName>ppt_x</p:attrName>
                                        </p:attrNameLst>
                                      </p:cBhvr>
                                      <p:tavLst>
                                        <p:tav tm="0">
                                          <p:val>
                                            <p:strVal val="ppt_x"/>
                                          </p:val>
                                        </p:tav>
                                        <p:tav tm="100000">
                                          <p:val>
                                            <p:strVal val="1+ppt_w/2"/>
                                          </p:val>
                                        </p:tav>
                                      </p:tavLst>
                                    </p:anim>
                                    <p:anim calcmode="lin" valueType="num">
                                      <p:cBhvr additive="base">
                                        <p:cTn id="96" dur="3000"/>
                                        <p:tgtEl>
                                          <p:spTgt spid="4"/>
                                        </p:tgtEl>
                                        <p:attrNameLst>
                                          <p:attrName>ppt_y</p:attrName>
                                        </p:attrNameLst>
                                      </p:cBhvr>
                                      <p:tavLst>
                                        <p:tav tm="0">
                                          <p:val>
                                            <p:strVal val="ppt_y"/>
                                          </p:val>
                                        </p:tav>
                                        <p:tav tm="100000">
                                          <p:val>
                                            <p:strVal val="ppt_y"/>
                                          </p:val>
                                        </p:tav>
                                      </p:tavLst>
                                    </p:anim>
                                    <p:set>
                                      <p:cBhvr>
                                        <p:cTn id="97" dur="1" fill="hold">
                                          <p:stCondLst>
                                            <p:cond delay="2999"/>
                                          </p:stCondLst>
                                        </p:cTn>
                                        <p:tgtEl>
                                          <p:spTgt spid="4"/>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3000"/>
                                        <p:tgtEl>
                                          <p:spTgt spid="6"/>
                                        </p:tgtEl>
                                        <p:attrNameLst>
                                          <p:attrName>ppt_x</p:attrName>
                                        </p:attrNameLst>
                                      </p:cBhvr>
                                      <p:tavLst>
                                        <p:tav tm="0">
                                          <p:val>
                                            <p:strVal val="ppt_x"/>
                                          </p:val>
                                        </p:tav>
                                        <p:tav tm="100000">
                                          <p:val>
                                            <p:strVal val="1+ppt_w/2"/>
                                          </p:val>
                                        </p:tav>
                                      </p:tavLst>
                                    </p:anim>
                                    <p:anim calcmode="lin" valueType="num">
                                      <p:cBhvr additive="base">
                                        <p:cTn id="100" dur="3000"/>
                                        <p:tgtEl>
                                          <p:spTgt spid="6"/>
                                        </p:tgtEl>
                                        <p:attrNameLst>
                                          <p:attrName>ppt_y</p:attrName>
                                        </p:attrNameLst>
                                      </p:cBhvr>
                                      <p:tavLst>
                                        <p:tav tm="0">
                                          <p:val>
                                            <p:strVal val="ppt_y"/>
                                          </p:val>
                                        </p:tav>
                                        <p:tav tm="100000">
                                          <p:val>
                                            <p:strVal val="ppt_y"/>
                                          </p:val>
                                        </p:tav>
                                      </p:tavLst>
                                    </p:anim>
                                    <p:set>
                                      <p:cBhvr>
                                        <p:cTn id="101" dur="1" fill="hold">
                                          <p:stCondLst>
                                            <p:cond delay="2999"/>
                                          </p:stCondLst>
                                        </p:cTn>
                                        <p:tgtEl>
                                          <p:spTgt spid="6"/>
                                        </p:tgtEl>
                                        <p:attrNameLst>
                                          <p:attrName>style.visibility</p:attrName>
                                        </p:attrNameLst>
                                      </p:cBhvr>
                                      <p:to>
                                        <p:strVal val="hidden"/>
                                      </p:to>
                                    </p:set>
                                  </p:childTnLst>
                                </p:cTn>
                              </p:par>
                              <p:par>
                                <p:cTn id="102" presetID="2" presetClass="exit" presetSubtype="2" fill="hold" nodeType="withEffect">
                                  <p:stCondLst>
                                    <p:cond delay="0"/>
                                  </p:stCondLst>
                                  <p:childTnLst>
                                    <p:anim calcmode="lin" valueType="num">
                                      <p:cBhvr additive="base">
                                        <p:cTn id="103" dur="3000"/>
                                        <p:tgtEl>
                                          <p:spTgt spid="9"/>
                                        </p:tgtEl>
                                        <p:attrNameLst>
                                          <p:attrName>ppt_x</p:attrName>
                                        </p:attrNameLst>
                                      </p:cBhvr>
                                      <p:tavLst>
                                        <p:tav tm="0">
                                          <p:val>
                                            <p:strVal val="ppt_x"/>
                                          </p:val>
                                        </p:tav>
                                        <p:tav tm="100000">
                                          <p:val>
                                            <p:strVal val="1+ppt_w/2"/>
                                          </p:val>
                                        </p:tav>
                                      </p:tavLst>
                                    </p:anim>
                                    <p:anim calcmode="lin" valueType="num">
                                      <p:cBhvr additive="base">
                                        <p:cTn id="104" dur="3000"/>
                                        <p:tgtEl>
                                          <p:spTgt spid="9"/>
                                        </p:tgtEl>
                                        <p:attrNameLst>
                                          <p:attrName>ppt_y</p:attrName>
                                        </p:attrNameLst>
                                      </p:cBhvr>
                                      <p:tavLst>
                                        <p:tav tm="0">
                                          <p:val>
                                            <p:strVal val="ppt_y"/>
                                          </p:val>
                                        </p:tav>
                                        <p:tav tm="100000">
                                          <p:val>
                                            <p:strVal val="ppt_y"/>
                                          </p:val>
                                        </p:tav>
                                      </p:tavLst>
                                    </p:anim>
                                    <p:set>
                                      <p:cBhvr>
                                        <p:cTn id="105" dur="1" fill="hold">
                                          <p:stCondLst>
                                            <p:cond delay="2999"/>
                                          </p:stCondLst>
                                        </p:cTn>
                                        <p:tgtEl>
                                          <p:spTgt spid="9"/>
                                        </p:tgtEl>
                                        <p:attrNameLst>
                                          <p:attrName>style.visibility</p:attrName>
                                        </p:attrNameLst>
                                      </p:cBhvr>
                                      <p:to>
                                        <p:strVal val="hidden"/>
                                      </p:to>
                                    </p:set>
                                  </p:childTnLst>
                                </p:cTn>
                              </p:par>
                              <p:par>
                                <p:cTn id="106" presetID="2" presetClass="exit" presetSubtype="2" fill="hold" nodeType="withEffect">
                                  <p:stCondLst>
                                    <p:cond delay="0"/>
                                  </p:stCondLst>
                                  <p:childTnLst>
                                    <p:anim calcmode="lin" valueType="num">
                                      <p:cBhvr additive="base">
                                        <p:cTn id="107" dur="3000"/>
                                        <p:tgtEl>
                                          <p:spTgt spid="10"/>
                                        </p:tgtEl>
                                        <p:attrNameLst>
                                          <p:attrName>ppt_x</p:attrName>
                                        </p:attrNameLst>
                                      </p:cBhvr>
                                      <p:tavLst>
                                        <p:tav tm="0">
                                          <p:val>
                                            <p:strVal val="ppt_x"/>
                                          </p:val>
                                        </p:tav>
                                        <p:tav tm="100000">
                                          <p:val>
                                            <p:strVal val="1+ppt_w/2"/>
                                          </p:val>
                                        </p:tav>
                                      </p:tavLst>
                                    </p:anim>
                                    <p:anim calcmode="lin" valueType="num">
                                      <p:cBhvr additive="base">
                                        <p:cTn id="108" dur="3000"/>
                                        <p:tgtEl>
                                          <p:spTgt spid="10"/>
                                        </p:tgtEl>
                                        <p:attrNameLst>
                                          <p:attrName>ppt_y</p:attrName>
                                        </p:attrNameLst>
                                      </p:cBhvr>
                                      <p:tavLst>
                                        <p:tav tm="0">
                                          <p:val>
                                            <p:strVal val="ppt_y"/>
                                          </p:val>
                                        </p:tav>
                                        <p:tav tm="100000">
                                          <p:val>
                                            <p:strVal val="ppt_y"/>
                                          </p:val>
                                        </p:tav>
                                      </p:tavLst>
                                    </p:anim>
                                    <p:set>
                                      <p:cBhvr>
                                        <p:cTn id="109" dur="1" fill="hold">
                                          <p:stCondLst>
                                            <p:cond delay="2999"/>
                                          </p:stCondLst>
                                        </p:cTn>
                                        <p:tgtEl>
                                          <p:spTgt spid="10"/>
                                        </p:tgtEl>
                                        <p:attrNameLst>
                                          <p:attrName>style.visibility</p:attrName>
                                        </p:attrNameLst>
                                      </p:cBhvr>
                                      <p:to>
                                        <p:strVal val="hidden"/>
                                      </p:to>
                                    </p:set>
                                  </p:childTnLst>
                                </p:cTn>
                              </p:par>
                              <p:par>
                                <p:cTn id="110" presetID="2" presetClass="exit" presetSubtype="8" fill="hold" nodeType="withEffect">
                                  <p:stCondLst>
                                    <p:cond delay="0"/>
                                  </p:stCondLst>
                                  <p:childTnLst>
                                    <p:anim calcmode="lin" valueType="num">
                                      <p:cBhvr additive="base">
                                        <p:cTn id="111" dur="3000"/>
                                        <p:tgtEl>
                                          <p:spTgt spid="5"/>
                                        </p:tgtEl>
                                        <p:attrNameLst>
                                          <p:attrName>ppt_x</p:attrName>
                                        </p:attrNameLst>
                                      </p:cBhvr>
                                      <p:tavLst>
                                        <p:tav tm="0">
                                          <p:val>
                                            <p:strVal val="ppt_x"/>
                                          </p:val>
                                        </p:tav>
                                        <p:tav tm="100000">
                                          <p:val>
                                            <p:strVal val="0-ppt_w/2"/>
                                          </p:val>
                                        </p:tav>
                                      </p:tavLst>
                                    </p:anim>
                                    <p:anim calcmode="lin" valueType="num">
                                      <p:cBhvr additive="base">
                                        <p:cTn id="112" dur="3000"/>
                                        <p:tgtEl>
                                          <p:spTgt spid="5"/>
                                        </p:tgtEl>
                                        <p:attrNameLst>
                                          <p:attrName>ppt_y</p:attrName>
                                        </p:attrNameLst>
                                      </p:cBhvr>
                                      <p:tavLst>
                                        <p:tav tm="0">
                                          <p:val>
                                            <p:strVal val="ppt_y"/>
                                          </p:val>
                                        </p:tav>
                                        <p:tav tm="100000">
                                          <p:val>
                                            <p:strVal val="ppt_y"/>
                                          </p:val>
                                        </p:tav>
                                      </p:tavLst>
                                    </p:anim>
                                    <p:set>
                                      <p:cBhvr>
                                        <p:cTn id="113" dur="1" fill="hold">
                                          <p:stCondLst>
                                            <p:cond delay="2999"/>
                                          </p:stCondLst>
                                        </p:cTn>
                                        <p:tgtEl>
                                          <p:spTgt spid="5"/>
                                        </p:tgtEl>
                                        <p:attrNameLst>
                                          <p:attrName>style.visibility</p:attrName>
                                        </p:attrNameLst>
                                      </p:cBhvr>
                                      <p:to>
                                        <p:strVal val="hidden"/>
                                      </p:to>
                                    </p:set>
                                  </p:childTnLst>
                                </p:cTn>
                              </p:par>
                              <p:par>
                                <p:cTn id="114" presetID="2" presetClass="exit" presetSubtype="8" fill="hold" nodeType="withEffect">
                                  <p:stCondLst>
                                    <p:cond delay="0"/>
                                  </p:stCondLst>
                                  <p:childTnLst>
                                    <p:anim calcmode="lin" valueType="num">
                                      <p:cBhvr additive="base">
                                        <p:cTn id="115" dur="3000"/>
                                        <p:tgtEl>
                                          <p:spTgt spid="7"/>
                                        </p:tgtEl>
                                        <p:attrNameLst>
                                          <p:attrName>ppt_x</p:attrName>
                                        </p:attrNameLst>
                                      </p:cBhvr>
                                      <p:tavLst>
                                        <p:tav tm="0">
                                          <p:val>
                                            <p:strVal val="ppt_x"/>
                                          </p:val>
                                        </p:tav>
                                        <p:tav tm="100000">
                                          <p:val>
                                            <p:strVal val="0-ppt_w/2"/>
                                          </p:val>
                                        </p:tav>
                                      </p:tavLst>
                                    </p:anim>
                                    <p:anim calcmode="lin" valueType="num">
                                      <p:cBhvr additive="base">
                                        <p:cTn id="116" dur="3000"/>
                                        <p:tgtEl>
                                          <p:spTgt spid="7"/>
                                        </p:tgtEl>
                                        <p:attrNameLst>
                                          <p:attrName>ppt_y</p:attrName>
                                        </p:attrNameLst>
                                      </p:cBhvr>
                                      <p:tavLst>
                                        <p:tav tm="0">
                                          <p:val>
                                            <p:strVal val="ppt_y"/>
                                          </p:val>
                                        </p:tav>
                                        <p:tav tm="100000">
                                          <p:val>
                                            <p:strVal val="ppt_y"/>
                                          </p:val>
                                        </p:tav>
                                      </p:tavLst>
                                    </p:anim>
                                    <p:set>
                                      <p:cBhvr>
                                        <p:cTn id="117" dur="1" fill="hold">
                                          <p:stCondLst>
                                            <p:cond delay="2999"/>
                                          </p:stCondLst>
                                        </p:cTn>
                                        <p:tgtEl>
                                          <p:spTgt spid="7"/>
                                        </p:tgtEl>
                                        <p:attrNameLst>
                                          <p:attrName>style.visibility</p:attrName>
                                        </p:attrNameLst>
                                      </p:cBhvr>
                                      <p:to>
                                        <p:strVal val="hidden"/>
                                      </p:to>
                                    </p:set>
                                  </p:childTnLst>
                                </p:cTn>
                              </p:par>
                              <p:par>
                                <p:cTn id="118" presetID="2" presetClass="exit" presetSubtype="8" fill="hold" nodeType="withEffect">
                                  <p:stCondLst>
                                    <p:cond delay="0"/>
                                  </p:stCondLst>
                                  <p:childTnLst>
                                    <p:anim calcmode="lin" valueType="num">
                                      <p:cBhvr additive="base">
                                        <p:cTn id="119" dur="3000"/>
                                        <p:tgtEl>
                                          <p:spTgt spid="8"/>
                                        </p:tgtEl>
                                        <p:attrNameLst>
                                          <p:attrName>ppt_x</p:attrName>
                                        </p:attrNameLst>
                                      </p:cBhvr>
                                      <p:tavLst>
                                        <p:tav tm="0">
                                          <p:val>
                                            <p:strVal val="ppt_x"/>
                                          </p:val>
                                        </p:tav>
                                        <p:tav tm="100000">
                                          <p:val>
                                            <p:strVal val="0-ppt_w/2"/>
                                          </p:val>
                                        </p:tav>
                                      </p:tavLst>
                                    </p:anim>
                                    <p:anim calcmode="lin" valueType="num">
                                      <p:cBhvr additive="base">
                                        <p:cTn id="120" dur="3000"/>
                                        <p:tgtEl>
                                          <p:spTgt spid="8"/>
                                        </p:tgtEl>
                                        <p:attrNameLst>
                                          <p:attrName>ppt_y</p:attrName>
                                        </p:attrNameLst>
                                      </p:cBhvr>
                                      <p:tavLst>
                                        <p:tav tm="0">
                                          <p:val>
                                            <p:strVal val="ppt_y"/>
                                          </p:val>
                                        </p:tav>
                                        <p:tav tm="100000">
                                          <p:val>
                                            <p:strVal val="ppt_y"/>
                                          </p:val>
                                        </p:tav>
                                      </p:tavLst>
                                    </p:anim>
                                    <p:set>
                                      <p:cBhvr>
                                        <p:cTn id="121" dur="1" fill="hold">
                                          <p:stCondLst>
                                            <p:cond delay="2999"/>
                                          </p:stCondLst>
                                        </p:cTn>
                                        <p:tgtEl>
                                          <p:spTgt spid="8"/>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11"/>
                                        </p:tgtEl>
                                        <p:attrNameLst>
                                          <p:attrName>ppt_x</p:attrName>
                                        </p:attrNameLst>
                                      </p:cBhvr>
                                      <p:tavLst>
                                        <p:tav tm="0">
                                          <p:val>
                                            <p:strVal val="ppt_x"/>
                                          </p:val>
                                        </p:tav>
                                        <p:tav tm="100000">
                                          <p:val>
                                            <p:strVal val="0-ppt_w/2"/>
                                          </p:val>
                                        </p:tav>
                                      </p:tavLst>
                                    </p:anim>
                                    <p:anim calcmode="lin" valueType="num">
                                      <p:cBhvr additive="base">
                                        <p:cTn id="124" dur="3000"/>
                                        <p:tgtEl>
                                          <p:spTgt spid="11"/>
                                        </p:tgtEl>
                                        <p:attrNameLst>
                                          <p:attrName>ppt_y</p:attrName>
                                        </p:attrNameLst>
                                      </p:cBhvr>
                                      <p:tavLst>
                                        <p:tav tm="0">
                                          <p:val>
                                            <p:strVal val="ppt_y"/>
                                          </p:val>
                                        </p:tav>
                                        <p:tav tm="100000">
                                          <p:val>
                                            <p:strVal val="ppt_y"/>
                                          </p:val>
                                        </p:tav>
                                      </p:tavLst>
                                    </p:anim>
                                    <p:set>
                                      <p:cBhvr>
                                        <p:cTn id="125" dur="1" fill="hold">
                                          <p:stCondLst>
                                            <p:cond delay="2999"/>
                                          </p:stCondLst>
                                        </p:cTn>
                                        <p:tgtEl>
                                          <p:spTgt spid="11"/>
                                        </p:tgtEl>
                                        <p:attrNameLst>
                                          <p:attrName>style.visibility</p:attrName>
                                        </p:attrNameLst>
                                      </p:cBhvr>
                                      <p:to>
                                        <p:strVal val="hidden"/>
                                      </p:to>
                                    </p:set>
                                  </p:childTnLst>
                                </p:cTn>
                              </p:par>
                              <p:par>
                                <p:cTn id="126" presetID="19" presetClass="exit" presetSubtype="10" fill="hold" nodeType="withEffect">
                                  <p:stCondLst>
                                    <p:cond delay="0"/>
                                  </p:stCondLst>
                                  <p:childTnLst>
                                    <p:anim calcmode="lin" valueType="num">
                                      <p:cBhvr>
                                        <p:cTn id="127" dur="3000"/>
                                        <p:tgtEl>
                                          <p:spTgt spid="4"/>
                                        </p:tgtEl>
                                        <p:attrNameLst>
                                          <p:attrName>ppt_h</p:attrName>
                                        </p:attrNameLst>
                                      </p:cBhvr>
                                      <p:tavLst>
                                        <p:tav tm="0">
                                          <p:val>
                                            <p:strVal val="ppt_h"/>
                                          </p:val>
                                        </p:tav>
                                        <p:tav tm="100000">
                                          <p:val>
                                            <p:strVal val="ppt_h"/>
                                          </p:val>
                                        </p:tav>
                                      </p:tavLst>
                                    </p:anim>
                                    <p:anim calcmode="lin" valueType="num">
                                      <p:cBhvr>
                                        <p:cTn id="128"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9" dur="1" fill="hold">
                                          <p:stCondLst>
                                            <p:cond delay="2999"/>
                                          </p:stCondLst>
                                        </p:cTn>
                                        <p:tgtEl>
                                          <p:spTgt spid="4"/>
                                        </p:tgtEl>
                                        <p:attrNameLst>
                                          <p:attrName>style.visibility</p:attrName>
                                        </p:attrNameLst>
                                      </p:cBhvr>
                                      <p:to>
                                        <p:strVal val="hidden"/>
                                      </p:to>
                                    </p:set>
                                  </p:childTnLst>
                                </p:cTn>
                              </p:par>
                              <p:par>
                                <p:cTn id="130" presetID="19" presetClass="exit" presetSubtype="10" fill="hold" nodeType="withEffect">
                                  <p:stCondLst>
                                    <p:cond delay="0"/>
                                  </p:stCondLst>
                                  <p:childTnLst>
                                    <p:anim calcmode="lin" valueType="num">
                                      <p:cBhvr>
                                        <p:cTn id="131" dur="3000"/>
                                        <p:tgtEl>
                                          <p:spTgt spid="6"/>
                                        </p:tgtEl>
                                        <p:attrNameLst>
                                          <p:attrName>ppt_h</p:attrName>
                                        </p:attrNameLst>
                                      </p:cBhvr>
                                      <p:tavLst>
                                        <p:tav tm="0">
                                          <p:val>
                                            <p:strVal val="ppt_h"/>
                                          </p:val>
                                        </p:tav>
                                        <p:tav tm="100000">
                                          <p:val>
                                            <p:strVal val="ppt_h"/>
                                          </p:val>
                                        </p:tav>
                                      </p:tavLst>
                                    </p:anim>
                                    <p:anim calcmode="lin" valueType="num">
                                      <p:cBhvr>
                                        <p:cTn id="132"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3" dur="1" fill="hold">
                                          <p:stCondLst>
                                            <p:cond delay="2999"/>
                                          </p:stCondLst>
                                        </p:cTn>
                                        <p:tgtEl>
                                          <p:spTgt spid="6"/>
                                        </p:tgtEl>
                                        <p:attrNameLst>
                                          <p:attrName>style.visibility</p:attrName>
                                        </p:attrNameLst>
                                      </p:cBhvr>
                                      <p:to>
                                        <p:strVal val="hidden"/>
                                      </p:to>
                                    </p:set>
                                  </p:childTnLst>
                                </p:cTn>
                              </p:par>
                              <p:par>
                                <p:cTn id="134" presetID="19" presetClass="exit" presetSubtype="10" fill="hold" nodeType="withEffect">
                                  <p:stCondLst>
                                    <p:cond delay="0"/>
                                  </p:stCondLst>
                                  <p:childTnLst>
                                    <p:anim calcmode="lin" valueType="num">
                                      <p:cBhvr>
                                        <p:cTn id="135" dur="3000"/>
                                        <p:tgtEl>
                                          <p:spTgt spid="9"/>
                                        </p:tgtEl>
                                        <p:attrNameLst>
                                          <p:attrName>ppt_h</p:attrName>
                                        </p:attrNameLst>
                                      </p:cBhvr>
                                      <p:tavLst>
                                        <p:tav tm="0">
                                          <p:val>
                                            <p:strVal val="ppt_h"/>
                                          </p:val>
                                        </p:tav>
                                        <p:tav tm="100000">
                                          <p:val>
                                            <p:strVal val="ppt_h"/>
                                          </p:val>
                                        </p:tav>
                                      </p:tavLst>
                                    </p:anim>
                                    <p:anim calcmode="lin" valueType="num">
                                      <p:cBhvr>
                                        <p:cTn id="136"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7" dur="1" fill="hold">
                                          <p:stCondLst>
                                            <p:cond delay="2999"/>
                                          </p:stCondLst>
                                        </p:cTn>
                                        <p:tgtEl>
                                          <p:spTgt spid="9"/>
                                        </p:tgtEl>
                                        <p:attrNameLst>
                                          <p:attrName>style.visibility</p:attrName>
                                        </p:attrNameLst>
                                      </p:cBhvr>
                                      <p:to>
                                        <p:strVal val="hidden"/>
                                      </p:to>
                                    </p:set>
                                  </p:childTnLst>
                                </p:cTn>
                              </p:par>
                              <p:par>
                                <p:cTn id="138" presetID="19" presetClass="exit" presetSubtype="10" fill="hold" nodeType="withEffect">
                                  <p:stCondLst>
                                    <p:cond delay="0"/>
                                  </p:stCondLst>
                                  <p:childTnLst>
                                    <p:anim calcmode="lin" valueType="num">
                                      <p:cBhvr>
                                        <p:cTn id="139" dur="3000"/>
                                        <p:tgtEl>
                                          <p:spTgt spid="10"/>
                                        </p:tgtEl>
                                        <p:attrNameLst>
                                          <p:attrName>ppt_h</p:attrName>
                                        </p:attrNameLst>
                                      </p:cBhvr>
                                      <p:tavLst>
                                        <p:tav tm="0">
                                          <p:val>
                                            <p:strVal val="ppt_h"/>
                                          </p:val>
                                        </p:tav>
                                        <p:tav tm="100000">
                                          <p:val>
                                            <p:strVal val="ppt_h"/>
                                          </p:val>
                                        </p:tav>
                                      </p:tavLst>
                                    </p:anim>
                                    <p:anim calcmode="lin" valueType="num">
                                      <p:cBhvr>
                                        <p:cTn id="140"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1" dur="1" fill="hold">
                                          <p:stCondLst>
                                            <p:cond delay="2999"/>
                                          </p:stCondLst>
                                        </p:cTn>
                                        <p:tgtEl>
                                          <p:spTgt spid="10"/>
                                        </p:tgtEl>
                                        <p:attrNameLst>
                                          <p:attrName>style.visibility</p:attrName>
                                        </p:attrNameLst>
                                      </p:cBhvr>
                                      <p:to>
                                        <p:strVal val="hidden"/>
                                      </p:to>
                                    </p:set>
                                  </p:childTnLst>
                                </p:cTn>
                              </p:par>
                              <p:par>
                                <p:cTn id="142" presetID="19" presetClass="exit" presetSubtype="10" fill="hold" nodeType="withEffect">
                                  <p:stCondLst>
                                    <p:cond delay="0"/>
                                  </p:stCondLst>
                                  <p:childTnLst>
                                    <p:anim calcmode="lin" valueType="num">
                                      <p:cBhvr>
                                        <p:cTn id="143" dur="3000"/>
                                        <p:tgtEl>
                                          <p:spTgt spid="5"/>
                                        </p:tgtEl>
                                        <p:attrNameLst>
                                          <p:attrName>ppt_h</p:attrName>
                                        </p:attrNameLst>
                                      </p:cBhvr>
                                      <p:tavLst>
                                        <p:tav tm="0">
                                          <p:val>
                                            <p:strVal val="ppt_h"/>
                                          </p:val>
                                        </p:tav>
                                        <p:tav tm="100000">
                                          <p:val>
                                            <p:strVal val="ppt_h"/>
                                          </p:val>
                                        </p:tav>
                                      </p:tavLst>
                                    </p:anim>
                                    <p:anim calcmode="lin" valueType="num">
                                      <p:cBhvr>
                                        <p:cTn id="144"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5" dur="1" fill="hold">
                                          <p:stCondLst>
                                            <p:cond delay="2999"/>
                                          </p:stCondLst>
                                        </p:cTn>
                                        <p:tgtEl>
                                          <p:spTgt spid="5"/>
                                        </p:tgtEl>
                                        <p:attrNameLst>
                                          <p:attrName>style.visibility</p:attrName>
                                        </p:attrNameLst>
                                      </p:cBhvr>
                                      <p:to>
                                        <p:strVal val="hidden"/>
                                      </p:to>
                                    </p:set>
                                  </p:childTnLst>
                                </p:cTn>
                              </p:par>
                              <p:par>
                                <p:cTn id="146" presetID="19" presetClass="exit" presetSubtype="10" fill="hold" nodeType="withEffect">
                                  <p:stCondLst>
                                    <p:cond delay="0"/>
                                  </p:stCondLst>
                                  <p:childTnLst>
                                    <p:anim calcmode="lin" valueType="num">
                                      <p:cBhvr>
                                        <p:cTn id="147" dur="3000"/>
                                        <p:tgtEl>
                                          <p:spTgt spid="7"/>
                                        </p:tgtEl>
                                        <p:attrNameLst>
                                          <p:attrName>ppt_h</p:attrName>
                                        </p:attrNameLst>
                                      </p:cBhvr>
                                      <p:tavLst>
                                        <p:tav tm="0">
                                          <p:val>
                                            <p:strVal val="ppt_h"/>
                                          </p:val>
                                        </p:tav>
                                        <p:tav tm="100000">
                                          <p:val>
                                            <p:strVal val="ppt_h"/>
                                          </p:val>
                                        </p:tav>
                                      </p:tavLst>
                                    </p:anim>
                                    <p:anim calcmode="lin" valueType="num">
                                      <p:cBhvr>
                                        <p:cTn id="148"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9" dur="1" fill="hold">
                                          <p:stCondLst>
                                            <p:cond delay="2999"/>
                                          </p:stCondLst>
                                        </p:cTn>
                                        <p:tgtEl>
                                          <p:spTgt spid="7"/>
                                        </p:tgtEl>
                                        <p:attrNameLst>
                                          <p:attrName>style.visibility</p:attrName>
                                        </p:attrNameLst>
                                      </p:cBhvr>
                                      <p:to>
                                        <p:strVal val="hidden"/>
                                      </p:to>
                                    </p:set>
                                  </p:childTnLst>
                                </p:cTn>
                              </p:par>
                              <p:par>
                                <p:cTn id="150" presetID="19" presetClass="exit" presetSubtype="10" fill="hold" nodeType="withEffect">
                                  <p:stCondLst>
                                    <p:cond delay="0"/>
                                  </p:stCondLst>
                                  <p:childTnLst>
                                    <p:anim calcmode="lin" valueType="num">
                                      <p:cBhvr>
                                        <p:cTn id="151" dur="3000"/>
                                        <p:tgtEl>
                                          <p:spTgt spid="8"/>
                                        </p:tgtEl>
                                        <p:attrNameLst>
                                          <p:attrName>ppt_h</p:attrName>
                                        </p:attrNameLst>
                                      </p:cBhvr>
                                      <p:tavLst>
                                        <p:tav tm="0">
                                          <p:val>
                                            <p:strVal val="ppt_h"/>
                                          </p:val>
                                        </p:tav>
                                        <p:tav tm="100000">
                                          <p:val>
                                            <p:strVal val="ppt_h"/>
                                          </p:val>
                                        </p:tav>
                                      </p:tavLst>
                                    </p:anim>
                                    <p:anim calcmode="lin" valueType="num">
                                      <p:cBhvr>
                                        <p:cTn id="152"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3" dur="1" fill="hold">
                                          <p:stCondLst>
                                            <p:cond delay="2999"/>
                                          </p:stCondLst>
                                        </p:cTn>
                                        <p:tgtEl>
                                          <p:spTgt spid="8"/>
                                        </p:tgtEl>
                                        <p:attrNameLst>
                                          <p:attrName>style.visibility</p:attrName>
                                        </p:attrNameLst>
                                      </p:cBhvr>
                                      <p:to>
                                        <p:strVal val="hidden"/>
                                      </p:to>
                                    </p:set>
                                  </p:childTnLst>
                                </p:cTn>
                              </p:par>
                              <p:par>
                                <p:cTn id="154" presetID="19" presetClass="exit" presetSubtype="10" fill="hold" nodeType="withEffect">
                                  <p:stCondLst>
                                    <p:cond delay="0"/>
                                  </p:stCondLst>
                                  <p:childTnLst>
                                    <p:anim calcmode="lin" valueType="num">
                                      <p:cBhvr>
                                        <p:cTn id="155" dur="3000"/>
                                        <p:tgtEl>
                                          <p:spTgt spid="11"/>
                                        </p:tgtEl>
                                        <p:attrNameLst>
                                          <p:attrName>ppt_h</p:attrName>
                                        </p:attrNameLst>
                                      </p:cBhvr>
                                      <p:tavLst>
                                        <p:tav tm="0">
                                          <p:val>
                                            <p:strVal val="ppt_h"/>
                                          </p:val>
                                        </p:tav>
                                        <p:tav tm="100000">
                                          <p:val>
                                            <p:strVal val="ppt_h"/>
                                          </p:val>
                                        </p:tav>
                                      </p:tavLst>
                                    </p:anim>
                                    <p:anim calcmode="lin" valueType="num">
                                      <p:cBhvr>
                                        <p:cTn id="156"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7" dur="1" fill="hold">
                                          <p:stCondLst>
                                            <p:cond delay="2999"/>
                                          </p:stCondLst>
                                        </p:cTn>
                                        <p:tgtEl>
                                          <p:spTgt spid="11"/>
                                        </p:tgtEl>
                                        <p:attrNameLst>
                                          <p:attrName>style.visibility</p:attrName>
                                        </p:attrNameLst>
                                      </p:cBhvr>
                                      <p:to>
                                        <p:strVal val="hidden"/>
                                      </p:to>
                                    </p:set>
                                  </p:childTnLst>
                                </p:cTn>
                              </p:par>
                              <p:par>
                                <p:cTn id="158" presetID="23" presetClass="entr" presetSubtype="288" fill="hold" nodeType="withEffect">
                                  <p:stCondLst>
                                    <p:cond delay="0"/>
                                  </p:stCondLst>
                                  <p:childTnLst>
                                    <p:set>
                                      <p:cBhvr>
                                        <p:cTn id="159" dur="1" fill="hold">
                                          <p:stCondLst>
                                            <p:cond delay="0"/>
                                          </p:stCondLst>
                                        </p:cTn>
                                        <p:tgtEl>
                                          <p:spTgt spid="2"/>
                                        </p:tgtEl>
                                        <p:attrNameLst>
                                          <p:attrName>style.visibility</p:attrName>
                                        </p:attrNameLst>
                                      </p:cBhvr>
                                      <p:to>
                                        <p:strVal val="visible"/>
                                      </p:to>
                                    </p:set>
                                    <p:anim calcmode="lin" valueType="num">
                                      <p:cBhvr>
                                        <p:cTn id="160" dur="3000" fill="hold"/>
                                        <p:tgtEl>
                                          <p:spTgt spid="2"/>
                                        </p:tgtEl>
                                        <p:attrNameLst>
                                          <p:attrName>ppt_w</p:attrName>
                                        </p:attrNameLst>
                                      </p:cBhvr>
                                      <p:tavLst>
                                        <p:tav tm="0">
                                          <p:val>
                                            <p:strVal val="4/3*#ppt_w"/>
                                          </p:val>
                                        </p:tav>
                                        <p:tav tm="100000">
                                          <p:val>
                                            <p:strVal val="#ppt_w"/>
                                          </p:val>
                                        </p:tav>
                                      </p:tavLst>
                                    </p:anim>
                                    <p:anim calcmode="lin" valueType="num">
                                      <p:cBhvr>
                                        <p:cTn id="161" dur="3000" fill="hold"/>
                                        <p:tgtEl>
                                          <p:spTgt spid="2"/>
                                        </p:tgtEl>
                                        <p:attrNameLst>
                                          <p:attrName>ppt_h</p:attrName>
                                        </p:attrNameLst>
                                      </p:cBhvr>
                                      <p:tavLst>
                                        <p:tav tm="0">
                                          <p:val>
                                            <p:strVal val="4/3*#ppt_h"/>
                                          </p:val>
                                        </p:tav>
                                        <p:tav tm="100000">
                                          <p:val>
                                            <p:strVal val="#ppt_h"/>
                                          </p:val>
                                        </p:tav>
                                      </p:tavLst>
                                    </p:anim>
                                  </p:childTnLst>
                                </p:cTn>
                              </p:par>
                              <p:par>
                                <p:cTn id="162" presetID="16" presetClass="entr" presetSubtype="37" fill="hold" nodeType="withEffect">
                                  <p:stCondLst>
                                    <p:cond delay="0"/>
                                  </p:stCondLst>
                                  <p:childTnLst>
                                    <p:set>
                                      <p:cBhvr>
                                        <p:cTn id="163" dur="1" fill="hold">
                                          <p:stCondLst>
                                            <p:cond delay="0"/>
                                          </p:stCondLst>
                                        </p:cTn>
                                        <p:tgtEl>
                                          <p:spTgt spid="2"/>
                                        </p:tgtEl>
                                        <p:attrNameLst>
                                          <p:attrName>style.visibility</p:attrName>
                                        </p:attrNameLst>
                                      </p:cBhvr>
                                      <p:to>
                                        <p:strVal val="visible"/>
                                      </p:to>
                                    </p:set>
                                    <p:animEffect transition="in" filter="barn(outVertical)">
                                      <p:cBhvr>
                                        <p:cTn id="164" dur="3000"/>
                                        <p:tgtEl>
                                          <p:spTgt spid="2"/>
                                        </p:tgtEl>
                                      </p:cBhvr>
                                    </p:animEffect>
                                  </p:childTnLst>
                                </p:cTn>
                              </p:par>
                            </p:childTnLst>
                          </p:cTn>
                        </p:par>
                        <p:par>
                          <p:cTn id="165" fill="hold">
                            <p:stCondLst>
                              <p:cond delay="6000"/>
                            </p:stCondLst>
                            <p:childTnLst>
                              <p:par>
                                <p:cTn id="166" presetID="40" presetClass="entr" presetSubtype="0" fill="hold" grpId="0" nodeType="afterEffect">
                                  <p:stCondLst>
                                    <p:cond delay="0"/>
                                  </p:stCondLst>
                                  <p:iterate type="lt">
                                    <p:tmPct val="10000"/>
                                  </p:iterate>
                                  <p:childTnLst>
                                    <p:set>
                                      <p:cBhvr>
                                        <p:cTn id="167" dur="1" fill="hold">
                                          <p:stCondLst>
                                            <p:cond delay="0"/>
                                          </p:stCondLst>
                                        </p:cTn>
                                        <p:tgtEl>
                                          <p:spTgt spid="12"/>
                                        </p:tgtEl>
                                        <p:attrNameLst>
                                          <p:attrName>style.visibility</p:attrName>
                                        </p:attrNameLst>
                                      </p:cBhvr>
                                      <p:to>
                                        <p:strVal val="visible"/>
                                      </p:to>
                                    </p:set>
                                    <p:animEffect transition="in" filter="fade">
                                      <p:cBhvr>
                                        <p:cTn id="168" dur="1000"/>
                                        <p:tgtEl>
                                          <p:spTgt spid="12"/>
                                        </p:tgtEl>
                                      </p:cBhvr>
                                    </p:animEffect>
                                    <p:anim calcmode="lin" valueType="num">
                                      <p:cBhvr>
                                        <p:cTn id="169" dur="1000" fill="hold"/>
                                        <p:tgtEl>
                                          <p:spTgt spid="12"/>
                                        </p:tgtEl>
                                        <p:attrNameLst>
                                          <p:attrName>ppt_x</p:attrName>
                                        </p:attrNameLst>
                                      </p:cBhvr>
                                      <p:tavLst>
                                        <p:tav tm="0">
                                          <p:val>
                                            <p:strVal val="#ppt_x-.1"/>
                                          </p:val>
                                        </p:tav>
                                        <p:tav tm="100000">
                                          <p:val>
                                            <p:strVal val="#ppt_x"/>
                                          </p:val>
                                        </p:tav>
                                      </p:tavLst>
                                    </p:anim>
                                    <p:anim calcmode="lin" valueType="num">
                                      <p:cBhvr>
                                        <p:cTn id="170"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190092_wodospad-skaly-kwiaty-trawy.jpg"/>
          <p:cNvPicPr>
            <a:picLocks noGrp="1" noChangeAspect="1"/>
          </p:cNvPicPr>
          <p:nvPr isPhoto="1"/>
        </p:nvPicPr>
        <p:blipFill>
          <a:blip r:embed="rId2" cstate="print"/>
          <a:stretch>
            <a:fillRect/>
          </a:stretch>
        </p:blipFill>
        <p:spPr bwMode="auto">
          <a:xfrm rot="151490">
            <a:off x="398629" y="415480"/>
            <a:ext cx="10303187" cy="4391417"/>
          </a:xfrm>
          <a:prstGeom prst="rect">
            <a:avLst/>
          </a:prstGeom>
          <a:ln>
            <a:noFill/>
          </a:ln>
          <a:effectLst/>
          <a:scene3d>
            <a:camera prst="perspectiveContrastingLeftFacing">
              <a:rot lat="300000" lon="19800000" rev="0"/>
            </a:camera>
            <a:lightRig rig="threePt" dir="t">
              <a:rot lat="0" lon="0" rev="2700000"/>
            </a:lightRig>
          </a:scene3d>
          <a:sp3d>
            <a:bevelT w="254000" h="190500" prst="convex"/>
          </a:sp3d>
        </p:spPr>
      </p:pic>
      <p:sp>
        <p:nvSpPr>
          <p:cNvPr id="3" name="2 Rectángulo"/>
          <p:cNvSpPr/>
          <p:nvPr/>
        </p:nvSpPr>
        <p:spPr>
          <a:xfrm rot="765729">
            <a:off x="-121576" y="1422260"/>
            <a:ext cx="9378950" cy="281568"/>
          </a:xfrm>
          <a:prstGeom prst="rect">
            <a:avLst/>
          </a:prstGeom>
          <a:solidFill>
            <a:schemeClr val="accent3">
              <a:lumMod val="50000"/>
              <a:alpha val="70000"/>
            </a:schemeClr>
          </a:solidFill>
          <a:ln w="9525">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Rectángulo"/>
          <p:cNvSpPr/>
          <p:nvPr/>
        </p:nvSpPr>
        <p:spPr>
          <a:xfrm rot="20925561">
            <a:off x="-45128" y="3628154"/>
            <a:ext cx="9272588" cy="233646"/>
          </a:xfrm>
          <a:prstGeom prst="rect">
            <a:avLst/>
          </a:prstGeom>
          <a:solidFill>
            <a:schemeClr val="accent3">
              <a:lumMod val="50000"/>
              <a:alpha val="70000"/>
            </a:schemeClr>
          </a:solidFill>
          <a:ln w="9525">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rot="512405">
            <a:off x="-66926" y="1930686"/>
            <a:ext cx="9205913" cy="284839"/>
          </a:xfrm>
          <a:prstGeom prst="rect">
            <a:avLst/>
          </a:prstGeom>
          <a:solidFill>
            <a:schemeClr val="accent3">
              <a:lumMod val="50000"/>
              <a:alpha val="70000"/>
            </a:schemeClr>
          </a:solidFill>
          <a:ln w="9525">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rot="21154205">
            <a:off x="-49883" y="3219152"/>
            <a:ext cx="9272588" cy="285613"/>
          </a:xfrm>
          <a:prstGeom prst="rect">
            <a:avLst/>
          </a:prstGeom>
          <a:solidFill>
            <a:schemeClr val="accent3">
              <a:lumMod val="50000"/>
              <a:alpha val="70000"/>
            </a:schemeClr>
          </a:solidFill>
          <a:ln w="9525">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rot="21426392">
            <a:off x="-1444" y="2787950"/>
            <a:ext cx="9147176" cy="287665"/>
          </a:xfrm>
          <a:prstGeom prst="rect">
            <a:avLst/>
          </a:prstGeom>
          <a:solidFill>
            <a:schemeClr val="accent3">
              <a:lumMod val="50000"/>
              <a:alpha val="70000"/>
            </a:schemeClr>
          </a:solidFill>
          <a:ln w="9525">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rot="183845">
            <a:off x="-39546" y="2355094"/>
            <a:ext cx="9191626" cy="291468"/>
          </a:xfrm>
          <a:prstGeom prst="rect">
            <a:avLst/>
          </a:prstGeom>
          <a:solidFill>
            <a:schemeClr val="accent3">
              <a:lumMod val="50000"/>
              <a:alpha val="70000"/>
            </a:schemeClr>
          </a:solidFill>
          <a:ln w="9525">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CuadroTexto"/>
          <p:cNvSpPr txBox="1"/>
          <p:nvPr/>
        </p:nvSpPr>
        <p:spPr>
          <a:xfrm>
            <a:off x="827584" y="4371950"/>
            <a:ext cx="8058150" cy="646112"/>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Estos jardines de Cecilio Rodríguez son preciosos, pero yo creo que lo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que mas los embellece son precisamente la belleza de estas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aves.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2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1+#ppt_w/2"/>
                                          </p:val>
                                        </p:tav>
                                        <p:tav tm="100000">
                                          <p:val>
                                            <p:strVal val="#ppt_x"/>
                                          </p:val>
                                        </p:tav>
                                      </p:tavLst>
                                    </p:anim>
                                    <p:anim calcmode="lin" valueType="num">
                                      <p:cBhvr additive="base">
                                        <p:cTn id="8" dur="30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3000" fill="hold"/>
                                        <p:tgtEl>
                                          <p:spTgt spid="4"/>
                                        </p:tgtEl>
                                        <p:attrNameLst>
                                          <p:attrName>ppt_x</p:attrName>
                                        </p:attrNameLst>
                                      </p:cBhvr>
                                      <p:tavLst>
                                        <p:tav tm="0">
                                          <p:val>
                                            <p:strVal val="1+#ppt_w/2"/>
                                          </p:val>
                                        </p:tav>
                                        <p:tav tm="100000">
                                          <p:val>
                                            <p:strVal val="#ppt_x"/>
                                          </p:val>
                                        </p:tav>
                                      </p:tavLst>
                                    </p:anim>
                                    <p:anim calcmode="lin" valueType="num">
                                      <p:cBhvr additive="base">
                                        <p:cTn id="12" dur="3000" fill="hold"/>
                                        <p:tgtEl>
                                          <p:spTgt spid="4"/>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3000" fill="hold"/>
                                        <p:tgtEl>
                                          <p:spTgt spid="5"/>
                                        </p:tgtEl>
                                        <p:attrNameLst>
                                          <p:attrName>ppt_x</p:attrName>
                                        </p:attrNameLst>
                                      </p:cBhvr>
                                      <p:tavLst>
                                        <p:tav tm="0">
                                          <p:val>
                                            <p:strVal val="1+#ppt_w/2"/>
                                          </p:val>
                                        </p:tav>
                                        <p:tav tm="100000">
                                          <p:val>
                                            <p:strVal val="#ppt_x"/>
                                          </p:val>
                                        </p:tav>
                                      </p:tavLst>
                                    </p:anim>
                                    <p:anim calcmode="lin" valueType="num">
                                      <p:cBhvr additive="base">
                                        <p:cTn id="16" dur="30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3000" fill="hold"/>
                                        <p:tgtEl>
                                          <p:spTgt spid="7"/>
                                        </p:tgtEl>
                                        <p:attrNameLst>
                                          <p:attrName>ppt_x</p:attrName>
                                        </p:attrNameLst>
                                      </p:cBhvr>
                                      <p:tavLst>
                                        <p:tav tm="0">
                                          <p:val>
                                            <p:strVal val="1+#ppt_w/2"/>
                                          </p:val>
                                        </p:tav>
                                        <p:tav tm="100000">
                                          <p:val>
                                            <p:strVal val="#ppt_x"/>
                                          </p:val>
                                        </p:tav>
                                      </p:tavLst>
                                    </p:anim>
                                    <p:anim calcmode="lin" valueType="num">
                                      <p:cBhvr additive="base">
                                        <p:cTn id="24" dur="300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1+#ppt_w/2"/>
                                          </p:val>
                                        </p:tav>
                                        <p:tav tm="100000">
                                          <p:val>
                                            <p:strVal val="#ppt_x"/>
                                          </p:val>
                                        </p:tav>
                                      </p:tavLst>
                                    </p:anim>
                                    <p:anim calcmode="lin" valueType="num">
                                      <p:cBhvr additive="base">
                                        <p:cTn id="28" dur="3000" fill="hold"/>
                                        <p:tgtEl>
                                          <p:spTgt spid="8"/>
                                        </p:tgtEl>
                                        <p:attrNameLst>
                                          <p:attrName>ppt_y</p:attrName>
                                        </p:attrNameLst>
                                      </p:cBhvr>
                                      <p:tavLst>
                                        <p:tav tm="0">
                                          <p:val>
                                            <p:strVal val="#ppt_y"/>
                                          </p:val>
                                        </p:tav>
                                        <p:tav tm="100000">
                                          <p:val>
                                            <p:strVal val="#ppt_y"/>
                                          </p:val>
                                        </p:tav>
                                      </p:tavLst>
                                    </p:anim>
                                  </p:childTnLst>
                                </p:cTn>
                              </p:par>
                              <p:par>
                                <p:cTn id="29" presetID="19" presetClass="entr" presetSubtype="5"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3000" fill="hold"/>
                                        <p:tgtEl>
                                          <p:spTgt spid="3"/>
                                        </p:tgtEl>
                                        <p:attrNameLst>
                                          <p:attrName>ppt_w</p:attrName>
                                        </p:attrNameLst>
                                      </p:cBhvr>
                                      <p:tavLst>
                                        <p:tav tm="0">
                                          <p:val>
                                            <p:strVal val="#ppt_w"/>
                                          </p:val>
                                        </p:tav>
                                        <p:tav tm="100000">
                                          <p:val>
                                            <p:strVal val="#ppt_w"/>
                                          </p:val>
                                        </p:tav>
                                      </p:tavLst>
                                    </p:anim>
                                    <p:anim calcmode="lin" valueType="num">
                                      <p:cBhvr>
                                        <p:cTn id="32" dur="3000" fill="hold"/>
                                        <p:tgtEl>
                                          <p:spTgt spid="3"/>
                                        </p:tgtEl>
                                        <p:attrNameLst>
                                          <p:attrName>ppt_h</p:attrName>
                                        </p:attrNameLst>
                                      </p:cBhvr>
                                      <p:tavLst>
                                        <p:tav tm="0" fmla="#ppt_h*sin(2.5*pi*$)">
                                          <p:val>
                                            <p:fltVal val="0"/>
                                          </p:val>
                                        </p:tav>
                                        <p:tav tm="100000">
                                          <p:val>
                                            <p:fltVal val="1"/>
                                          </p:val>
                                        </p:tav>
                                      </p:tavLst>
                                    </p:anim>
                                  </p:childTnLst>
                                </p:cTn>
                              </p:par>
                              <p:par>
                                <p:cTn id="33" presetID="19" presetClass="entr" presetSubtype="5"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3000" fill="hold"/>
                                        <p:tgtEl>
                                          <p:spTgt spid="4"/>
                                        </p:tgtEl>
                                        <p:attrNameLst>
                                          <p:attrName>ppt_w</p:attrName>
                                        </p:attrNameLst>
                                      </p:cBhvr>
                                      <p:tavLst>
                                        <p:tav tm="0">
                                          <p:val>
                                            <p:strVal val="#ppt_w"/>
                                          </p:val>
                                        </p:tav>
                                        <p:tav tm="100000">
                                          <p:val>
                                            <p:strVal val="#ppt_w"/>
                                          </p:val>
                                        </p:tav>
                                      </p:tavLst>
                                    </p:anim>
                                    <p:anim calcmode="lin" valueType="num">
                                      <p:cBhvr>
                                        <p:cTn id="36" dur="3000" fill="hold"/>
                                        <p:tgtEl>
                                          <p:spTgt spid="4"/>
                                        </p:tgtEl>
                                        <p:attrNameLst>
                                          <p:attrName>ppt_h</p:attrName>
                                        </p:attrNameLst>
                                      </p:cBhvr>
                                      <p:tavLst>
                                        <p:tav tm="0" fmla="#ppt_h*sin(2.5*pi*$)">
                                          <p:val>
                                            <p:fltVal val="0"/>
                                          </p:val>
                                        </p:tav>
                                        <p:tav tm="100000">
                                          <p:val>
                                            <p:fltVal val="1"/>
                                          </p:val>
                                        </p:tav>
                                      </p:tavLst>
                                    </p:anim>
                                  </p:childTnLst>
                                </p:cTn>
                              </p:par>
                              <p:par>
                                <p:cTn id="37" presetID="19" presetClass="entr" presetSubtype="5"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3000" fill="hold"/>
                                        <p:tgtEl>
                                          <p:spTgt spid="5"/>
                                        </p:tgtEl>
                                        <p:attrNameLst>
                                          <p:attrName>ppt_w</p:attrName>
                                        </p:attrNameLst>
                                      </p:cBhvr>
                                      <p:tavLst>
                                        <p:tav tm="0">
                                          <p:val>
                                            <p:strVal val="#ppt_w"/>
                                          </p:val>
                                        </p:tav>
                                        <p:tav tm="100000">
                                          <p:val>
                                            <p:strVal val="#ppt_w"/>
                                          </p:val>
                                        </p:tav>
                                      </p:tavLst>
                                    </p:anim>
                                    <p:anim calcmode="lin" valueType="num">
                                      <p:cBhvr>
                                        <p:cTn id="40" dur="3000" fill="hold"/>
                                        <p:tgtEl>
                                          <p:spTgt spid="5"/>
                                        </p:tgtEl>
                                        <p:attrNameLst>
                                          <p:attrName>ppt_h</p:attrName>
                                        </p:attrNameLst>
                                      </p:cBhvr>
                                      <p:tavLst>
                                        <p:tav tm="0" fmla="#ppt_h*sin(2.5*pi*$)">
                                          <p:val>
                                            <p:fltVal val="0"/>
                                          </p:val>
                                        </p:tav>
                                        <p:tav tm="100000">
                                          <p:val>
                                            <p:fltVal val="1"/>
                                          </p:val>
                                        </p:tav>
                                      </p:tavLst>
                                    </p:anim>
                                  </p:childTnLst>
                                </p:cTn>
                              </p:par>
                              <p:par>
                                <p:cTn id="41" presetID="19" presetClass="entr" presetSubtype="5"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3000" fill="hold"/>
                                        <p:tgtEl>
                                          <p:spTgt spid="6"/>
                                        </p:tgtEl>
                                        <p:attrNameLst>
                                          <p:attrName>ppt_w</p:attrName>
                                        </p:attrNameLst>
                                      </p:cBhvr>
                                      <p:tavLst>
                                        <p:tav tm="0">
                                          <p:val>
                                            <p:strVal val="#ppt_w"/>
                                          </p:val>
                                        </p:tav>
                                        <p:tav tm="100000">
                                          <p:val>
                                            <p:strVal val="#ppt_w"/>
                                          </p:val>
                                        </p:tav>
                                      </p:tavLst>
                                    </p:anim>
                                    <p:anim calcmode="lin" valueType="num">
                                      <p:cBhvr>
                                        <p:cTn id="44" dur="3000" fill="hold"/>
                                        <p:tgtEl>
                                          <p:spTgt spid="6"/>
                                        </p:tgtEl>
                                        <p:attrNameLst>
                                          <p:attrName>ppt_h</p:attrName>
                                        </p:attrNameLst>
                                      </p:cBhvr>
                                      <p:tavLst>
                                        <p:tav tm="0" fmla="#ppt_h*sin(2.5*pi*$)">
                                          <p:val>
                                            <p:fltVal val="0"/>
                                          </p:val>
                                        </p:tav>
                                        <p:tav tm="100000">
                                          <p:val>
                                            <p:fltVal val="1"/>
                                          </p:val>
                                        </p:tav>
                                      </p:tavLst>
                                    </p:anim>
                                  </p:childTnLst>
                                </p:cTn>
                              </p:par>
                              <p:par>
                                <p:cTn id="45" presetID="19" presetClass="entr" presetSubtype="5"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p:cTn id="47" dur="3000" fill="hold"/>
                                        <p:tgtEl>
                                          <p:spTgt spid="7"/>
                                        </p:tgtEl>
                                        <p:attrNameLst>
                                          <p:attrName>ppt_w</p:attrName>
                                        </p:attrNameLst>
                                      </p:cBhvr>
                                      <p:tavLst>
                                        <p:tav tm="0">
                                          <p:val>
                                            <p:strVal val="#ppt_w"/>
                                          </p:val>
                                        </p:tav>
                                        <p:tav tm="100000">
                                          <p:val>
                                            <p:strVal val="#ppt_w"/>
                                          </p:val>
                                        </p:tav>
                                      </p:tavLst>
                                    </p:anim>
                                    <p:anim calcmode="lin" valueType="num">
                                      <p:cBhvr>
                                        <p:cTn id="48" dur="3000" fill="hold"/>
                                        <p:tgtEl>
                                          <p:spTgt spid="7"/>
                                        </p:tgtEl>
                                        <p:attrNameLst>
                                          <p:attrName>ppt_h</p:attrName>
                                        </p:attrNameLst>
                                      </p:cBhvr>
                                      <p:tavLst>
                                        <p:tav tm="0" fmla="#ppt_h*sin(2.5*pi*$)">
                                          <p:val>
                                            <p:fltVal val="0"/>
                                          </p:val>
                                        </p:tav>
                                        <p:tav tm="100000">
                                          <p:val>
                                            <p:fltVal val="1"/>
                                          </p:val>
                                        </p:tav>
                                      </p:tavLst>
                                    </p:anim>
                                  </p:childTnLst>
                                </p:cTn>
                              </p:par>
                              <p:par>
                                <p:cTn id="49" presetID="19" presetClass="entr" presetSubtype="5" fill="hold" nodeType="with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p:cTn id="51" dur="3000" fill="hold"/>
                                        <p:tgtEl>
                                          <p:spTgt spid="8"/>
                                        </p:tgtEl>
                                        <p:attrNameLst>
                                          <p:attrName>ppt_w</p:attrName>
                                        </p:attrNameLst>
                                      </p:cBhvr>
                                      <p:tavLst>
                                        <p:tav tm="0">
                                          <p:val>
                                            <p:strVal val="#ppt_w"/>
                                          </p:val>
                                        </p:tav>
                                        <p:tav tm="100000">
                                          <p:val>
                                            <p:strVal val="#ppt_w"/>
                                          </p:val>
                                        </p:tav>
                                      </p:tavLst>
                                    </p:anim>
                                    <p:anim calcmode="lin" valueType="num">
                                      <p:cBhvr>
                                        <p:cTn id="52" dur="3000" fill="hold"/>
                                        <p:tgtEl>
                                          <p:spTgt spid="8"/>
                                        </p:tgtEl>
                                        <p:attrNameLst>
                                          <p:attrName>ppt_h</p:attrName>
                                        </p:attrNameLst>
                                      </p:cBhvr>
                                      <p:tavLst>
                                        <p:tav tm="0" fmla="#ppt_h*sin(2.5*pi*$)">
                                          <p:val>
                                            <p:fltVal val="0"/>
                                          </p:val>
                                        </p:tav>
                                        <p:tav tm="100000">
                                          <p:val>
                                            <p:fltVal val="1"/>
                                          </p:val>
                                        </p:tav>
                                      </p:tavLst>
                                    </p:anim>
                                  </p:childTnLst>
                                </p:cTn>
                              </p:par>
                            </p:childTnLst>
                          </p:cTn>
                        </p:par>
                        <p:par>
                          <p:cTn id="53" fill="hold">
                            <p:stCondLst>
                              <p:cond delay="3000"/>
                            </p:stCondLst>
                            <p:childTnLst>
                              <p:par>
                                <p:cTn id="54" presetID="2" presetClass="exit" presetSubtype="2" fill="hold" nodeType="afterEffect">
                                  <p:stCondLst>
                                    <p:cond delay="0"/>
                                  </p:stCondLst>
                                  <p:childTnLst>
                                    <p:anim calcmode="lin" valueType="num">
                                      <p:cBhvr additive="base">
                                        <p:cTn id="55" dur="3000"/>
                                        <p:tgtEl>
                                          <p:spTgt spid="3"/>
                                        </p:tgtEl>
                                        <p:attrNameLst>
                                          <p:attrName>ppt_x</p:attrName>
                                        </p:attrNameLst>
                                      </p:cBhvr>
                                      <p:tavLst>
                                        <p:tav tm="0">
                                          <p:val>
                                            <p:strVal val="ppt_x"/>
                                          </p:val>
                                        </p:tav>
                                        <p:tav tm="100000">
                                          <p:val>
                                            <p:strVal val="1+ppt_w/2"/>
                                          </p:val>
                                        </p:tav>
                                      </p:tavLst>
                                    </p:anim>
                                    <p:anim calcmode="lin" valueType="num">
                                      <p:cBhvr additive="base">
                                        <p:cTn id="56" dur="3000"/>
                                        <p:tgtEl>
                                          <p:spTgt spid="3"/>
                                        </p:tgtEl>
                                        <p:attrNameLst>
                                          <p:attrName>ppt_y</p:attrName>
                                        </p:attrNameLst>
                                      </p:cBhvr>
                                      <p:tavLst>
                                        <p:tav tm="0">
                                          <p:val>
                                            <p:strVal val="ppt_y"/>
                                          </p:val>
                                        </p:tav>
                                        <p:tav tm="100000">
                                          <p:val>
                                            <p:strVal val="ppt_y"/>
                                          </p:val>
                                        </p:tav>
                                      </p:tavLst>
                                    </p:anim>
                                    <p:set>
                                      <p:cBhvr>
                                        <p:cTn id="57" dur="1" fill="hold">
                                          <p:stCondLst>
                                            <p:cond delay="2999"/>
                                          </p:stCondLst>
                                        </p:cTn>
                                        <p:tgtEl>
                                          <p:spTgt spid="3"/>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3000"/>
                                        <p:tgtEl>
                                          <p:spTgt spid="4"/>
                                        </p:tgtEl>
                                        <p:attrNameLst>
                                          <p:attrName>ppt_x</p:attrName>
                                        </p:attrNameLst>
                                      </p:cBhvr>
                                      <p:tavLst>
                                        <p:tav tm="0">
                                          <p:val>
                                            <p:strVal val="ppt_x"/>
                                          </p:val>
                                        </p:tav>
                                        <p:tav tm="100000">
                                          <p:val>
                                            <p:strVal val="1+ppt_w/2"/>
                                          </p:val>
                                        </p:tav>
                                      </p:tavLst>
                                    </p:anim>
                                    <p:anim calcmode="lin" valueType="num">
                                      <p:cBhvr additive="base">
                                        <p:cTn id="60" dur="3000"/>
                                        <p:tgtEl>
                                          <p:spTgt spid="4"/>
                                        </p:tgtEl>
                                        <p:attrNameLst>
                                          <p:attrName>ppt_y</p:attrName>
                                        </p:attrNameLst>
                                      </p:cBhvr>
                                      <p:tavLst>
                                        <p:tav tm="0">
                                          <p:val>
                                            <p:strVal val="ppt_y"/>
                                          </p:val>
                                        </p:tav>
                                        <p:tav tm="100000">
                                          <p:val>
                                            <p:strVal val="ppt_y"/>
                                          </p:val>
                                        </p:tav>
                                      </p:tavLst>
                                    </p:anim>
                                    <p:set>
                                      <p:cBhvr>
                                        <p:cTn id="61" dur="1" fill="hold">
                                          <p:stCondLst>
                                            <p:cond delay="2999"/>
                                          </p:stCondLst>
                                        </p:cTn>
                                        <p:tgtEl>
                                          <p:spTgt spid="4"/>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5"/>
                                        </p:tgtEl>
                                        <p:attrNameLst>
                                          <p:attrName>ppt_x</p:attrName>
                                        </p:attrNameLst>
                                      </p:cBhvr>
                                      <p:tavLst>
                                        <p:tav tm="0">
                                          <p:val>
                                            <p:strVal val="ppt_x"/>
                                          </p:val>
                                        </p:tav>
                                        <p:tav tm="100000">
                                          <p:val>
                                            <p:strVal val="1+ppt_w/2"/>
                                          </p:val>
                                        </p:tav>
                                      </p:tavLst>
                                    </p:anim>
                                    <p:anim calcmode="lin" valueType="num">
                                      <p:cBhvr additive="base">
                                        <p:cTn id="64" dur="3000"/>
                                        <p:tgtEl>
                                          <p:spTgt spid="5"/>
                                        </p:tgtEl>
                                        <p:attrNameLst>
                                          <p:attrName>ppt_y</p:attrName>
                                        </p:attrNameLst>
                                      </p:cBhvr>
                                      <p:tavLst>
                                        <p:tav tm="0">
                                          <p:val>
                                            <p:strVal val="ppt_y"/>
                                          </p:val>
                                        </p:tav>
                                        <p:tav tm="100000">
                                          <p:val>
                                            <p:strVal val="ppt_y"/>
                                          </p:val>
                                        </p:tav>
                                      </p:tavLst>
                                    </p:anim>
                                    <p:set>
                                      <p:cBhvr>
                                        <p:cTn id="65" dur="1" fill="hold">
                                          <p:stCondLst>
                                            <p:cond delay="2999"/>
                                          </p:stCondLst>
                                        </p:cTn>
                                        <p:tgtEl>
                                          <p:spTgt spid="5"/>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6"/>
                                        </p:tgtEl>
                                        <p:attrNameLst>
                                          <p:attrName>ppt_x</p:attrName>
                                        </p:attrNameLst>
                                      </p:cBhvr>
                                      <p:tavLst>
                                        <p:tav tm="0">
                                          <p:val>
                                            <p:strVal val="ppt_x"/>
                                          </p:val>
                                        </p:tav>
                                        <p:tav tm="100000">
                                          <p:val>
                                            <p:strVal val="1+ppt_w/2"/>
                                          </p:val>
                                        </p:tav>
                                      </p:tavLst>
                                    </p:anim>
                                    <p:anim calcmode="lin" valueType="num">
                                      <p:cBhvr additive="base">
                                        <p:cTn id="68" dur="3000"/>
                                        <p:tgtEl>
                                          <p:spTgt spid="6"/>
                                        </p:tgtEl>
                                        <p:attrNameLst>
                                          <p:attrName>ppt_y</p:attrName>
                                        </p:attrNameLst>
                                      </p:cBhvr>
                                      <p:tavLst>
                                        <p:tav tm="0">
                                          <p:val>
                                            <p:strVal val="ppt_y"/>
                                          </p:val>
                                        </p:tav>
                                        <p:tav tm="100000">
                                          <p:val>
                                            <p:strVal val="ppt_y"/>
                                          </p:val>
                                        </p:tav>
                                      </p:tavLst>
                                    </p:anim>
                                    <p:set>
                                      <p:cBhvr>
                                        <p:cTn id="69" dur="1" fill="hold">
                                          <p:stCondLst>
                                            <p:cond delay="2999"/>
                                          </p:stCondLst>
                                        </p:cTn>
                                        <p:tgtEl>
                                          <p:spTgt spid="6"/>
                                        </p:tgtEl>
                                        <p:attrNameLst>
                                          <p:attrName>style.visibility</p:attrName>
                                        </p:attrNameLst>
                                      </p:cBhvr>
                                      <p:to>
                                        <p:strVal val="hidden"/>
                                      </p:to>
                                    </p:set>
                                  </p:childTnLst>
                                </p:cTn>
                              </p:par>
                              <p:par>
                                <p:cTn id="70" presetID="2" presetClass="exit" presetSubtype="2" fill="hold" nodeType="withEffect">
                                  <p:stCondLst>
                                    <p:cond delay="0"/>
                                  </p:stCondLst>
                                  <p:childTnLst>
                                    <p:anim calcmode="lin" valueType="num">
                                      <p:cBhvr additive="base">
                                        <p:cTn id="71" dur="3000"/>
                                        <p:tgtEl>
                                          <p:spTgt spid="7"/>
                                        </p:tgtEl>
                                        <p:attrNameLst>
                                          <p:attrName>ppt_x</p:attrName>
                                        </p:attrNameLst>
                                      </p:cBhvr>
                                      <p:tavLst>
                                        <p:tav tm="0">
                                          <p:val>
                                            <p:strVal val="ppt_x"/>
                                          </p:val>
                                        </p:tav>
                                        <p:tav tm="100000">
                                          <p:val>
                                            <p:strVal val="1+ppt_w/2"/>
                                          </p:val>
                                        </p:tav>
                                      </p:tavLst>
                                    </p:anim>
                                    <p:anim calcmode="lin" valueType="num">
                                      <p:cBhvr additive="base">
                                        <p:cTn id="72" dur="3000"/>
                                        <p:tgtEl>
                                          <p:spTgt spid="7"/>
                                        </p:tgtEl>
                                        <p:attrNameLst>
                                          <p:attrName>ppt_y</p:attrName>
                                        </p:attrNameLst>
                                      </p:cBhvr>
                                      <p:tavLst>
                                        <p:tav tm="0">
                                          <p:val>
                                            <p:strVal val="ppt_y"/>
                                          </p:val>
                                        </p:tav>
                                        <p:tav tm="100000">
                                          <p:val>
                                            <p:strVal val="ppt_y"/>
                                          </p:val>
                                        </p:tav>
                                      </p:tavLst>
                                    </p:anim>
                                    <p:set>
                                      <p:cBhvr>
                                        <p:cTn id="73" dur="1" fill="hold">
                                          <p:stCondLst>
                                            <p:cond delay="2999"/>
                                          </p:stCondLst>
                                        </p:cTn>
                                        <p:tgtEl>
                                          <p:spTgt spid="7"/>
                                        </p:tgtEl>
                                        <p:attrNameLst>
                                          <p:attrName>style.visibility</p:attrName>
                                        </p:attrNameLst>
                                      </p:cBhvr>
                                      <p:to>
                                        <p:strVal val="hidden"/>
                                      </p:to>
                                    </p:set>
                                  </p:childTnLst>
                                </p:cTn>
                              </p:par>
                              <p:par>
                                <p:cTn id="74" presetID="2" presetClass="exit" presetSubtype="2" fill="hold" nodeType="withEffect">
                                  <p:stCondLst>
                                    <p:cond delay="0"/>
                                  </p:stCondLst>
                                  <p:childTnLst>
                                    <p:anim calcmode="lin" valueType="num">
                                      <p:cBhvr additive="base">
                                        <p:cTn id="75" dur="3000"/>
                                        <p:tgtEl>
                                          <p:spTgt spid="8"/>
                                        </p:tgtEl>
                                        <p:attrNameLst>
                                          <p:attrName>ppt_x</p:attrName>
                                        </p:attrNameLst>
                                      </p:cBhvr>
                                      <p:tavLst>
                                        <p:tav tm="0">
                                          <p:val>
                                            <p:strVal val="ppt_x"/>
                                          </p:val>
                                        </p:tav>
                                        <p:tav tm="100000">
                                          <p:val>
                                            <p:strVal val="1+ppt_w/2"/>
                                          </p:val>
                                        </p:tav>
                                      </p:tavLst>
                                    </p:anim>
                                    <p:anim calcmode="lin" valueType="num">
                                      <p:cBhvr additive="base">
                                        <p:cTn id="76" dur="3000"/>
                                        <p:tgtEl>
                                          <p:spTgt spid="8"/>
                                        </p:tgtEl>
                                        <p:attrNameLst>
                                          <p:attrName>ppt_y</p:attrName>
                                        </p:attrNameLst>
                                      </p:cBhvr>
                                      <p:tavLst>
                                        <p:tav tm="0">
                                          <p:val>
                                            <p:strVal val="ppt_y"/>
                                          </p:val>
                                        </p:tav>
                                        <p:tav tm="100000">
                                          <p:val>
                                            <p:strVal val="ppt_y"/>
                                          </p:val>
                                        </p:tav>
                                      </p:tavLst>
                                    </p:anim>
                                    <p:set>
                                      <p:cBhvr>
                                        <p:cTn id="77" dur="1" fill="hold">
                                          <p:stCondLst>
                                            <p:cond delay="2999"/>
                                          </p:stCondLst>
                                        </p:cTn>
                                        <p:tgtEl>
                                          <p:spTgt spid="8"/>
                                        </p:tgtEl>
                                        <p:attrNameLst>
                                          <p:attrName>style.visibility</p:attrName>
                                        </p:attrNameLst>
                                      </p:cBhvr>
                                      <p:to>
                                        <p:strVal val="hidden"/>
                                      </p:to>
                                    </p:set>
                                  </p:childTnLst>
                                </p:cTn>
                              </p:par>
                              <p:par>
                                <p:cTn id="78" presetID="19" presetClass="exit" presetSubtype="5" fill="hold" nodeType="withEffect">
                                  <p:stCondLst>
                                    <p:cond delay="0"/>
                                  </p:stCondLst>
                                  <p:childTnLst>
                                    <p:anim calcmode="lin" valueType="num">
                                      <p:cBhvr>
                                        <p:cTn id="79" dur="3000"/>
                                        <p:tgtEl>
                                          <p:spTgt spid="3"/>
                                        </p:tgtEl>
                                        <p:attrNameLst>
                                          <p:attrName>ppt_w</p:attrName>
                                        </p:attrNameLst>
                                      </p:cBhvr>
                                      <p:tavLst>
                                        <p:tav tm="0">
                                          <p:val>
                                            <p:strVal val="ppt_w"/>
                                          </p:val>
                                        </p:tav>
                                        <p:tav tm="100000">
                                          <p:val>
                                            <p:strVal val="ppt_w"/>
                                          </p:val>
                                        </p:tav>
                                      </p:tavLst>
                                    </p:anim>
                                    <p:anim calcmode="lin" valueType="num">
                                      <p:cBhvr>
                                        <p:cTn id="80"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1" dur="1" fill="hold">
                                          <p:stCondLst>
                                            <p:cond delay="2999"/>
                                          </p:stCondLst>
                                        </p:cTn>
                                        <p:tgtEl>
                                          <p:spTgt spid="3"/>
                                        </p:tgtEl>
                                        <p:attrNameLst>
                                          <p:attrName>style.visibility</p:attrName>
                                        </p:attrNameLst>
                                      </p:cBhvr>
                                      <p:to>
                                        <p:strVal val="hidden"/>
                                      </p:to>
                                    </p:set>
                                  </p:childTnLst>
                                </p:cTn>
                              </p:par>
                              <p:par>
                                <p:cTn id="82" presetID="19" presetClass="exit" presetSubtype="5" fill="hold" nodeType="withEffect">
                                  <p:stCondLst>
                                    <p:cond delay="0"/>
                                  </p:stCondLst>
                                  <p:childTnLst>
                                    <p:anim calcmode="lin" valueType="num">
                                      <p:cBhvr>
                                        <p:cTn id="83" dur="3000"/>
                                        <p:tgtEl>
                                          <p:spTgt spid="4"/>
                                        </p:tgtEl>
                                        <p:attrNameLst>
                                          <p:attrName>ppt_w</p:attrName>
                                        </p:attrNameLst>
                                      </p:cBhvr>
                                      <p:tavLst>
                                        <p:tav tm="0">
                                          <p:val>
                                            <p:strVal val="ppt_w"/>
                                          </p:val>
                                        </p:tav>
                                        <p:tav tm="100000">
                                          <p:val>
                                            <p:strVal val="ppt_w"/>
                                          </p:val>
                                        </p:tav>
                                      </p:tavLst>
                                    </p:anim>
                                    <p:anim calcmode="lin" valueType="num">
                                      <p:cBhvr>
                                        <p:cTn id="84"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5" dur="1" fill="hold">
                                          <p:stCondLst>
                                            <p:cond delay="2999"/>
                                          </p:stCondLst>
                                        </p:cTn>
                                        <p:tgtEl>
                                          <p:spTgt spid="4"/>
                                        </p:tgtEl>
                                        <p:attrNameLst>
                                          <p:attrName>style.visibility</p:attrName>
                                        </p:attrNameLst>
                                      </p:cBhvr>
                                      <p:to>
                                        <p:strVal val="hidden"/>
                                      </p:to>
                                    </p:set>
                                  </p:childTnLst>
                                </p:cTn>
                              </p:par>
                              <p:par>
                                <p:cTn id="86" presetID="19" presetClass="exit" presetSubtype="5" fill="hold" nodeType="withEffect">
                                  <p:stCondLst>
                                    <p:cond delay="0"/>
                                  </p:stCondLst>
                                  <p:childTnLst>
                                    <p:anim calcmode="lin" valueType="num">
                                      <p:cBhvr>
                                        <p:cTn id="87" dur="3000"/>
                                        <p:tgtEl>
                                          <p:spTgt spid="5"/>
                                        </p:tgtEl>
                                        <p:attrNameLst>
                                          <p:attrName>ppt_w</p:attrName>
                                        </p:attrNameLst>
                                      </p:cBhvr>
                                      <p:tavLst>
                                        <p:tav tm="0">
                                          <p:val>
                                            <p:strVal val="ppt_w"/>
                                          </p:val>
                                        </p:tav>
                                        <p:tav tm="100000">
                                          <p:val>
                                            <p:strVal val="ppt_w"/>
                                          </p:val>
                                        </p:tav>
                                      </p:tavLst>
                                    </p:anim>
                                    <p:anim calcmode="lin" valueType="num">
                                      <p:cBhvr>
                                        <p:cTn id="88"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9" dur="1" fill="hold">
                                          <p:stCondLst>
                                            <p:cond delay="2999"/>
                                          </p:stCondLst>
                                        </p:cTn>
                                        <p:tgtEl>
                                          <p:spTgt spid="5"/>
                                        </p:tgtEl>
                                        <p:attrNameLst>
                                          <p:attrName>style.visibility</p:attrName>
                                        </p:attrNameLst>
                                      </p:cBhvr>
                                      <p:to>
                                        <p:strVal val="hidden"/>
                                      </p:to>
                                    </p:set>
                                  </p:childTnLst>
                                </p:cTn>
                              </p:par>
                              <p:par>
                                <p:cTn id="90" presetID="19" presetClass="exit" presetSubtype="5" fill="hold" nodeType="withEffect">
                                  <p:stCondLst>
                                    <p:cond delay="0"/>
                                  </p:stCondLst>
                                  <p:childTnLst>
                                    <p:anim calcmode="lin" valueType="num">
                                      <p:cBhvr>
                                        <p:cTn id="91" dur="3000"/>
                                        <p:tgtEl>
                                          <p:spTgt spid="6"/>
                                        </p:tgtEl>
                                        <p:attrNameLst>
                                          <p:attrName>ppt_w</p:attrName>
                                        </p:attrNameLst>
                                      </p:cBhvr>
                                      <p:tavLst>
                                        <p:tav tm="0">
                                          <p:val>
                                            <p:strVal val="ppt_w"/>
                                          </p:val>
                                        </p:tav>
                                        <p:tav tm="100000">
                                          <p:val>
                                            <p:strVal val="ppt_w"/>
                                          </p:val>
                                        </p:tav>
                                      </p:tavLst>
                                    </p:anim>
                                    <p:anim calcmode="lin" valueType="num">
                                      <p:cBhvr>
                                        <p:cTn id="92"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3" dur="1" fill="hold">
                                          <p:stCondLst>
                                            <p:cond delay="2999"/>
                                          </p:stCondLst>
                                        </p:cTn>
                                        <p:tgtEl>
                                          <p:spTgt spid="6"/>
                                        </p:tgtEl>
                                        <p:attrNameLst>
                                          <p:attrName>style.visibility</p:attrName>
                                        </p:attrNameLst>
                                      </p:cBhvr>
                                      <p:to>
                                        <p:strVal val="hidden"/>
                                      </p:to>
                                    </p:set>
                                  </p:childTnLst>
                                </p:cTn>
                              </p:par>
                              <p:par>
                                <p:cTn id="94" presetID="19" presetClass="exit" presetSubtype="5" fill="hold" nodeType="withEffect">
                                  <p:stCondLst>
                                    <p:cond delay="0"/>
                                  </p:stCondLst>
                                  <p:childTnLst>
                                    <p:anim calcmode="lin" valueType="num">
                                      <p:cBhvr>
                                        <p:cTn id="95" dur="3000"/>
                                        <p:tgtEl>
                                          <p:spTgt spid="7"/>
                                        </p:tgtEl>
                                        <p:attrNameLst>
                                          <p:attrName>ppt_w</p:attrName>
                                        </p:attrNameLst>
                                      </p:cBhvr>
                                      <p:tavLst>
                                        <p:tav tm="0">
                                          <p:val>
                                            <p:strVal val="ppt_w"/>
                                          </p:val>
                                        </p:tav>
                                        <p:tav tm="100000">
                                          <p:val>
                                            <p:strVal val="ppt_w"/>
                                          </p:val>
                                        </p:tav>
                                      </p:tavLst>
                                    </p:anim>
                                    <p:anim calcmode="lin" valueType="num">
                                      <p:cBhvr>
                                        <p:cTn id="96"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7" dur="1" fill="hold">
                                          <p:stCondLst>
                                            <p:cond delay="2999"/>
                                          </p:stCondLst>
                                        </p:cTn>
                                        <p:tgtEl>
                                          <p:spTgt spid="7"/>
                                        </p:tgtEl>
                                        <p:attrNameLst>
                                          <p:attrName>style.visibility</p:attrName>
                                        </p:attrNameLst>
                                      </p:cBhvr>
                                      <p:to>
                                        <p:strVal val="hidden"/>
                                      </p:to>
                                    </p:set>
                                  </p:childTnLst>
                                </p:cTn>
                              </p:par>
                              <p:par>
                                <p:cTn id="98" presetID="19" presetClass="exit" presetSubtype="5" fill="hold" nodeType="withEffect">
                                  <p:stCondLst>
                                    <p:cond delay="0"/>
                                  </p:stCondLst>
                                  <p:childTnLst>
                                    <p:anim calcmode="lin" valueType="num">
                                      <p:cBhvr>
                                        <p:cTn id="99" dur="3000"/>
                                        <p:tgtEl>
                                          <p:spTgt spid="8"/>
                                        </p:tgtEl>
                                        <p:attrNameLst>
                                          <p:attrName>ppt_w</p:attrName>
                                        </p:attrNameLst>
                                      </p:cBhvr>
                                      <p:tavLst>
                                        <p:tav tm="0">
                                          <p:val>
                                            <p:strVal val="ppt_w"/>
                                          </p:val>
                                        </p:tav>
                                        <p:tav tm="100000">
                                          <p:val>
                                            <p:strVal val="ppt_w"/>
                                          </p:val>
                                        </p:tav>
                                      </p:tavLst>
                                    </p:anim>
                                    <p:anim calcmode="lin" valueType="num">
                                      <p:cBhvr>
                                        <p:cTn id="100"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1" dur="1" fill="hold">
                                          <p:stCondLst>
                                            <p:cond delay="2999"/>
                                          </p:stCondLst>
                                        </p:cTn>
                                        <p:tgtEl>
                                          <p:spTgt spid="8"/>
                                        </p:tgtEl>
                                        <p:attrNameLst>
                                          <p:attrName>style.visibility</p:attrName>
                                        </p:attrNameLst>
                                      </p:cBhvr>
                                      <p:to>
                                        <p:strVal val="hidden"/>
                                      </p:to>
                                    </p:set>
                                  </p:childTnLst>
                                </p:cTn>
                              </p:par>
                              <p:par>
                                <p:cTn id="102" presetID="17" presetClass="entr" presetSubtype="8" fill="hold" nodeType="withEffect">
                                  <p:stCondLst>
                                    <p:cond delay="0"/>
                                  </p:stCondLst>
                                  <p:childTnLst>
                                    <p:set>
                                      <p:cBhvr>
                                        <p:cTn id="103" dur="1" fill="hold">
                                          <p:stCondLst>
                                            <p:cond delay="0"/>
                                          </p:stCondLst>
                                        </p:cTn>
                                        <p:tgtEl>
                                          <p:spTgt spid="2"/>
                                        </p:tgtEl>
                                        <p:attrNameLst>
                                          <p:attrName>style.visibility</p:attrName>
                                        </p:attrNameLst>
                                      </p:cBhvr>
                                      <p:to>
                                        <p:strVal val="visible"/>
                                      </p:to>
                                    </p:set>
                                    <p:anim calcmode="lin" valueType="num">
                                      <p:cBhvr>
                                        <p:cTn id="104" dur="3000" fill="hold"/>
                                        <p:tgtEl>
                                          <p:spTgt spid="2"/>
                                        </p:tgtEl>
                                        <p:attrNameLst>
                                          <p:attrName>ppt_x</p:attrName>
                                        </p:attrNameLst>
                                      </p:cBhvr>
                                      <p:tavLst>
                                        <p:tav tm="0">
                                          <p:val>
                                            <p:strVal val="#ppt_x-#ppt_w/2"/>
                                          </p:val>
                                        </p:tav>
                                        <p:tav tm="100000">
                                          <p:val>
                                            <p:strVal val="#ppt_x"/>
                                          </p:val>
                                        </p:tav>
                                      </p:tavLst>
                                    </p:anim>
                                    <p:anim calcmode="lin" valueType="num">
                                      <p:cBhvr>
                                        <p:cTn id="105" dur="3000" fill="hold"/>
                                        <p:tgtEl>
                                          <p:spTgt spid="2"/>
                                        </p:tgtEl>
                                        <p:attrNameLst>
                                          <p:attrName>ppt_y</p:attrName>
                                        </p:attrNameLst>
                                      </p:cBhvr>
                                      <p:tavLst>
                                        <p:tav tm="0">
                                          <p:val>
                                            <p:strVal val="#ppt_y"/>
                                          </p:val>
                                        </p:tav>
                                        <p:tav tm="100000">
                                          <p:val>
                                            <p:strVal val="#ppt_y"/>
                                          </p:val>
                                        </p:tav>
                                      </p:tavLst>
                                    </p:anim>
                                    <p:anim calcmode="lin" valueType="num">
                                      <p:cBhvr>
                                        <p:cTn id="106" dur="3000" fill="hold"/>
                                        <p:tgtEl>
                                          <p:spTgt spid="2"/>
                                        </p:tgtEl>
                                        <p:attrNameLst>
                                          <p:attrName>ppt_w</p:attrName>
                                        </p:attrNameLst>
                                      </p:cBhvr>
                                      <p:tavLst>
                                        <p:tav tm="0">
                                          <p:val>
                                            <p:fltVal val="0"/>
                                          </p:val>
                                        </p:tav>
                                        <p:tav tm="100000">
                                          <p:val>
                                            <p:strVal val="#ppt_w"/>
                                          </p:val>
                                        </p:tav>
                                      </p:tavLst>
                                    </p:anim>
                                    <p:anim calcmode="lin" valueType="num">
                                      <p:cBhvr>
                                        <p:cTn id="107" dur="3000" fill="hold"/>
                                        <p:tgtEl>
                                          <p:spTgt spid="2"/>
                                        </p:tgtEl>
                                        <p:attrNameLst>
                                          <p:attrName>ppt_h</p:attrName>
                                        </p:attrNameLst>
                                      </p:cBhvr>
                                      <p:tavLst>
                                        <p:tav tm="0">
                                          <p:val>
                                            <p:strVal val="#ppt_h"/>
                                          </p:val>
                                        </p:tav>
                                        <p:tav tm="100000">
                                          <p:val>
                                            <p:strVal val="#ppt_h"/>
                                          </p:val>
                                        </p:tav>
                                      </p:tavLst>
                                    </p:anim>
                                  </p:childTnLst>
                                </p:cTn>
                              </p:par>
                            </p:childTnLst>
                          </p:cTn>
                        </p:par>
                        <p:par>
                          <p:cTn id="108" fill="hold">
                            <p:stCondLst>
                              <p:cond delay="6000"/>
                            </p:stCondLst>
                            <p:childTnLst>
                              <p:par>
                                <p:cTn id="109" presetID="40" presetClass="entr" presetSubtype="0" fill="hold" grpId="0" nodeType="afterEffect">
                                  <p:stCondLst>
                                    <p:cond delay="0"/>
                                  </p:stCondLst>
                                  <p:iterate type="lt">
                                    <p:tmPct val="10000"/>
                                  </p:iterate>
                                  <p:childTnLst>
                                    <p:set>
                                      <p:cBhvr>
                                        <p:cTn id="110" dur="1" fill="hold">
                                          <p:stCondLst>
                                            <p:cond delay="0"/>
                                          </p:stCondLst>
                                        </p:cTn>
                                        <p:tgtEl>
                                          <p:spTgt spid="9"/>
                                        </p:tgtEl>
                                        <p:attrNameLst>
                                          <p:attrName>style.visibility</p:attrName>
                                        </p:attrNameLst>
                                      </p:cBhvr>
                                      <p:to>
                                        <p:strVal val="visible"/>
                                      </p:to>
                                    </p:set>
                                    <p:animEffect transition="in" filter="fade">
                                      <p:cBhvr>
                                        <p:cTn id="111" dur="1000"/>
                                        <p:tgtEl>
                                          <p:spTgt spid="9"/>
                                        </p:tgtEl>
                                      </p:cBhvr>
                                    </p:animEffect>
                                    <p:anim calcmode="lin" valueType="num">
                                      <p:cBhvr>
                                        <p:cTn id="112" dur="1000" fill="hold"/>
                                        <p:tgtEl>
                                          <p:spTgt spid="9"/>
                                        </p:tgtEl>
                                        <p:attrNameLst>
                                          <p:attrName>ppt_x</p:attrName>
                                        </p:attrNameLst>
                                      </p:cBhvr>
                                      <p:tavLst>
                                        <p:tav tm="0">
                                          <p:val>
                                            <p:strVal val="#ppt_x-.1"/>
                                          </p:val>
                                        </p:tav>
                                        <p:tav tm="100000">
                                          <p:val>
                                            <p:strVal val="#ppt_x"/>
                                          </p:val>
                                        </p:tav>
                                      </p:tavLst>
                                    </p:anim>
                                    <p:anim calcmode="lin" valueType="num">
                                      <p:cBhvr>
                                        <p:cTn id="11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95762.jpg"/>
          <p:cNvPicPr>
            <a:picLocks noChangeAspect="1"/>
          </p:cNvPicPr>
          <p:nvPr/>
        </p:nvPicPr>
        <p:blipFill>
          <a:blip r:embed="rId2" cstate="print"/>
          <a:stretch>
            <a:fillRect/>
          </a:stretch>
        </p:blipFill>
        <p:spPr bwMode="auto">
          <a:xfrm>
            <a:off x="0" y="0"/>
            <a:ext cx="9144000" cy="5136357"/>
          </a:xfrm>
          <a:prstGeom prst="rect">
            <a:avLst/>
          </a:prstGeom>
          <a:noFill/>
          <a:ln w="9525">
            <a:noFill/>
            <a:miter lim="800000"/>
            <a:headEnd/>
            <a:tailEnd/>
          </a:ln>
          <a:scene3d>
            <a:camera prst="orthographicFront"/>
            <a:lightRig rig="threePt" dir="t"/>
          </a:scene3d>
          <a:sp3d>
            <a:bevelT w="254000" h="190500" prst="convex"/>
          </a:sp3d>
        </p:spPr>
      </p:pic>
      <p:sp>
        <p:nvSpPr>
          <p:cNvPr id="5" name="4 Franja diagonal"/>
          <p:cNvSpPr/>
          <p:nvPr/>
        </p:nvSpPr>
        <p:spPr>
          <a:xfrm rot="16200000" flipH="1" flipV="1">
            <a:off x="-419706" y="151794"/>
            <a:ext cx="5411411" cy="4572000"/>
          </a:xfrm>
          <a:prstGeom prst="diagStripe">
            <a:avLst>
              <a:gd name="adj" fmla="val 82247"/>
            </a:avLst>
          </a:prstGeom>
          <a:solidFill>
            <a:schemeClr val="accent3">
              <a:lumMod val="75000"/>
              <a:alpha val="60000"/>
            </a:schemeClr>
          </a:solidFill>
          <a:ln>
            <a:noFill/>
          </a:ln>
          <a:effectLst>
            <a:softEdge rad="12700"/>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6" name="5 Franja diagonal"/>
          <p:cNvSpPr/>
          <p:nvPr/>
        </p:nvSpPr>
        <p:spPr>
          <a:xfrm rot="16200000" flipH="1">
            <a:off x="4125505" y="125004"/>
            <a:ext cx="5464989" cy="4572002"/>
          </a:xfrm>
          <a:prstGeom prst="diagStripe">
            <a:avLst>
              <a:gd name="adj" fmla="val 83204"/>
            </a:avLst>
          </a:prstGeom>
          <a:solidFill>
            <a:schemeClr val="accent3">
              <a:lumMod val="75000"/>
              <a:alpha val="60000"/>
            </a:schemeClr>
          </a:solidFill>
          <a:ln>
            <a:noFill/>
          </a:ln>
          <a:effectLst>
            <a:softEdge rad="12700"/>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7" name="6 Franja diagonal"/>
          <p:cNvSpPr/>
          <p:nvPr/>
        </p:nvSpPr>
        <p:spPr>
          <a:xfrm rot="16200000" flipH="1" flipV="1">
            <a:off x="559005" y="70924"/>
            <a:ext cx="4353582" cy="3672408"/>
          </a:xfrm>
          <a:prstGeom prst="diagStripe">
            <a:avLst>
              <a:gd name="adj" fmla="val 80339"/>
            </a:avLst>
          </a:prstGeom>
          <a:solidFill>
            <a:schemeClr val="accent3">
              <a:lumMod val="75000"/>
              <a:alpha val="60000"/>
            </a:schemeClr>
          </a:solidFill>
          <a:ln>
            <a:noFill/>
          </a:ln>
          <a:effectLst>
            <a:softEdge rad="12700"/>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8" name="7 Franja diagonal"/>
          <p:cNvSpPr/>
          <p:nvPr/>
        </p:nvSpPr>
        <p:spPr>
          <a:xfrm rot="16200000" flipH="1">
            <a:off x="4223091" y="62600"/>
            <a:ext cx="4370229" cy="3672410"/>
          </a:xfrm>
          <a:prstGeom prst="diagStripe">
            <a:avLst>
              <a:gd name="adj" fmla="val 80589"/>
            </a:avLst>
          </a:prstGeom>
          <a:solidFill>
            <a:schemeClr val="accent3">
              <a:lumMod val="75000"/>
              <a:alpha val="60000"/>
            </a:schemeClr>
          </a:solidFill>
          <a:ln>
            <a:noFill/>
          </a:ln>
          <a:effectLst>
            <a:softEdge rad="12700"/>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11" name="10 Franja diagonal"/>
          <p:cNvSpPr/>
          <p:nvPr/>
        </p:nvSpPr>
        <p:spPr>
          <a:xfrm rot="16200000" flipH="1" flipV="1">
            <a:off x="1495111" y="-1084"/>
            <a:ext cx="3345468" cy="2808312"/>
          </a:xfrm>
          <a:prstGeom prst="diagStripe">
            <a:avLst>
              <a:gd name="adj" fmla="val 73424"/>
            </a:avLst>
          </a:prstGeom>
          <a:solidFill>
            <a:schemeClr val="accent3">
              <a:lumMod val="75000"/>
              <a:alpha val="60000"/>
            </a:schemeClr>
          </a:solidFill>
          <a:ln>
            <a:noFill/>
          </a:ln>
          <a:effectLst>
            <a:softEdge rad="12700"/>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12" name="11 Franja diagonal"/>
          <p:cNvSpPr/>
          <p:nvPr/>
        </p:nvSpPr>
        <p:spPr>
          <a:xfrm rot="16200000" flipH="1">
            <a:off x="4295101" y="-9406"/>
            <a:ext cx="3362115" cy="2808314"/>
          </a:xfrm>
          <a:prstGeom prst="diagStripe">
            <a:avLst>
              <a:gd name="adj" fmla="val 74833"/>
            </a:avLst>
          </a:prstGeom>
          <a:solidFill>
            <a:schemeClr val="accent3">
              <a:lumMod val="75000"/>
              <a:alpha val="60000"/>
            </a:schemeClr>
          </a:solidFill>
          <a:ln>
            <a:noFill/>
          </a:ln>
          <a:effectLst>
            <a:softEdge rad="12700"/>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13" name="12 Franja diagonal"/>
          <p:cNvSpPr/>
          <p:nvPr/>
        </p:nvSpPr>
        <p:spPr>
          <a:xfrm rot="16200000" flipH="1" flipV="1">
            <a:off x="2395211" y="-37087"/>
            <a:ext cx="2409366" cy="1944218"/>
          </a:xfrm>
          <a:prstGeom prst="diagStripe">
            <a:avLst>
              <a:gd name="adj" fmla="val 67829"/>
            </a:avLst>
          </a:prstGeom>
          <a:solidFill>
            <a:schemeClr val="accent3">
              <a:lumMod val="75000"/>
              <a:alpha val="60000"/>
            </a:schemeClr>
          </a:solidFill>
          <a:ln>
            <a:noFill/>
          </a:ln>
          <a:effectLst>
            <a:softEdge rad="12700"/>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14" name="13 Franja diagonal"/>
          <p:cNvSpPr/>
          <p:nvPr/>
        </p:nvSpPr>
        <p:spPr>
          <a:xfrm rot="16200000" flipH="1">
            <a:off x="4295100" y="-9406"/>
            <a:ext cx="2498023" cy="1944217"/>
          </a:xfrm>
          <a:prstGeom prst="diagStripe">
            <a:avLst>
              <a:gd name="adj" fmla="val 65321"/>
            </a:avLst>
          </a:prstGeom>
          <a:solidFill>
            <a:schemeClr val="accent3">
              <a:lumMod val="75000"/>
              <a:alpha val="60000"/>
            </a:schemeClr>
          </a:solidFill>
          <a:ln>
            <a:noFill/>
          </a:ln>
          <a:effectLst>
            <a:softEdge rad="12700"/>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15" name="14 Franja diagonal"/>
          <p:cNvSpPr/>
          <p:nvPr/>
        </p:nvSpPr>
        <p:spPr>
          <a:xfrm rot="16200000" flipH="1" flipV="1">
            <a:off x="3223303" y="-145098"/>
            <a:ext cx="1473262" cy="1224137"/>
          </a:xfrm>
          <a:prstGeom prst="diagStripe">
            <a:avLst>
              <a:gd name="adj" fmla="val 49892"/>
            </a:avLst>
          </a:prstGeom>
          <a:solidFill>
            <a:schemeClr val="accent3">
              <a:lumMod val="75000"/>
              <a:alpha val="60000"/>
            </a:schemeClr>
          </a:solidFill>
          <a:ln>
            <a:noFill/>
          </a:ln>
          <a:effectLst>
            <a:softEdge rad="12700"/>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16" name="15 Franja diagonal"/>
          <p:cNvSpPr/>
          <p:nvPr/>
        </p:nvSpPr>
        <p:spPr>
          <a:xfrm rot="16200000" flipH="1">
            <a:off x="4439114" y="-153422"/>
            <a:ext cx="1489911" cy="1224136"/>
          </a:xfrm>
          <a:prstGeom prst="diagStripe">
            <a:avLst>
              <a:gd name="adj" fmla="val 52327"/>
            </a:avLst>
          </a:prstGeom>
          <a:solidFill>
            <a:schemeClr val="accent3">
              <a:lumMod val="75000"/>
              <a:alpha val="60000"/>
            </a:schemeClr>
          </a:solidFill>
          <a:ln>
            <a:noFill/>
          </a:ln>
          <a:effectLst>
            <a:softEdge rad="12700"/>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17" name="16 CuadroTexto"/>
          <p:cNvSpPr txBox="1"/>
          <p:nvPr/>
        </p:nvSpPr>
        <p:spPr>
          <a:xfrm>
            <a:off x="0" y="1928813"/>
            <a:ext cx="4143375" cy="769937"/>
          </a:xfrm>
          <a:prstGeom prst="rect">
            <a:avLst/>
          </a:prstGeom>
          <a:noFill/>
        </p:spPr>
        <p:txBody>
          <a:bodyPr>
            <a:spAutoFit/>
          </a:bodyPr>
          <a:lstStyle/>
          <a:p>
            <a:pPr algn="ctr" fontAlgn="auto">
              <a:spcBef>
                <a:spcPts val="0"/>
              </a:spcBef>
              <a:spcAft>
                <a:spcPts val="0"/>
              </a:spcAft>
              <a:defRPr/>
            </a:pPr>
            <a:endParaRPr lang="es-ES" sz="4400">
              <a:solidFill>
                <a:srgbClr val="FFFF00"/>
              </a:solidFill>
              <a:effectLst>
                <a:outerShdw blurRad="38100" dist="38100" dir="2700000" algn="tl">
                  <a:srgbClr val="FFFFFF"/>
                </a:outerShdw>
              </a:effectLst>
              <a:latin typeface="Anabelle Script Light"/>
              <a:cs typeface="+mn-cs"/>
            </a:endParaRPr>
          </a:p>
        </p:txBody>
      </p:sp>
      <p:sp>
        <p:nvSpPr>
          <p:cNvPr id="19" name="18 CuadroTexto"/>
          <p:cNvSpPr txBox="1"/>
          <p:nvPr/>
        </p:nvSpPr>
        <p:spPr>
          <a:xfrm>
            <a:off x="827088" y="3940175"/>
            <a:ext cx="7777162" cy="922338"/>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Quizás lo más espectacular de estos jardines sea la zona central con sus cuatro estanques provistos de surtidores y rodeados de cipreses cortados en redondo o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cuadrado.</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2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0-#ppt_w/2"/>
                                          </p:val>
                                        </p:tav>
                                        <p:tav tm="100000">
                                          <p:val>
                                            <p:strVal val="#ppt_x"/>
                                          </p:val>
                                        </p:tav>
                                      </p:tavLst>
                                    </p:anim>
                                    <p:anim calcmode="lin" valueType="num">
                                      <p:cBhvr additive="base">
                                        <p:cTn id="16" dur="3000" fill="hold"/>
                                        <p:tgtEl>
                                          <p:spTgt spid="11"/>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3000" fill="hold"/>
                                        <p:tgtEl>
                                          <p:spTgt spid="13"/>
                                        </p:tgtEl>
                                        <p:attrNameLst>
                                          <p:attrName>ppt_x</p:attrName>
                                        </p:attrNameLst>
                                      </p:cBhvr>
                                      <p:tavLst>
                                        <p:tav tm="0">
                                          <p:val>
                                            <p:strVal val="0-#ppt_w/2"/>
                                          </p:val>
                                        </p:tav>
                                        <p:tav tm="100000">
                                          <p:val>
                                            <p:strVal val="#ppt_x"/>
                                          </p:val>
                                        </p:tav>
                                      </p:tavLst>
                                    </p:anim>
                                    <p:anim calcmode="lin" valueType="num">
                                      <p:cBhvr additive="base">
                                        <p:cTn id="20" dur="3000" fill="hold"/>
                                        <p:tgtEl>
                                          <p:spTgt spid="13"/>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3000" fill="hold"/>
                                        <p:tgtEl>
                                          <p:spTgt spid="15"/>
                                        </p:tgtEl>
                                        <p:attrNameLst>
                                          <p:attrName>ppt_x</p:attrName>
                                        </p:attrNameLst>
                                      </p:cBhvr>
                                      <p:tavLst>
                                        <p:tav tm="0">
                                          <p:val>
                                            <p:strVal val="0-#ppt_w/2"/>
                                          </p:val>
                                        </p:tav>
                                        <p:tav tm="100000">
                                          <p:val>
                                            <p:strVal val="#ppt_x"/>
                                          </p:val>
                                        </p:tav>
                                      </p:tavLst>
                                    </p:anim>
                                    <p:anim calcmode="lin" valueType="num">
                                      <p:cBhvr additive="base">
                                        <p:cTn id="24" dur="3000" fill="hold"/>
                                        <p:tgtEl>
                                          <p:spTgt spid="15"/>
                                        </p:tgtEl>
                                        <p:attrNameLst>
                                          <p:attrName>ppt_y</p:attrName>
                                        </p:attrNameLst>
                                      </p:cBhvr>
                                      <p:tavLst>
                                        <p:tav tm="0">
                                          <p:val>
                                            <p:strVal val="0-#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3000" fill="hold"/>
                                        <p:tgtEl>
                                          <p:spTgt spid="6"/>
                                        </p:tgtEl>
                                        <p:attrNameLst>
                                          <p:attrName>ppt_x</p:attrName>
                                        </p:attrNameLst>
                                      </p:cBhvr>
                                      <p:tavLst>
                                        <p:tav tm="0">
                                          <p:val>
                                            <p:strVal val="1+#ppt_w/2"/>
                                          </p:val>
                                        </p:tav>
                                        <p:tav tm="100000">
                                          <p:val>
                                            <p:strVal val="#ppt_x"/>
                                          </p:val>
                                        </p:tav>
                                      </p:tavLst>
                                    </p:anim>
                                    <p:anim calcmode="lin" valueType="num">
                                      <p:cBhvr additive="base">
                                        <p:cTn id="28" dur="3000" fill="hold"/>
                                        <p:tgtEl>
                                          <p:spTgt spid="6"/>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3000" fill="hold"/>
                                        <p:tgtEl>
                                          <p:spTgt spid="8"/>
                                        </p:tgtEl>
                                        <p:attrNameLst>
                                          <p:attrName>ppt_x</p:attrName>
                                        </p:attrNameLst>
                                      </p:cBhvr>
                                      <p:tavLst>
                                        <p:tav tm="0">
                                          <p:val>
                                            <p:strVal val="1+#ppt_w/2"/>
                                          </p:val>
                                        </p:tav>
                                        <p:tav tm="100000">
                                          <p:val>
                                            <p:strVal val="#ppt_x"/>
                                          </p:val>
                                        </p:tav>
                                      </p:tavLst>
                                    </p:anim>
                                    <p:anim calcmode="lin" valueType="num">
                                      <p:cBhvr additive="base">
                                        <p:cTn id="32" dur="3000" fill="hold"/>
                                        <p:tgtEl>
                                          <p:spTgt spid="8"/>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1+#ppt_w/2"/>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3000" fill="hold"/>
                                        <p:tgtEl>
                                          <p:spTgt spid="14"/>
                                        </p:tgtEl>
                                        <p:attrNameLst>
                                          <p:attrName>ppt_x</p:attrName>
                                        </p:attrNameLst>
                                      </p:cBhvr>
                                      <p:tavLst>
                                        <p:tav tm="0">
                                          <p:val>
                                            <p:strVal val="1+#ppt_w/2"/>
                                          </p:val>
                                        </p:tav>
                                        <p:tav tm="100000">
                                          <p:val>
                                            <p:strVal val="#ppt_x"/>
                                          </p:val>
                                        </p:tav>
                                      </p:tavLst>
                                    </p:anim>
                                    <p:anim calcmode="lin" valueType="num">
                                      <p:cBhvr additive="base">
                                        <p:cTn id="40" dur="3000" fill="hold"/>
                                        <p:tgtEl>
                                          <p:spTgt spid="14"/>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3000" fill="hold"/>
                                        <p:tgtEl>
                                          <p:spTgt spid="16"/>
                                        </p:tgtEl>
                                        <p:attrNameLst>
                                          <p:attrName>ppt_x</p:attrName>
                                        </p:attrNameLst>
                                      </p:cBhvr>
                                      <p:tavLst>
                                        <p:tav tm="0">
                                          <p:val>
                                            <p:strVal val="1+#ppt_w/2"/>
                                          </p:val>
                                        </p:tav>
                                        <p:tav tm="100000">
                                          <p:val>
                                            <p:strVal val="#ppt_x"/>
                                          </p:val>
                                        </p:tav>
                                      </p:tavLst>
                                    </p:anim>
                                    <p:anim calcmode="lin" valueType="num">
                                      <p:cBhvr additive="base">
                                        <p:cTn id="44" dur="3000" fill="hold"/>
                                        <p:tgtEl>
                                          <p:spTgt spid="16"/>
                                        </p:tgtEl>
                                        <p:attrNameLst>
                                          <p:attrName>ppt_y</p:attrName>
                                        </p:attrNameLst>
                                      </p:cBhvr>
                                      <p:tavLst>
                                        <p:tav tm="0">
                                          <p:val>
                                            <p:strVal val="0-#ppt_h/2"/>
                                          </p:val>
                                        </p:tav>
                                        <p:tav tm="100000">
                                          <p:val>
                                            <p:strVal val="#ppt_y"/>
                                          </p:val>
                                        </p:tav>
                                      </p:tavLst>
                                    </p:anim>
                                  </p:childTnLst>
                                </p:cTn>
                              </p:par>
                            </p:childTnLst>
                          </p:cTn>
                        </p:par>
                        <p:par>
                          <p:cTn id="45" fill="hold">
                            <p:stCondLst>
                              <p:cond delay="3000"/>
                            </p:stCondLst>
                            <p:childTnLst>
                              <p:par>
                                <p:cTn id="46" presetID="2" presetClass="exit" presetSubtype="6" fill="hold" nodeType="afterEffect">
                                  <p:stCondLst>
                                    <p:cond delay="0"/>
                                  </p:stCondLst>
                                  <p:childTnLst>
                                    <p:anim calcmode="lin" valueType="num">
                                      <p:cBhvr additive="base">
                                        <p:cTn id="47" dur="3000"/>
                                        <p:tgtEl>
                                          <p:spTgt spid="5"/>
                                        </p:tgtEl>
                                        <p:attrNameLst>
                                          <p:attrName>ppt_x</p:attrName>
                                        </p:attrNameLst>
                                      </p:cBhvr>
                                      <p:tavLst>
                                        <p:tav tm="0">
                                          <p:val>
                                            <p:strVal val="ppt_x"/>
                                          </p:val>
                                        </p:tav>
                                        <p:tav tm="100000">
                                          <p:val>
                                            <p:strVal val="1+ppt_w/2"/>
                                          </p:val>
                                        </p:tav>
                                      </p:tavLst>
                                    </p:anim>
                                    <p:anim calcmode="lin" valueType="num">
                                      <p:cBhvr additive="base">
                                        <p:cTn id="48" dur="3000"/>
                                        <p:tgtEl>
                                          <p:spTgt spid="5"/>
                                        </p:tgtEl>
                                        <p:attrNameLst>
                                          <p:attrName>ppt_y</p:attrName>
                                        </p:attrNameLst>
                                      </p:cBhvr>
                                      <p:tavLst>
                                        <p:tav tm="0">
                                          <p:val>
                                            <p:strVal val="ppt_y"/>
                                          </p:val>
                                        </p:tav>
                                        <p:tav tm="100000">
                                          <p:val>
                                            <p:strVal val="1+ppt_h/2"/>
                                          </p:val>
                                        </p:tav>
                                      </p:tavLst>
                                    </p:anim>
                                    <p:set>
                                      <p:cBhvr>
                                        <p:cTn id="49" dur="1" fill="hold">
                                          <p:stCondLst>
                                            <p:cond delay="2999"/>
                                          </p:stCondLst>
                                        </p:cTn>
                                        <p:tgtEl>
                                          <p:spTgt spid="5"/>
                                        </p:tgtEl>
                                        <p:attrNameLst>
                                          <p:attrName>style.visibility</p:attrName>
                                        </p:attrNameLst>
                                      </p:cBhvr>
                                      <p:to>
                                        <p:strVal val="hidden"/>
                                      </p:to>
                                    </p:set>
                                  </p:childTnLst>
                                </p:cTn>
                              </p:par>
                              <p:par>
                                <p:cTn id="50" presetID="2" presetClass="exit" presetSubtype="6" fill="hold" nodeType="withEffect">
                                  <p:stCondLst>
                                    <p:cond delay="0"/>
                                  </p:stCondLst>
                                  <p:childTnLst>
                                    <p:anim calcmode="lin" valueType="num">
                                      <p:cBhvr additive="base">
                                        <p:cTn id="51" dur="3000"/>
                                        <p:tgtEl>
                                          <p:spTgt spid="7"/>
                                        </p:tgtEl>
                                        <p:attrNameLst>
                                          <p:attrName>ppt_x</p:attrName>
                                        </p:attrNameLst>
                                      </p:cBhvr>
                                      <p:tavLst>
                                        <p:tav tm="0">
                                          <p:val>
                                            <p:strVal val="ppt_x"/>
                                          </p:val>
                                        </p:tav>
                                        <p:tav tm="100000">
                                          <p:val>
                                            <p:strVal val="1+ppt_w/2"/>
                                          </p:val>
                                        </p:tav>
                                      </p:tavLst>
                                    </p:anim>
                                    <p:anim calcmode="lin" valueType="num">
                                      <p:cBhvr additive="base">
                                        <p:cTn id="52" dur="3000"/>
                                        <p:tgtEl>
                                          <p:spTgt spid="7"/>
                                        </p:tgtEl>
                                        <p:attrNameLst>
                                          <p:attrName>ppt_y</p:attrName>
                                        </p:attrNameLst>
                                      </p:cBhvr>
                                      <p:tavLst>
                                        <p:tav tm="0">
                                          <p:val>
                                            <p:strVal val="ppt_y"/>
                                          </p:val>
                                        </p:tav>
                                        <p:tav tm="100000">
                                          <p:val>
                                            <p:strVal val="1+ppt_h/2"/>
                                          </p:val>
                                        </p:tav>
                                      </p:tavLst>
                                    </p:anim>
                                    <p:set>
                                      <p:cBhvr>
                                        <p:cTn id="53" dur="1" fill="hold">
                                          <p:stCondLst>
                                            <p:cond delay="2999"/>
                                          </p:stCondLst>
                                        </p:cTn>
                                        <p:tgtEl>
                                          <p:spTgt spid="7"/>
                                        </p:tgtEl>
                                        <p:attrNameLst>
                                          <p:attrName>style.visibility</p:attrName>
                                        </p:attrNameLst>
                                      </p:cBhvr>
                                      <p:to>
                                        <p:strVal val="hidden"/>
                                      </p:to>
                                    </p:set>
                                  </p:childTnLst>
                                </p:cTn>
                              </p:par>
                              <p:par>
                                <p:cTn id="54" presetID="2" presetClass="exit" presetSubtype="6" fill="hold" nodeType="withEffect">
                                  <p:stCondLst>
                                    <p:cond delay="0"/>
                                  </p:stCondLst>
                                  <p:childTnLst>
                                    <p:anim calcmode="lin" valueType="num">
                                      <p:cBhvr additive="base">
                                        <p:cTn id="55" dur="3000"/>
                                        <p:tgtEl>
                                          <p:spTgt spid="11"/>
                                        </p:tgtEl>
                                        <p:attrNameLst>
                                          <p:attrName>ppt_x</p:attrName>
                                        </p:attrNameLst>
                                      </p:cBhvr>
                                      <p:tavLst>
                                        <p:tav tm="0">
                                          <p:val>
                                            <p:strVal val="ppt_x"/>
                                          </p:val>
                                        </p:tav>
                                        <p:tav tm="100000">
                                          <p:val>
                                            <p:strVal val="1+ppt_w/2"/>
                                          </p:val>
                                        </p:tav>
                                      </p:tavLst>
                                    </p:anim>
                                    <p:anim calcmode="lin" valueType="num">
                                      <p:cBhvr additive="base">
                                        <p:cTn id="56" dur="3000"/>
                                        <p:tgtEl>
                                          <p:spTgt spid="11"/>
                                        </p:tgtEl>
                                        <p:attrNameLst>
                                          <p:attrName>ppt_y</p:attrName>
                                        </p:attrNameLst>
                                      </p:cBhvr>
                                      <p:tavLst>
                                        <p:tav tm="0">
                                          <p:val>
                                            <p:strVal val="ppt_y"/>
                                          </p:val>
                                        </p:tav>
                                        <p:tav tm="100000">
                                          <p:val>
                                            <p:strVal val="1+ppt_h/2"/>
                                          </p:val>
                                        </p:tav>
                                      </p:tavLst>
                                    </p:anim>
                                    <p:set>
                                      <p:cBhvr>
                                        <p:cTn id="57" dur="1" fill="hold">
                                          <p:stCondLst>
                                            <p:cond delay="2999"/>
                                          </p:stCondLst>
                                        </p:cTn>
                                        <p:tgtEl>
                                          <p:spTgt spid="11"/>
                                        </p:tgtEl>
                                        <p:attrNameLst>
                                          <p:attrName>style.visibility</p:attrName>
                                        </p:attrNameLst>
                                      </p:cBhvr>
                                      <p:to>
                                        <p:strVal val="hidden"/>
                                      </p:to>
                                    </p:set>
                                  </p:childTnLst>
                                </p:cTn>
                              </p:par>
                              <p:par>
                                <p:cTn id="58" presetID="2" presetClass="exit" presetSubtype="6" fill="hold" nodeType="withEffect">
                                  <p:stCondLst>
                                    <p:cond delay="0"/>
                                  </p:stCondLst>
                                  <p:childTnLst>
                                    <p:anim calcmode="lin" valueType="num">
                                      <p:cBhvr additive="base">
                                        <p:cTn id="59" dur="3000"/>
                                        <p:tgtEl>
                                          <p:spTgt spid="13"/>
                                        </p:tgtEl>
                                        <p:attrNameLst>
                                          <p:attrName>ppt_x</p:attrName>
                                        </p:attrNameLst>
                                      </p:cBhvr>
                                      <p:tavLst>
                                        <p:tav tm="0">
                                          <p:val>
                                            <p:strVal val="ppt_x"/>
                                          </p:val>
                                        </p:tav>
                                        <p:tav tm="100000">
                                          <p:val>
                                            <p:strVal val="1+ppt_w/2"/>
                                          </p:val>
                                        </p:tav>
                                      </p:tavLst>
                                    </p:anim>
                                    <p:anim calcmode="lin" valueType="num">
                                      <p:cBhvr additive="base">
                                        <p:cTn id="60" dur="3000"/>
                                        <p:tgtEl>
                                          <p:spTgt spid="13"/>
                                        </p:tgtEl>
                                        <p:attrNameLst>
                                          <p:attrName>ppt_y</p:attrName>
                                        </p:attrNameLst>
                                      </p:cBhvr>
                                      <p:tavLst>
                                        <p:tav tm="0">
                                          <p:val>
                                            <p:strVal val="ppt_y"/>
                                          </p:val>
                                        </p:tav>
                                        <p:tav tm="100000">
                                          <p:val>
                                            <p:strVal val="1+ppt_h/2"/>
                                          </p:val>
                                        </p:tav>
                                      </p:tavLst>
                                    </p:anim>
                                    <p:set>
                                      <p:cBhvr>
                                        <p:cTn id="61" dur="1" fill="hold">
                                          <p:stCondLst>
                                            <p:cond delay="2999"/>
                                          </p:stCondLst>
                                        </p:cTn>
                                        <p:tgtEl>
                                          <p:spTgt spid="13"/>
                                        </p:tgtEl>
                                        <p:attrNameLst>
                                          <p:attrName>style.visibility</p:attrName>
                                        </p:attrNameLst>
                                      </p:cBhvr>
                                      <p:to>
                                        <p:strVal val="hidden"/>
                                      </p:to>
                                    </p:set>
                                  </p:childTnLst>
                                </p:cTn>
                              </p:par>
                              <p:par>
                                <p:cTn id="62" presetID="2" presetClass="exit" presetSubtype="6" fill="hold" nodeType="withEffect">
                                  <p:stCondLst>
                                    <p:cond delay="0"/>
                                  </p:stCondLst>
                                  <p:childTnLst>
                                    <p:anim calcmode="lin" valueType="num">
                                      <p:cBhvr additive="base">
                                        <p:cTn id="63" dur="3000"/>
                                        <p:tgtEl>
                                          <p:spTgt spid="15"/>
                                        </p:tgtEl>
                                        <p:attrNameLst>
                                          <p:attrName>ppt_x</p:attrName>
                                        </p:attrNameLst>
                                      </p:cBhvr>
                                      <p:tavLst>
                                        <p:tav tm="0">
                                          <p:val>
                                            <p:strVal val="ppt_x"/>
                                          </p:val>
                                        </p:tav>
                                        <p:tav tm="100000">
                                          <p:val>
                                            <p:strVal val="1+ppt_w/2"/>
                                          </p:val>
                                        </p:tav>
                                      </p:tavLst>
                                    </p:anim>
                                    <p:anim calcmode="lin" valueType="num">
                                      <p:cBhvr additive="base">
                                        <p:cTn id="64" dur="3000"/>
                                        <p:tgtEl>
                                          <p:spTgt spid="15"/>
                                        </p:tgtEl>
                                        <p:attrNameLst>
                                          <p:attrName>ppt_y</p:attrName>
                                        </p:attrNameLst>
                                      </p:cBhvr>
                                      <p:tavLst>
                                        <p:tav tm="0">
                                          <p:val>
                                            <p:strVal val="ppt_y"/>
                                          </p:val>
                                        </p:tav>
                                        <p:tav tm="100000">
                                          <p:val>
                                            <p:strVal val="1+ppt_h/2"/>
                                          </p:val>
                                        </p:tav>
                                      </p:tavLst>
                                    </p:anim>
                                    <p:set>
                                      <p:cBhvr>
                                        <p:cTn id="65" dur="1" fill="hold">
                                          <p:stCondLst>
                                            <p:cond delay="2999"/>
                                          </p:stCondLst>
                                        </p:cTn>
                                        <p:tgtEl>
                                          <p:spTgt spid="15"/>
                                        </p:tgtEl>
                                        <p:attrNameLst>
                                          <p:attrName>style.visibility</p:attrName>
                                        </p:attrNameLst>
                                      </p:cBhvr>
                                      <p:to>
                                        <p:strVal val="hidden"/>
                                      </p:to>
                                    </p:set>
                                  </p:childTnLst>
                                </p:cTn>
                              </p:par>
                              <p:par>
                                <p:cTn id="66" presetID="2" presetClass="exit" presetSubtype="12" fill="hold" nodeType="withEffect">
                                  <p:stCondLst>
                                    <p:cond delay="0"/>
                                  </p:stCondLst>
                                  <p:childTnLst>
                                    <p:anim calcmode="lin" valueType="num">
                                      <p:cBhvr additive="base">
                                        <p:cTn id="67" dur="3000"/>
                                        <p:tgtEl>
                                          <p:spTgt spid="6"/>
                                        </p:tgtEl>
                                        <p:attrNameLst>
                                          <p:attrName>ppt_x</p:attrName>
                                        </p:attrNameLst>
                                      </p:cBhvr>
                                      <p:tavLst>
                                        <p:tav tm="0">
                                          <p:val>
                                            <p:strVal val="ppt_x"/>
                                          </p:val>
                                        </p:tav>
                                        <p:tav tm="100000">
                                          <p:val>
                                            <p:strVal val="0-ppt_w/2"/>
                                          </p:val>
                                        </p:tav>
                                      </p:tavLst>
                                    </p:anim>
                                    <p:anim calcmode="lin" valueType="num">
                                      <p:cBhvr additive="base">
                                        <p:cTn id="68" dur="3000"/>
                                        <p:tgtEl>
                                          <p:spTgt spid="6"/>
                                        </p:tgtEl>
                                        <p:attrNameLst>
                                          <p:attrName>ppt_y</p:attrName>
                                        </p:attrNameLst>
                                      </p:cBhvr>
                                      <p:tavLst>
                                        <p:tav tm="0">
                                          <p:val>
                                            <p:strVal val="ppt_y"/>
                                          </p:val>
                                        </p:tav>
                                        <p:tav tm="100000">
                                          <p:val>
                                            <p:strVal val="1+ppt_h/2"/>
                                          </p:val>
                                        </p:tav>
                                      </p:tavLst>
                                    </p:anim>
                                    <p:set>
                                      <p:cBhvr>
                                        <p:cTn id="69" dur="1" fill="hold">
                                          <p:stCondLst>
                                            <p:cond delay="2999"/>
                                          </p:stCondLst>
                                        </p:cTn>
                                        <p:tgtEl>
                                          <p:spTgt spid="6"/>
                                        </p:tgtEl>
                                        <p:attrNameLst>
                                          <p:attrName>style.visibility</p:attrName>
                                        </p:attrNameLst>
                                      </p:cBhvr>
                                      <p:to>
                                        <p:strVal val="hidden"/>
                                      </p:to>
                                    </p:set>
                                  </p:childTnLst>
                                </p:cTn>
                              </p:par>
                              <p:par>
                                <p:cTn id="70" presetID="2" presetClass="exit" presetSubtype="12" fill="hold" nodeType="withEffect">
                                  <p:stCondLst>
                                    <p:cond delay="0"/>
                                  </p:stCondLst>
                                  <p:childTnLst>
                                    <p:anim calcmode="lin" valueType="num">
                                      <p:cBhvr additive="base">
                                        <p:cTn id="71" dur="3000"/>
                                        <p:tgtEl>
                                          <p:spTgt spid="8"/>
                                        </p:tgtEl>
                                        <p:attrNameLst>
                                          <p:attrName>ppt_x</p:attrName>
                                        </p:attrNameLst>
                                      </p:cBhvr>
                                      <p:tavLst>
                                        <p:tav tm="0">
                                          <p:val>
                                            <p:strVal val="ppt_x"/>
                                          </p:val>
                                        </p:tav>
                                        <p:tav tm="100000">
                                          <p:val>
                                            <p:strVal val="0-ppt_w/2"/>
                                          </p:val>
                                        </p:tav>
                                      </p:tavLst>
                                    </p:anim>
                                    <p:anim calcmode="lin" valueType="num">
                                      <p:cBhvr additive="base">
                                        <p:cTn id="72" dur="3000"/>
                                        <p:tgtEl>
                                          <p:spTgt spid="8"/>
                                        </p:tgtEl>
                                        <p:attrNameLst>
                                          <p:attrName>ppt_y</p:attrName>
                                        </p:attrNameLst>
                                      </p:cBhvr>
                                      <p:tavLst>
                                        <p:tav tm="0">
                                          <p:val>
                                            <p:strVal val="ppt_y"/>
                                          </p:val>
                                        </p:tav>
                                        <p:tav tm="100000">
                                          <p:val>
                                            <p:strVal val="1+ppt_h/2"/>
                                          </p:val>
                                        </p:tav>
                                      </p:tavLst>
                                    </p:anim>
                                    <p:set>
                                      <p:cBhvr>
                                        <p:cTn id="73" dur="1" fill="hold">
                                          <p:stCondLst>
                                            <p:cond delay="2999"/>
                                          </p:stCondLst>
                                        </p:cTn>
                                        <p:tgtEl>
                                          <p:spTgt spid="8"/>
                                        </p:tgtEl>
                                        <p:attrNameLst>
                                          <p:attrName>style.visibility</p:attrName>
                                        </p:attrNameLst>
                                      </p:cBhvr>
                                      <p:to>
                                        <p:strVal val="hidden"/>
                                      </p:to>
                                    </p:set>
                                  </p:childTnLst>
                                </p:cTn>
                              </p:par>
                              <p:par>
                                <p:cTn id="74" presetID="2" presetClass="exit" presetSubtype="12" fill="hold" nodeType="withEffect">
                                  <p:stCondLst>
                                    <p:cond delay="0"/>
                                  </p:stCondLst>
                                  <p:childTnLst>
                                    <p:anim calcmode="lin" valueType="num">
                                      <p:cBhvr additive="base">
                                        <p:cTn id="75" dur="3000"/>
                                        <p:tgtEl>
                                          <p:spTgt spid="12"/>
                                        </p:tgtEl>
                                        <p:attrNameLst>
                                          <p:attrName>ppt_x</p:attrName>
                                        </p:attrNameLst>
                                      </p:cBhvr>
                                      <p:tavLst>
                                        <p:tav tm="0">
                                          <p:val>
                                            <p:strVal val="ppt_x"/>
                                          </p:val>
                                        </p:tav>
                                        <p:tav tm="100000">
                                          <p:val>
                                            <p:strVal val="0-ppt_w/2"/>
                                          </p:val>
                                        </p:tav>
                                      </p:tavLst>
                                    </p:anim>
                                    <p:anim calcmode="lin" valueType="num">
                                      <p:cBhvr additive="base">
                                        <p:cTn id="76" dur="3000"/>
                                        <p:tgtEl>
                                          <p:spTgt spid="12"/>
                                        </p:tgtEl>
                                        <p:attrNameLst>
                                          <p:attrName>ppt_y</p:attrName>
                                        </p:attrNameLst>
                                      </p:cBhvr>
                                      <p:tavLst>
                                        <p:tav tm="0">
                                          <p:val>
                                            <p:strVal val="ppt_y"/>
                                          </p:val>
                                        </p:tav>
                                        <p:tav tm="100000">
                                          <p:val>
                                            <p:strVal val="1+ppt_h/2"/>
                                          </p:val>
                                        </p:tav>
                                      </p:tavLst>
                                    </p:anim>
                                    <p:set>
                                      <p:cBhvr>
                                        <p:cTn id="77" dur="1" fill="hold">
                                          <p:stCondLst>
                                            <p:cond delay="2999"/>
                                          </p:stCondLst>
                                        </p:cTn>
                                        <p:tgtEl>
                                          <p:spTgt spid="12"/>
                                        </p:tgtEl>
                                        <p:attrNameLst>
                                          <p:attrName>style.visibility</p:attrName>
                                        </p:attrNameLst>
                                      </p:cBhvr>
                                      <p:to>
                                        <p:strVal val="hidden"/>
                                      </p:to>
                                    </p:set>
                                  </p:childTnLst>
                                </p:cTn>
                              </p:par>
                              <p:par>
                                <p:cTn id="78" presetID="2" presetClass="exit" presetSubtype="12" fill="hold" nodeType="withEffect">
                                  <p:stCondLst>
                                    <p:cond delay="0"/>
                                  </p:stCondLst>
                                  <p:childTnLst>
                                    <p:anim calcmode="lin" valueType="num">
                                      <p:cBhvr additive="base">
                                        <p:cTn id="79" dur="3000"/>
                                        <p:tgtEl>
                                          <p:spTgt spid="14"/>
                                        </p:tgtEl>
                                        <p:attrNameLst>
                                          <p:attrName>ppt_x</p:attrName>
                                        </p:attrNameLst>
                                      </p:cBhvr>
                                      <p:tavLst>
                                        <p:tav tm="0">
                                          <p:val>
                                            <p:strVal val="ppt_x"/>
                                          </p:val>
                                        </p:tav>
                                        <p:tav tm="100000">
                                          <p:val>
                                            <p:strVal val="0-ppt_w/2"/>
                                          </p:val>
                                        </p:tav>
                                      </p:tavLst>
                                    </p:anim>
                                    <p:anim calcmode="lin" valueType="num">
                                      <p:cBhvr additive="base">
                                        <p:cTn id="80" dur="3000"/>
                                        <p:tgtEl>
                                          <p:spTgt spid="14"/>
                                        </p:tgtEl>
                                        <p:attrNameLst>
                                          <p:attrName>ppt_y</p:attrName>
                                        </p:attrNameLst>
                                      </p:cBhvr>
                                      <p:tavLst>
                                        <p:tav tm="0">
                                          <p:val>
                                            <p:strVal val="ppt_y"/>
                                          </p:val>
                                        </p:tav>
                                        <p:tav tm="100000">
                                          <p:val>
                                            <p:strVal val="1+ppt_h/2"/>
                                          </p:val>
                                        </p:tav>
                                      </p:tavLst>
                                    </p:anim>
                                    <p:set>
                                      <p:cBhvr>
                                        <p:cTn id="81" dur="1" fill="hold">
                                          <p:stCondLst>
                                            <p:cond delay="2999"/>
                                          </p:stCondLst>
                                        </p:cTn>
                                        <p:tgtEl>
                                          <p:spTgt spid="14"/>
                                        </p:tgtEl>
                                        <p:attrNameLst>
                                          <p:attrName>style.visibility</p:attrName>
                                        </p:attrNameLst>
                                      </p:cBhvr>
                                      <p:to>
                                        <p:strVal val="hidden"/>
                                      </p:to>
                                    </p:set>
                                  </p:childTnLst>
                                </p:cTn>
                              </p:par>
                              <p:par>
                                <p:cTn id="82" presetID="2" presetClass="exit" presetSubtype="12" fill="hold" nodeType="withEffect">
                                  <p:stCondLst>
                                    <p:cond delay="0"/>
                                  </p:stCondLst>
                                  <p:childTnLst>
                                    <p:anim calcmode="lin" valueType="num">
                                      <p:cBhvr additive="base">
                                        <p:cTn id="83" dur="3000"/>
                                        <p:tgtEl>
                                          <p:spTgt spid="16"/>
                                        </p:tgtEl>
                                        <p:attrNameLst>
                                          <p:attrName>ppt_x</p:attrName>
                                        </p:attrNameLst>
                                      </p:cBhvr>
                                      <p:tavLst>
                                        <p:tav tm="0">
                                          <p:val>
                                            <p:strVal val="ppt_x"/>
                                          </p:val>
                                        </p:tav>
                                        <p:tav tm="100000">
                                          <p:val>
                                            <p:strVal val="0-ppt_w/2"/>
                                          </p:val>
                                        </p:tav>
                                      </p:tavLst>
                                    </p:anim>
                                    <p:anim calcmode="lin" valueType="num">
                                      <p:cBhvr additive="base">
                                        <p:cTn id="84" dur="3000"/>
                                        <p:tgtEl>
                                          <p:spTgt spid="16"/>
                                        </p:tgtEl>
                                        <p:attrNameLst>
                                          <p:attrName>ppt_y</p:attrName>
                                        </p:attrNameLst>
                                      </p:cBhvr>
                                      <p:tavLst>
                                        <p:tav tm="0">
                                          <p:val>
                                            <p:strVal val="ppt_y"/>
                                          </p:val>
                                        </p:tav>
                                        <p:tav tm="100000">
                                          <p:val>
                                            <p:strVal val="1+ppt_h/2"/>
                                          </p:val>
                                        </p:tav>
                                      </p:tavLst>
                                    </p:anim>
                                    <p:set>
                                      <p:cBhvr>
                                        <p:cTn id="85" dur="1" fill="hold">
                                          <p:stCondLst>
                                            <p:cond delay="2999"/>
                                          </p:stCondLst>
                                        </p:cTn>
                                        <p:tgtEl>
                                          <p:spTgt spid="16"/>
                                        </p:tgtEl>
                                        <p:attrNameLst>
                                          <p:attrName>style.visibility</p:attrName>
                                        </p:attrNameLst>
                                      </p:cBhvr>
                                      <p:to>
                                        <p:strVal val="hidden"/>
                                      </p:to>
                                    </p:set>
                                  </p:childTnLst>
                                </p:cTn>
                              </p:par>
                              <p:par>
                                <p:cTn id="86" presetID="16" presetClass="entr" presetSubtype="37"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Effect transition="in" filter="barn(outVertical)">
                                      <p:cBhvr>
                                        <p:cTn id="88" dur="3000"/>
                                        <p:tgtEl>
                                          <p:spTgt spid="4"/>
                                        </p:tgtEl>
                                      </p:cBhvr>
                                    </p:animEffect>
                                  </p:childTnLst>
                                </p:cTn>
                              </p:par>
                              <p:par>
                                <p:cTn id="89" presetID="2" presetClass="entr" presetSubtype="1"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additive="base">
                                        <p:cTn id="91" dur="3000" fill="hold"/>
                                        <p:tgtEl>
                                          <p:spTgt spid="4"/>
                                        </p:tgtEl>
                                        <p:attrNameLst>
                                          <p:attrName>ppt_x</p:attrName>
                                        </p:attrNameLst>
                                      </p:cBhvr>
                                      <p:tavLst>
                                        <p:tav tm="0">
                                          <p:val>
                                            <p:strVal val="#ppt_x"/>
                                          </p:val>
                                        </p:tav>
                                        <p:tav tm="100000">
                                          <p:val>
                                            <p:strVal val="#ppt_x"/>
                                          </p:val>
                                        </p:tav>
                                      </p:tavLst>
                                    </p:anim>
                                    <p:anim calcmode="lin" valueType="num">
                                      <p:cBhvr additive="base">
                                        <p:cTn id="92" dur="3000" fill="hold"/>
                                        <p:tgtEl>
                                          <p:spTgt spid="4"/>
                                        </p:tgtEl>
                                        <p:attrNameLst>
                                          <p:attrName>ppt_y</p:attrName>
                                        </p:attrNameLst>
                                      </p:cBhvr>
                                      <p:tavLst>
                                        <p:tav tm="0">
                                          <p:val>
                                            <p:strVal val="0-#ppt_h/2"/>
                                          </p:val>
                                        </p:tav>
                                        <p:tav tm="100000">
                                          <p:val>
                                            <p:strVal val="#ppt_y"/>
                                          </p:val>
                                        </p:tav>
                                      </p:tavLst>
                                    </p:anim>
                                  </p:childTnLst>
                                </p:cTn>
                              </p:par>
                            </p:childTnLst>
                          </p:cTn>
                        </p:par>
                        <p:par>
                          <p:cTn id="93" fill="hold">
                            <p:stCondLst>
                              <p:cond delay="6000"/>
                            </p:stCondLst>
                            <p:childTnLst>
                              <p:par>
                                <p:cTn id="94" presetID="40" presetClass="entr" presetSubtype="0" fill="hold" grpId="0" nodeType="afterEffect">
                                  <p:stCondLst>
                                    <p:cond delay="0"/>
                                  </p:stCondLst>
                                  <p:iterate type="lt">
                                    <p:tmPct val="10000"/>
                                  </p:iterate>
                                  <p:childTnLst>
                                    <p:set>
                                      <p:cBhvr>
                                        <p:cTn id="95" dur="1" fill="hold">
                                          <p:stCondLst>
                                            <p:cond delay="0"/>
                                          </p:stCondLst>
                                        </p:cTn>
                                        <p:tgtEl>
                                          <p:spTgt spid="19"/>
                                        </p:tgtEl>
                                        <p:attrNameLst>
                                          <p:attrName>style.visibility</p:attrName>
                                        </p:attrNameLst>
                                      </p:cBhvr>
                                      <p:to>
                                        <p:strVal val="visible"/>
                                      </p:to>
                                    </p:set>
                                    <p:animEffect transition="in" filter="fade">
                                      <p:cBhvr>
                                        <p:cTn id="96" dur="1000"/>
                                        <p:tgtEl>
                                          <p:spTgt spid="19"/>
                                        </p:tgtEl>
                                      </p:cBhvr>
                                    </p:animEffect>
                                    <p:anim calcmode="lin" valueType="num">
                                      <p:cBhvr>
                                        <p:cTn id="97" dur="1000" fill="hold"/>
                                        <p:tgtEl>
                                          <p:spTgt spid="19"/>
                                        </p:tgtEl>
                                        <p:attrNameLst>
                                          <p:attrName>ppt_x</p:attrName>
                                        </p:attrNameLst>
                                      </p:cBhvr>
                                      <p:tavLst>
                                        <p:tav tm="0">
                                          <p:val>
                                            <p:strVal val="#ppt_x-.1"/>
                                          </p:val>
                                        </p:tav>
                                        <p:tav tm="100000">
                                          <p:val>
                                            <p:strVal val="#ppt_x"/>
                                          </p:val>
                                        </p:tav>
                                      </p:tavLst>
                                    </p:anim>
                                    <p:anim calcmode="lin" valueType="num">
                                      <p:cBhvr>
                                        <p:cTn id="98"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7879.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scene3d>
            <a:camera prst="orthographicFront"/>
            <a:lightRig rig="threePt" dir="t"/>
          </a:scene3d>
          <a:sp3d>
            <a:bevelT w="254000" h="190500" prst="convex"/>
          </a:sp3d>
        </p:spPr>
      </p:pic>
      <p:sp>
        <p:nvSpPr>
          <p:cNvPr id="6" name="5 Anillo"/>
          <p:cNvSpPr/>
          <p:nvPr/>
        </p:nvSpPr>
        <p:spPr>
          <a:xfrm rot="1957026">
            <a:off x="-124991" y="-33513"/>
            <a:ext cx="1060849" cy="1050810"/>
          </a:xfrm>
          <a:prstGeom prst="donut">
            <a:avLst>
              <a:gd name="adj" fmla="val 17926"/>
            </a:avLst>
          </a:prstGeom>
          <a:solidFill>
            <a:srgbClr val="006600"/>
          </a:solidFill>
          <a:ln w="3175">
            <a:noFill/>
            <a:prstDash val="sysDot"/>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rot="1957026">
            <a:off x="8161708" y="4162655"/>
            <a:ext cx="1083457" cy="1081564"/>
          </a:xfrm>
          <a:prstGeom prst="donut">
            <a:avLst>
              <a:gd name="adj" fmla="val 17926"/>
            </a:avLst>
          </a:prstGeom>
          <a:solidFill>
            <a:srgbClr val="006600"/>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rot="8429042">
            <a:off x="-111855" y="4110136"/>
            <a:ext cx="1149910" cy="1081564"/>
          </a:xfrm>
          <a:prstGeom prst="donut">
            <a:avLst>
              <a:gd name="adj" fmla="val 17926"/>
            </a:avLst>
          </a:prstGeom>
          <a:solidFill>
            <a:srgbClr val="006600"/>
          </a:solidFill>
          <a:ln w="3175">
            <a:noFill/>
            <a:prstDash val="sysDot"/>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nillo"/>
          <p:cNvSpPr/>
          <p:nvPr/>
        </p:nvSpPr>
        <p:spPr>
          <a:xfrm rot="8289580">
            <a:off x="8111570" y="-85379"/>
            <a:ext cx="1013435" cy="1002822"/>
          </a:xfrm>
          <a:prstGeom prst="donut">
            <a:avLst>
              <a:gd name="adj" fmla="val 17926"/>
            </a:avLst>
          </a:prstGeom>
          <a:solidFill>
            <a:srgbClr val="006600"/>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rot="1957026">
            <a:off x="360044" y="303119"/>
            <a:ext cx="943278" cy="945833"/>
          </a:xfrm>
          <a:prstGeom prst="donut">
            <a:avLst>
              <a:gd name="adj" fmla="val 17926"/>
            </a:avLst>
          </a:prstGeom>
          <a:solidFill>
            <a:schemeClr val="accent4">
              <a:lumMod val="40000"/>
              <a:lumOff val="60000"/>
            </a:schemeClr>
          </a:solidFill>
          <a:ln w="3175">
            <a:noFill/>
            <a:prstDash val="sysDot"/>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Anillo"/>
          <p:cNvSpPr/>
          <p:nvPr/>
        </p:nvSpPr>
        <p:spPr>
          <a:xfrm rot="8289580">
            <a:off x="7791977" y="192859"/>
            <a:ext cx="939800" cy="945833"/>
          </a:xfrm>
          <a:prstGeom prst="donut">
            <a:avLst>
              <a:gd name="adj" fmla="val 17926"/>
            </a:avLst>
          </a:prstGeom>
          <a:solidFill>
            <a:schemeClr val="accent4">
              <a:lumMod val="40000"/>
              <a:lumOff val="60000"/>
            </a:schemeClr>
          </a:solidFill>
          <a:ln w="3175">
            <a:noFill/>
            <a:prstDash val="sysDot"/>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Anillo"/>
          <p:cNvSpPr/>
          <p:nvPr/>
        </p:nvSpPr>
        <p:spPr>
          <a:xfrm rot="8289580">
            <a:off x="459411" y="3929650"/>
            <a:ext cx="1004429" cy="1007268"/>
          </a:xfrm>
          <a:prstGeom prst="donut">
            <a:avLst>
              <a:gd name="adj" fmla="val 17926"/>
            </a:avLst>
          </a:prstGeom>
          <a:solidFill>
            <a:schemeClr val="accent4">
              <a:lumMod val="40000"/>
              <a:lumOff val="60000"/>
            </a:schemeClr>
          </a:solidFill>
          <a:ln w="3175">
            <a:noFill/>
            <a:prstDash val="sysDot"/>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Anillo"/>
          <p:cNvSpPr/>
          <p:nvPr/>
        </p:nvSpPr>
        <p:spPr>
          <a:xfrm rot="13169441">
            <a:off x="7659699" y="3936639"/>
            <a:ext cx="989250" cy="1007269"/>
          </a:xfrm>
          <a:prstGeom prst="donut">
            <a:avLst>
              <a:gd name="adj" fmla="val 17433"/>
            </a:avLst>
          </a:prstGeom>
          <a:solidFill>
            <a:schemeClr val="accent4">
              <a:lumMod val="40000"/>
              <a:lumOff val="60000"/>
            </a:schemeClr>
          </a:solidFill>
          <a:ln w="3175">
            <a:noFill/>
            <a:prstDash val="sysDot"/>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Anillo"/>
          <p:cNvSpPr/>
          <p:nvPr/>
        </p:nvSpPr>
        <p:spPr>
          <a:xfrm rot="8289580">
            <a:off x="1016157" y="3761409"/>
            <a:ext cx="890588" cy="905828"/>
          </a:xfrm>
          <a:prstGeom prst="donut">
            <a:avLst>
              <a:gd name="adj" fmla="val 17926"/>
            </a:avLst>
          </a:prstGeom>
          <a:solidFill>
            <a:srgbClr val="006600"/>
          </a:solidFill>
          <a:ln w="3175">
            <a:noFill/>
            <a:prstDash val="sysDot"/>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Anillo"/>
          <p:cNvSpPr/>
          <p:nvPr/>
        </p:nvSpPr>
        <p:spPr>
          <a:xfrm rot="13058349">
            <a:off x="803601" y="599123"/>
            <a:ext cx="937694" cy="948510"/>
          </a:xfrm>
          <a:prstGeom prst="donut">
            <a:avLst>
              <a:gd name="adj" fmla="val 17926"/>
            </a:avLst>
          </a:prstGeom>
          <a:solidFill>
            <a:srgbClr val="006600"/>
          </a:solidFill>
          <a:ln w="3175">
            <a:noFill/>
            <a:prstDash val="sysDot"/>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Anillo"/>
          <p:cNvSpPr/>
          <p:nvPr/>
        </p:nvSpPr>
        <p:spPr>
          <a:xfrm rot="8537766">
            <a:off x="7266122" y="521956"/>
            <a:ext cx="895131" cy="874135"/>
          </a:xfrm>
          <a:prstGeom prst="donut">
            <a:avLst>
              <a:gd name="adj" fmla="val 17926"/>
            </a:avLst>
          </a:prstGeom>
          <a:solidFill>
            <a:srgbClr val="006600"/>
          </a:solidFill>
          <a:ln w="3175">
            <a:noFill/>
            <a:prstDash val="sysDot"/>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Anillo"/>
          <p:cNvSpPr/>
          <p:nvPr/>
        </p:nvSpPr>
        <p:spPr>
          <a:xfrm rot="13058349">
            <a:off x="7207058" y="3833913"/>
            <a:ext cx="910416" cy="922004"/>
          </a:xfrm>
          <a:prstGeom prst="donut">
            <a:avLst>
              <a:gd name="adj" fmla="val 17926"/>
            </a:avLst>
          </a:prstGeom>
          <a:solidFill>
            <a:srgbClr val="006600"/>
          </a:solidFill>
          <a:ln w="3175">
            <a:noFill/>
            <a:prstDash val="sysDot"/>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Anillo"/>
          <p:cNvSpPr/>
          <p:nvPr/>
        </p:nvSpPr>
        <p:spPr>
          <a:xfrm rot="13058349">
            <a:off x="6693784" y="3600253"/>
            <a:ext cx="833428" cy="865575"/>
          </a:xfrm>
          <a:prstGeom prst="donut">
            <a:avLst>
              <a:gd name="adj" fmla="val 17926"/>
            </a:avLst>
          </a:prstGeom>
          <a:solidFill>
            <a:schemeClr val="accent4">
              <a:lumMod val="40000"/>
              <a:lumOff val="60000"/>
            </a:schemeClr>
          </a:solidFill>
          <a:ln w="3175">
            <a:noFill/>
            <a:prstDash val="sysDot"/>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Anillo"/>
          <p:cNvSpPr/>
          <p:nvPr/>
        </p:nvSpPr>
        <p:spPr>
          <a:xfrm rot="13058349">
            <a:off x="1360910" y="948927"/>
            <a:ext cx="876079" cy="866087"/>
          </a:xfrm>
          <a:prstGeom prst="donut">
            <a:avLst>
              <a:gd name="adj" fmla="val 22860"/>
            </a:avLst>
          </a:prstGeom>
          <a:solidFill>
            <a:schemeClr val="accent4">
              <a:lumMod val="40000"/>
              <a:lumOff val="60000"/>
            </a:schemeClr>
          </a:solidFill>
          <a:ln w="3175">
            <a:noFill/>
            <a:prstDash val="sysDot"/>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Anillo"/>
          <p:cNvSpPr/>
          <p:nvPr/>
        </p:nvSpPr>
        <p:spPr>
          <a:xfrm rot="8349474">
            <a:off x="6692212" y="949286"/>
            <a:ext cx="863665" cy="859788"/>
          </a:xfrm>
          <a:prstGeom prst="donut">
            <a:avLst>
              <a:gd name="adj" fmla="val 22860"/>
            </a:avLst>
          </a:prstGeom>
          <a:solidFill>
            <a:schemeClr val="accent4">
              <a:lumMod val="40000"/>
              <a:lumOff val="60000"/>
            </a:schemeClr>
          </a:solidFill>
          <a:ln w="3175">
            <a:noFill/>
            <a:prstDash val="sysDot"/>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7" name="26 Anillo"/>
          <p:cNvSpPr/>
          <p:nvPr/>
        </p:nvSpPr>
        <p:spPr>
          <a:xfrm rot="8611609">
            <a:off x="1484084" y="3598768"/>
            <a:ext cx="804481" cy="777966"/>
          </a:xfrm>
          <a:prstGeom prst="donut">
            <a:avLst>
              <a:gd name="adj" fmla="val 22860"/>
            </a:avLst>
          </a:prstGeom>
          <a:solidFill>
            <a:schemeClr val="accent4">
              <a:lumMod val="40000"/>
              <a:lumOff val="60000"/>
            </a:schemeClr>
          </a:solidFill>
          <a:ln w="3175">
            <a:noFill/>
            <a:prstDash val="sysDot"/>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9" name="28 Anillo"/>
          <p:cNvSpPr/>
          <p:nvPr/>
        </p:nvSpPr>
        <p:spPr>
          <a:xfrm rot="13058349">
            <a:off x="6108778" y="3385505"/>
            <a:ext cx="826868" cy="834057"/>
          </a:xfrm>
          <a:prstGeom prst="donut">
            <a:avLst>
              <a:gd name="adj" fmla="val 22860"/>
            </a:avLst>
          </a:prstGeom>
          <a:solidFill>
            <a:srgbClr val="006600"/>
          </a:solidFill>
          <a:ln w="3175">
            <a:noFill/>
            <a:prstDash val="sysDot"/>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2" name="31 Anillo"/>
          <p:cNvSpPr/>
          <p:nvPr/>
        </p:nvSpPr>
        <p:spPr>
          <a:xfrm rot="13058349">
            <a:off x="1934639" y="1304608"/>
            <a:ext cx="856984" cy="851936"/>
          </a:xfrm>
          <a:prstGeom prst="donut">
            <a:avLst>
              <a:gd name="adj" fmla="val 22860"/>
            </a:avLst>
          </a:prstGeom>
          <a:solidFill>
            <a:srgbClr val="006600"/>
          </a:solidFill>
          <a:ln w="3175">
            <a:noFill/>
            <a:prstDash val="sysDot"/>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4" name="33 Anillo"/>
          <p:cNvSpPr/>
          <p:nvPr/>
        </p:nvSpPr>
        <p:spPr>
          <a:xfrm rot="8821388">
            <a:off x="1977683" y="3371182"/>
            <a:ext cx="778824" cy="752250"/>
          </a:xfrm>
          <a:prstGeom prst="donut">
            <a:avLst>
              <a:gd name="adj" fmla="val 29458"/>
            </a:avLst>
          </a:prstGeom>
          <a:solidFill>
            <a:srgbClr val="006600"/>
          </a:solidFill>
          <a:ln w="3175">
            <a:noFill/>
            <a:prstDash val="sysDot"/>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5" name="34 Anillo"/>
          <p:cNvSpPr/>
          <p:nvPr/>
        </p:nvSpPr>
        <p:spPr>
          <a:xfrm rot="8662695">
            <a:off x="6097119" y="1365440"/>
            <a:ext cx="812808" cy="800140"/>
          </a:xfrm>
          <a:prstGeom prst="donut">
            <a:avLst>
              <a:gd name="adj" fmla="val 29458"/>
            </a:avLst>
          </a:prstGeom>
          <a:solidFill>
            <a:srgbClr val="006600"/>
          </a:solidFill>
          <a:ln w="3175">
            <a:noFill/>
            <a:prstDash val="sysDot"/>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0" name="39 Anillo"/>
          <p:cNvSpPr/>
          <p:nvPr/>
        </p:nvSpPr>
        <p:spPr>
          <a:xfrm rot="13058349">
            <a:off x="5583310" y="3142007"/>
            <a:ext cx="698025" cy="720017"/>
          </a:xfrm>
          <a:prstGeom prst="donut">
            <a:avLst>
              <a:gd name="adj" fmla="val 29458"/>
            </a:avLst>
          </a:prstGeom>
          <a:solidFill>
            <a:schemeClr val="accent4">
              <a:lumMod val="40000"/>
              <a:lumOff val="60000"/>
            </a:schemeClr>
          </a:solidFill>
          <a:ln w="3175">
            <a:noFill/>
            <a:prstDash val="sysDot"/>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41" name="40 Anillo"/>
          <p:cNvSpPr/>
          <p:nvPr/>
        </p:nvSpPr>
        <p:spPr>
          <a:xfrm rot="13058349">
            <a:off x="2391016" y="1685617"/>
            <a:ext cx="704337" cy="720014"/>
          </a:xfrm>
          <a:prstGeom prst="donut">
            <a:avLst>
              <a:gd name="adj" fmla="val 29458"/>
            </a:avLst>
          </a:prstGeom>
          <a:solidFill>
            <a:schemeClr val="accent4">
              <a:lumMod val="40000"/>
              <a:lumOff val="60000"/>
            </a:schemeClr>
          </a:solidFill>
          <a:ln w="3175">
            <a:noFill/>
            <a:prstDash val="sysDot"/>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2" name="41 Anillo"/>
          <p:cNvSpPr/>
          <p:nvPr/>
        </p:nvSpPr>
        <p:spPr>
          <a:xfrm rot="8350573">
            <a:off x="2512581" y="3145676"/>
            <a:ext cx="669017" cy="656467"/>
          </a:xfrm>
          <a:prstGeom prst="donut">
            <a:avLst>
              <a:gd name="adj" fmla="val 29458"/>
            </a:avLst>
          </a:prstGeom>
          <a:solidFill>
            <a:schemeClr val="accent4">
              <a:lumMod val="40000"/>
              <a:lumOff val="60000"/>
            </a:schemeClr>
          </a:solidFill>
          <a:ln w="3175">
            <a:noFill/>
            <a:prstDash val="sysDot"/>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3" name="42 Anillo"/>
          <p:cNvSpPr/>
          <p:nvPr/>
        </p:nvSpPr>
        <p:spPr>
          <a:xfrm rot="8350573">
            <a:off x="5644040" y="1772725"/>
            <a:ext cx="666424" cy="663875"/>
          </a:xfrm>
          <a:prstGeom prst="donut">
            <a:avLst>
              <a:gd name="adj" fmla="val 29458"/>
            </a:avLst>
          </a:prstGeom>
          <a:solidFill>
            <a:schemeClr val="accent4">
              <a:lumMod val="40000"/>
              <a:lumOff val="60000"/>
            </a:schemeClr>
          </a:solidFill>
          <a:ln w="3175">
            <a:noFill/>
            <a:prstDash val="sysDot"/>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8" name="27 CuadroTexto"/>
          <p:cNvSpPr txBox="1"/>
          <p:nvPr/>
        </p:nvSpPr>
        <p:spPr>
          <a:xfrm>
            <a:off x="683568" y="4371950"/>
            <a:ext cx="7848600" cy="646113"/>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Encontramos detalles como la fuente con las gaviotas, las columnas, las losetas ajedrezadas, los cipreses recortados, los pinos…..</a:t>
            </a:r>
          </a:p>
        </p:txBody>
      </p:sp>
    </p:spTree>
  </p:cSld>
  <p:clrMapOvr>
    <a:masterClrMapping/>
  </p:clrMapOvr>
  <p:transition spd="med" advTm="2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3000" fill="hold"/>
                                        <p:tgtEl>
                                          <p:spTgt spid="11"/>
                                        </p:tgtEl>
                                        <p:attrNameLst>
                                          <p:attrName>ppt_x</p:attrName>
                                        </p:attrNameLst>
                                      </p:cBhvr>
                                      <p:tavLst>
                                        <p:tav tm="0">
                                          <p:val>
                                            <p:strVal val="1+#ppt_w/2"/>
                                          </p:val>
                                        </p:tav>
                                        <p:tav tm="100000">
                                          <p:val>
                                            <p:strVal val="#ppt_x"/>
                                          </p:val>
                                        </p:tav>
                                      </p:tavLst>
                                    </p:anim>
                                    <p:anim calcmode="lin" valueType="num">
                                      <p:cBhvr additive="base">
                                        <p:cTn id="12" dur="30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3000" fill="hold"/>
                                        <p:tgtEl>
                                          <p:spTgt spid="17"/>
                                        </p:tgtEl>
                                        <p:attrNameLst>
                                          <p:attrName>ppt_x</p:attrName>
                                        </p:attrNameLst>
                                      </p:cBhvr>
                                      <p:tavLst>
                                        <p:tav tm="0">
                                          <p:val>
                                            <p:strVal val="1+#ppt_w/2"/>
                                          </p:val>
                                        </p:tav>
                                        <p:tav tm="100000">
                                          <p:val>
                                            <p:strVal val="#ppt_x"/>
                                          </p:val>
                                        </p:tav>
                                      </p:tavLst>
                                    </p:anim>
                                    <p:anim calcmode="lin" valueType="num">
                                      <p:cBhvr additive="base">
                                        <p:cTn id="16" dur="3000" fill="hold"/>
                                        <p:tgtEl>
                                          <p:spTgt spid="17"/>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3000" fill="hold"/>
                                        <p:tgtEl>
                                          <p:spTgt spid="24"/>
                                        </p:tgtEl>
                                        <p:attrNameLst>
                                          <p:attrName>ppt_x</p:attrName>
                                        </p:attrNameLst>
                                      </p:cBhvr>
                                      <p:tavLst>
                                        <p:tav tm="0">
                                          <p:val>
                                            <p:strVal val="1+#ppt_w/2"/>
                                          </p:val>
                                        </p:tav>
                                        <p:tav tm="100000">
                                          <p:val>
                                            <p:strVal val="#ppt_x"/>
                                          </p:val>
                                        </p:tav>
                                      </p:tavLst>
                                    </p:anim>
                                    <p:anim calcmode="lin" valueType="num">
                                      <p:cBhvr additive="base">
                                        <p:cTn id="20" dur="3000" fill="hold"/>
                                        <p:tgtEl>
                                          <p:spTgt spid="24"/>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32"/>
                                        </p:tgtEl>
                                        <p:attrNameLst>
                                          <p:attrName>style.visibility</p:attrName>
                                        </p:attrNameLst>
                                      </p:cBhvr>
                                      <p:to>
                                        <p:strVal val="visible"/>
                                      </p:to>
                                    </p:set>
                                    <p:anim calcmode="lin" valueType="num">
                                      <p:cBhvr additive="base">
                                        <p:cTn id="23" dur="3000" fill="hold"/>
                                        <p:tgtEl>
                                          <p:spTgt spid="32"/>
                                        </p:tgtEl>
                                        <p:attrNameLst>
                                          <p:attrName>ppt_x</p:attrName>
                                        </p:attrNameLst>
                                      </p:cBhvr>
                                      <p:tavLst>
                                        <p:tav tm="0">
                                          <p:val>
                                            <p:strVal val="1+#ppt_w/2"/>
                                          </p:val>
                                        </p:tav>
                                        <p:tav tm="100000">
                                          <p:val>
                                            <p:strVal val="#ppt_x"/>
                                          </p:val>
                                        </p:tav>
                                      </p:tavLst>
                                    </p:anim>
                                    <p:anim calcmode="lin" valueType="num">
                                      <p:cBhvr additive="base">
                                        <p:cTn id="24" dur="3000" fill="hold"/>
                                        <p:tgtEl>
                                          <p:spTgt spid="3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additive="base">
                                        <p:cTn id="27" dur="3000" fill="hold"/>
                                        <p:tgtEl>
                                          <p:spTgt spid="41"/>
                                        </p:tgtEl>
                                        <p:attrNameLst>
                                          <p:attrName>ppt_x</p:attrName>
                                        </p:attrNameLst>
                                      </p:cBhvr>
                                      <p:tavLst>
                                        <p:tav tm="0">
                                          <p:val>
                                            <p:strVal val="1+#ppt_w/2"/>
                                          </p:val>
                                        </p:tav>
                                        <p:tav tm="100000">
                                          <p:val>
                                            <p:strVal val="#ppt_x"/>
                                          </p:val>
                                        </p:tav>
                                      </p:tavLst>
                                    </p:anim>
                                    <p:anim calcmode="lin" valueType="num">
                                      <p:cBhvr additive="base">
                                        <p:cTn id="28" dur="3000" fill="hold"/>
                                        <p:tgtEl>
                                          <p:spTgt spid="41"/>
                                        </p:tgtEl>
                                        <p:attrNameLst>
                                          <p:attrName>ppt_y</p:attrName>
                                        </p:attrNameLst>
                                      </p:cBhvr>
                                      <p:tavLst>
                                        <p:tav tm="0">
                                          <p:val>
                                            <p:strVal val="1+#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0-#ppt_w/2"/>
                                          </p:val>
                                        </p:tav>
                                        <p:tav tm="100000">
                                          <p:val>
                                            <p:strVal val="#ppt_x"/>
                                          </p:val>
                                        </p:tav>
                                      </p:tavLst>
                                    </p:anim>
                                    <p:anim calcmode="lin" valueType="num">
                                      <p:cBhvr additive="base">
                                        <p:cTn id="32" dur="3000" fill="hold"/>
                                        <p:tgtEl>
                                          <p:spTgt spid="7"/>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3000" fill="hold"/>
                                        <p:tgtEl>
                                          <p:spTgt spid="15"/>
                                        </p:tgtEl>
                                        <p:attrNameLst>
                                          <p:attrName>ppt_x</p:attrName>
                                        </p:attrNameLst>
                                      </p:cBhvr>
                                      <p:tavLst>
                                        <p:tav tm="0">
                                          <p:val>
                                            <p:strVal val="0-#ppt_w/2"/>
                                          </p:val>
                                        </p:tav>
                                        <p:tav tm="100000">
                                          <p:val>
                                            <p:strVal val="#ppt_x"/>
                                          </p:val>
                                        </p:tav>
                                      </p:tavLst>
                                    </p:anim>
                                    <p:anim calcmode="lin" valueType="num">
                                      <p:cBhvr additive="base">
                                        <p:cTn id="36" dur="3000" fill="hold"/>
                                        <p:tgtEl>
                                          <p:spTgt spid="15"/>
                                        </p:tgtEl>
                                        <p:attrNameLst>
                                          <p:attrName>ppt_y</p:attrName>
                                        </p:attrNameLst>
                                      </p:cBhvr>
                                      <p:tavLst>
                                        <p:tav tm="0">
                                          <p:val>
                                            <p:strVal val="0-#ppt_h/2"/>
                                          </p:val>
                                        </p:tav>
                                        <p:tav tm="100000">
                                          <p:val>
                                            <p:strVal val="#ppt_y"/>
                                          </p:val>
                                        </p:tav>
                                      </p:tavLst>
                                    </p:anim>
                                  </p:childTnLst>
                                </p:cTn>
                              </p:par>
                              <p:par>
                                <p:cTn id="37" presetID="2" presetClass="entr" presetSubtype="9" fill="hold"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3000" fill="hold"/>
                                        <p:tgtEl>
                                          <p:spTgt spid="19"/>
                                        </p:tgtEl>
                                        <p:attrNameLst>
                                          <p:attrName>ppt_x</p:attrName>
                                        </p:attrNameLst>
                                      </p:cBhvr>
                                      <p:tavLst>
                                        <p:tav tm="0">
                                          <p:val>
                                            <p:strVal val="0-#ppt_w/2"/>
                                          </p:val>
                                        </p:tav>
                                        <p:tav tm="100000">
                                          <p:val>
                                            <p:strVal val="#ppt_x"/>
                                          </p:val>
                                        </p:tav>
                                      </p:tavLst>
                                    </p:anim>
                                    <p:anim calcmode="lin" valueType="num">
                                      <p:cBhvr additive="base">
                                        <p:cTn id="40" dur="300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3000" fill="hold"/>
                                        <p:tgtEl>
                                          <p:spTgt spid="21"/>
                                        </p:tgtEl>
                                        <p:attrNameLst>
                                          <p:attrName>ppt_x</p:attrName>
                                        </p:attrNameLst>
                                      </p:cBhvr>
                                      <p:tavLst>
                                        <p:tav tm="0">
                                          <p:val>
                                            <p:strVal val="0-#ppt_w/2"/>
                                          </p:val>
                                        </p:tav>
                                        <p:tav tm="100000">
                                          <p:val>
                                            <p:strVal val="#ppt_x"/>
                                          </p:val>
                                        </p:tav>
                                      </p:tavLst>
                                    </p:anim>
                                    <p:anim calcmode="lin" valueType="num">
                                      <p:cBhvr additive="base">
                                        <p:cTn id="44" dur="3000" fill="hold"/>
                                        <p:tgtEl>
                                          <p:spTgt spid="21"/>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additive="base">
                                        <p:cTn id="47" dur="3000" fill="hold"/>
                                        <p:tgtEl>
                                          <p:spTgt spid="29"/>
                                        </p:tgtEl>
                                        <p:attrNameLst>
                                          <p:attrName>ppt_x</p:attrName>
                                        </p:attrNameLst>
                                      </p:cBhvr>
                                      <p:tavLst>
                                        <p:tav tm="0">
                                          <p:val>
                                            <p:strVal val="0-#ppt_w/2"/>
                                          </p:val>
                                        </p:tav>
                                        <p:tav tm="100000">
                                          <p:val>
                                            <p:strVal val="#ppt_x"/>
                                          </p:val>
                                        </p:tav>
                                      </p:tavLst>
                                    </p:anim>
                                    <p:anim calcmode="lin" valueType="num">
                                      <p:cBhvr additive="base">
                                        <p:cTn id="48" dur="3000" fill="hold"/>
                                        <p:tgtEl>
                                          <p:spTgt spid="29"/>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40"/>
                                        </p:tgtEl>
                                        <p:attrNameLst>
                                          <p:attrName>style.visibility</p:attrName>
                                        </p:attrNameLst>
                                      </p:cBhvr>
                                      <p:to>
                                        <p:strVal val="visible"/>
                                      </p:to>
                                    </p:set>
                                    <p:anim calcmode="lin" valueType="num">
                                      <p:cBhvr additive="base">
                                        <p:cTn id="51" dur="3000" fill="hold"/>
                                        <p:tgtEl>
                                          <p:spTgt spid="40"/>
                                        </p:tgtEl>
                                        <p:attrNameLst>
                                          <p:attrName>ppt_x</p:attrName>
                                        </p:attrNameLst>
                                      </p:cBhvr>
                                      <p:tavLst>
                                        <p:tav tm="0">
                                          <p:val>
                                            <p:strVal val="0-#ppt_w/2"/>
                                          </p:val>
                                        </p:tav>
                                        <p:tav tm="100000">
                                          <p:val>
                                            <p:strVal val="#ppt_x"/>
                                          </p:val>
                                        </p:tav>
                                      </p:tavLst>
                                    </p:anim>
                                    <p:anim calcmode="lin" valueType="num">
                                      <p:cBhvr additive="base">
                                        <p:cTn id="52" dur="3000" fill="hold"/>
                                        <p:tgtEl>
                                          <p:spTgt spid="40"/>
                                        </p:tgtEl>
                                        <p:attrNameLst>
                                          <p:attrName>ppt_y</p:attrName>
                                        </p:attrNameLst>
                                      </p:cBhvr>
                                      <p:tavLst>
                                        <p:tav tm="0">
                                          <p:val>
                                            <p:strVal val="0-#ppt_h/2"/>
                                          </p:val>
                                        </p:tav>
                                        <p:tav tm="100000">
                                          <p:val>
                                            <p:strVal val="#ppt_y"/>
                                          </p:val>
                                        </p:tav>
                                      </p:tavLst>
                                    </p:anim>
                                  </p:childTnLst>
                                </p:cTn>
                              </p:par>
                              <p:par>
                                <p:cTn id="53" presetID="2" presetClass="entr" presetSubtype="12" fill="hold"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additive="base">
                                        <p:cTn id="55" dur="3000" fill="hold"/>
                                        <p:tgtEl>
                                          <p:spTgt spid="9"/>
                                        </p:tgtEl>
                                        <p:attrNameLst>
                                          <p:attrName>ppt_x</p:attrName>
                                        </p:attrNameLst>
                                      </p:cBhvr>
                                      <p:tavLst>
                                        <p:tav tm="0">
                                          <p:val>
                                            <p:strVal val="0-#ppt_w/2"/>
                                          </p:val>
                                        </p:tav>
                                        <p:tav tm="100000">
                                          <p:val>
                                            <p:strVal val="#ppt_x"/>
                                          </p:val>
                                        </p:tav>
                                      </p:tavLst>
                                    </p:anim>
                                    <p:anim calcmode="lin" valueType="num">
                                      <p:cBhvr additive="base">
                                        <p:cTn id="56" dur="3000" fill="hold"/>
                                        <p:tgtEl>
                                          <p:spTgt spid="9"/>
                                        </p:tgtEl>
                                        <p:attrNameLst>
                                          <p:attrName>ppt_y</p:attrName>
                                        </p:attrNameLst>
                                      </p:cBhvr>
                                      <p:tavLst>
                                        <p:tav tm="0">
                                          <p:val>
                                            <p:strVal val="1+#ppt_h/2"/>
                                          </p:val>
                                        </p:tav>
                                        <p:tav tm="100000">
                                          <p:val>
                                            <p:strVal val="#ppt_y"/>
                                          </p:val>
                                        </p:tav>
                                      </p:tavLst>
                                    </p:anim>
                                  </p:childTnLst>
                                </p:cTn>
                              </p:par>
                              <p:par>
                                <p:cTn id="57" presetID="2" presetClass="entr" presetSubtype="12" fill="hold"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3000" fill="hold"/>
                                        <p:tgtEl>
                                          <p:spTgt spid="13"/>
                                        </p:tgtEl>
                                        <p:attrNameLst>
                                          <p:attrName>ppt_x</p:attrName>
                                        </p:attrNameLst>
                                      </p:cBhvr>
                                      <p:tavLst>
                                        <p:tav tm="0">
                                          <p:val>
                                            <p:strVal val="0-#ppt_w/2"/>
                                          </p:val>
                                        </p:tav>
                                        <p:tav tm="100000">
                                          <p:val>
                                            <p:strVal val="#ppt_x"/>
                                          </p:val>
                                        </p:tav>
                                      </p:tavLst>
                                    </p:anim>
                                    <p:anim calcmode="lin" valueType="num">
                                      <p:cBhvr additive="base">
                                        <p:cTn id="60" dur="3000" fill="hold"/>
                                        <p:tgtEl>
                                          <p:spTgt spid="13"/>
                                        </p:tgtEl>
                                        <p:attrNameLst>
                                          <p:attrName>ppt_y</p:attrName>
                                        </p:attrNameLst>
                                      </p:cBhvr>
                                      <p:tavLst>
                                        <p:tav tm="0">
                                          <p:val>
                                            <p:strVal val="1+#ppt_h/2"/>
                                          </p:val>
                                        </p:tav>
                                        <p:tav tm="100000">
                                          <p:val>
                                            <p:strVal val="#ppt_y"/>
                                          </p:val>
                                        </p:tav>
                                      </p:tavLst>
                                    </p:anim>
                                  </p:childTnLst>
                                </p:cTn>
                              </p:par>
                              <p:par>
                                <p:cTn id="61" presetID="2" presetClass="entr" presetSubtype="12" fill="hold" nodeType="with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additive="base">
                                        <p:cTn id="63" dur="3000" fill="hold"/>
                                        <p:tgtEl>
                                          <p:spTgt spid="18"/>
                                        </p:tgtEl>
                                        <p:attrNameLst>
                                          <p:attrName>ppt_x</p:attrName>
                                        </p:attrNameLst>
                                      </p:cBhvr>
                                      <p:tavLst>
                                        <p:tav tm="0">
                                          <p:val>
                                            <p:strVal val="0-#ppt_w/2"/>
                                          </p:val>
                                        </p:tav>
                                        <p:tav tm="100000">
                                          <p:val>
                                            <p:strVal val="#ppt_x"/>
                                          </p:val>
                                        </p:tav>
                                      </p:tavLst>
                                    </p:anim>
                                    <p:anim calcmode="lin" valueType="num">
                                      <p:cBhvr additive="base">
                                        <p:cTn id="64" dur="3000" fill="hold"/>
                                        <p:tgtEl>
                                          <p:spTgt spid="18"/>
                                        </p:tgtEl>
                                        <p:attrNameLst>
                                          <p:attrName>ppt_y</p:attrName>
                                        </p:attrNameLst>
                                      </p:cBhvr>
                                      <p:tavLst>
                                        <p:tav tm="0">
                                          <p:val>
                                            <p:strVal val="1+#ppt_h/2"/>
                                          </p:val>
                                        </p:tav>
                                        <p:tav tm="100000">
                                          <p:val>
                                            <p:strVal val="#ppt_y"/>
                                          </p:val>
                                        </p:tav>
                                      </p:tavLst>
                                    </p:anim>
                                  </p:childTnLst>
                                </p:cTn>
                              </p:par>
                              <p:par>
                                <p:cTn id="65" presetID="2" presetClass="entr" presetSubtype="12" fill="hold" nodeType="withEffect">
                                  <p:stCondLst>
                                    <p:cond delay="0"/>
                                  </p:stCondLst>
                                  <p:childTnLst>
                                    <p:set>
                                      <p:cBhvr>
                                        <p:cTn id="66" dur="1" fill="hold">
                                          <p:stCondLst>
                                            <p:cond delay="0"/>
                                          </p:stCondLst>
                                        </p:cTn>
                                        <p:tgtEl>
                                          <p:spTgt spid="25"/>
                                        </p:tgtEl>
                                        <p:attrNameLst>
                                          <p:attrName>style.visibility</p:attrName>
                                        </p:attrNameLst>
                                      </p:cBhvr>
                                      <p:to>
                                        <p:strVal val="visible"/>
                                      </p:to>
                                    </p:set>
                                    <p:anim calcmode="lin" valueType="num">
                                      <p:cBhvr additive="base">
                                        <p:cTn id="67" dur="3000" fill="hold"/>
                                        <p:tgtEl>
                                          <p:spTgt spid="25"/>
                                        </p:tgtEl>
                                        <p:attrNameLst>
                                          <p:attrName>ppt_x</p:attrName>
                                        </p:attrNameLst>
                                      </p:cBhvr>
                                      <p:tavLst>
                                        <p:tav tm="0">
                                          <p:val>
                                            <p:strVal val="0-#ppt_w/2"/>
                                          </p:val>
                                        </p:tav>
                                        <p:tav tm="100000">
                                          <p:val>
                                            <p:strVal val="#ppt_x"/>
                                          </p:val>
                                        </p:tav>
                                      </p:tavLst>
                                    </p:anim>
                                    <p:anim calcmode="lin" valueType="num">
                                      <p:cBhvr additive="base">
                                        <p:cTn id="68" dur="3000" fill="hold"/>
                                        <p:tgtEl>
                                          <p:spTgt spid="25"/>
                                        </p:tgtEl>
                                        <p:attrNameLst>
                                          <p:attrName>ppt_y</p:attrName>
                                        </p:attrNameLst>
                                      </p:cBhvr>
                                      <p:tavLst>
                                        <p:tav tm="0">
                                          <p:val>
                                            <p:strVal val="1+#ppt_h/2"/>
                                          </p:val>
                                        </p:tav>
                                        <p:tav tm="100000">
                                          <p:val>
                                            <p:strVal val="#ppt_y"/>
                                          </p:val>
                                        </p:tav>
                                      </p:tavLst>
                                    </p:anim>
                                  </p:childTnLst>
                                </p:cTn>
                              </p:par>
                              <p:par>
                                <p:cTn id="69" presetID="2" presetClass="entr" presetSubtype="12" fill="hold" nodeType="withEffect">
                                  <p:stCondLst>
                                    <p:cond delay="0"/>
                                  </p:stCondLst>
                                  <p:childTnLst>
                                    <p:set>
                                      <p:cBhvr>
                                        <p:cTn id="70" dur="1" fill="hold">
                                          <p:stCondLst>
                                            <p:cond delay="0"/>
                                          </p:stCondLst>
                                        </p:cTn>
                                        <p:tgtEl>
                                          <p:spTgt spid="35"/>
                                        </p:tgtEl>
                                        <p:attrNameLst>
                                          <p:attrName>style.visibility</p:attrName>
                                        </p:attrNameLst>
                                      </p:cBhvr>
                                      <p:to>
                                        <p:strVal val="visible"/>
                                      </p:to>
                                    </p:set>
                                    <p:anim calcmode="lin" valueType="num">
                                      <p:cBhvr additive="base">
                                        <p:cTn id="71" dur="3000" fill="hold"/>
                                        <p:tgtEl>
                                          <p:spTgt spid="35"/>
                                        </p:tgtEl>
                                        <p:attrNameLst>
                                          <p:attrName>ppt_x</p:attrName>
                                        </p:attrNameLst>
                                      </p:cBhvr>
                                      <p:tavLst>
                                        <p:tav tm="0">
                                          <p:val>
                                            <p:strVal val="0-#ppt_w/2"/>
                                          </p:val>
                                        </p:tav>
                                        <p:tav tm="100000">
                                          <p:val>
                                            <p:strVal val="#ppt_x"/>
                                          </p:val>
                                        </p:tav>
                                      </p:tavLst>
                                    </p:anim>
                                    <p:anim calcmode="lin" valueType="num">
                                      <p:cBhvr additive="base">
                                        <p:cTn id="72" dur="3000" fill="hold"/>
                                        <p:tgtEl>
                                          <p:spTgt spid="35"/>
                                        </p:tgtEl>
                                        <p:attrNameLst>
                                          <p:attrName>ppt_y</p:attrName>
                                        </p:attrNameLst>
                                      </p:cBhvr>
                                      <p:tavLst>
                                        <p:tav tm="0">
                                          <p:val>
                                            <p:strVal val="1+#ppt_h/2"/>
                                          </p:val>
                                        </p:tav>
                                        <p:tav tm="100000">
                                          <p:val>
                                            <p:strVal val="#ppt_y"/>
                                          </p:val>
                                        </p:tav>
                                      </p:tavLst>
                                    </p:anim>
                                  </p:childTnLst>
                                </p:cTn>
                              </p:par>
                              <p:par>
                                <p:cTn id="73" presetID="2" presetClass="entr" presetSubtype="12" fill="hold" nodeType="withEffect">
                                  <p:stCondLst>
                                    <p:cond delay="0"/>
                                  </p:stCondLst>
                                  <p:childTnLst>
                                    <p:set>
                                      <p:cBhvr>
                                        <p:cTn id="74" dur="1" fill="hold">
                                          <p:stCondLst>
                                            <p:cond delay="0"/>
                                          </p:stCondLst>
                                        </p:cTn>
                                        <p:tgtEl>
                                          <p:spTgt spid="43"/>
                                        </p:tgtEl>
                                        <p:attrNameLst>
                                          <p:attrName>style.visibility</p:attrName>
                                        </p:attrNameLst>
                                      </p:cBhvr>
                                      <p:to>
                                        <p:strVal val="visible"/>
                                      </p:to>
                                    </p:set>
                                    <p:anim calcmode="lin" valueType="num">
                                      <p:cBhvr additive="base">
                                        <p:cTn id="75" dur="3000" fill="hold"/>
                                        <p:tgtEl>
                                          <p:spTgt spid="43"/>
                                        </p:tgtEl>
                                        <p:attrNameLst>
                                          <p:attrName>ppt_x</p:attrName>
                                        </p:attrNameLst>
                                      </p:cBhvr>
                                      <p:tavLst>
                                        <p:tav tm="0">
                                          <p:val>
                                            <p:strVal val="0-#ppt_w/2"/>
                                          </p:val>
                                        </p:tav>
                                        <p:tav tm="100000">
                                          <p:val>
                                            <p:strVal val="#ppt_x"/>
                                          </p:val>
                                        </p:tav>
                                      </p:tavLst>
                                    </p:anim>
                                    <p:anim calcmode="lin" valueType="num">
                                      <p:cBhvr additive="base">
                                        <p:cTn id="76" dur="3000" fill="hold"/>
                                        <p:tgtEl>
                                          <p:spTgt spid="43"/>
                                        </p:tgtEl>
                                        <p:attrNameLst>
                                          <p:attrName>ppt_y</p:attrName>
                                        </p:attrNameLst>
                                      </p:cBhvr>
                                      <p:tavLst>
                                        <p:tav tm="0">
                                          <p:val>
                                            <p:strVal val="1+#ppt_h/2"/>
                                          </p:val>
                                        </p:tav>
                                        <p:tav tm="100000">
                                          <p:val>
                                            <p:strVal val="#ppt_y"/>
                                          </p:val>
                                        </p:tav>
                                      </p:tavLst>
                                    </p:anim>
                                  </p:childTnLst>
                                </p:cTn>
                              </p:par>
                              <p:par>
                                <p:cTn id="77" presetID="2" presetClass="entr" presetSubtype="3" fill="hold" nodeType="withEffect">
                                  <p:stCondLst>
                                    <p:cond delay="0"/>
                                  </p:stCondLst>
                                  <p:childTnLst>
                                    <p:set>
                                      <p:cBhvr>
                                        <p:cTn id="78" dur="1" fill="hold">
                                          <p:stCondLst>
                                            <p:cond delay="0"/>
                                          </p:stCondLst>
                                        </p:cTn>
                                        <p:tgtEl>
                                          <p:spTgt spid="8"/>
                                        </p:tgtEl>
                                        <p:attrNameLst>
                                          <p:attrName>style.visibility</p:attrName>
                                        </p:attrNameLst>
                                      </p:cBhvr>
                                      <p:to>
                                        <p:strVal val="visible"/>
                                      </p:to>
                                    </p:set>
                                    <p:anim calcmode="lin" valueType="num">
                                      <p:cBhvr additive="base">
                                        <p:cTn id="79" dur="3000" fill="hold"/>
                                        <p:tgtEl>
                                          <p:spTgt spid="8"/>
                                        </p:tgtEl>
                                        <p:attrNameLst>
                                          <p:attrName>ppt_x</p:attrName>
                                        </p:attrNameLst>
                                      </p:cBhvr>
                                      <p:tavLst>
                                        <p:tav tm="0">
                                          <p:val>
                                            <p:strVal val="1+#ppt_w/2"/>
                                          </p:val>
                                        </p:tav>
                                        <p:tav tm="100000">
                                          <p:val>
                                            <p:strVal val="#ppt_x"/>
                                          </p:val>
                                        </p:tav>
                                      </p:tavLst>
                                    </p:anim>
                                    <p:anim calcmode="lin" valueType="num">
                                      <p:cBhvr additive="base">
                                        <p:cTn id="80" dur="3000" fill="hold"/>
                                        <p:tgtEl>
                                          <p:spTgt spid="8"/>
                                        </p:tgtEl>
                                        <p:attrNameLst>
                                          <p:attrName>ppt_y</p:attrName>
                                        </p:attrNameLst>
                                      </p:cBhvr>
                                      <p:tavLst>
                                        <p:tav tm="0">
                                          <p:val>
                                            <p:strVal val="0-#ppt_h/2"/>
                                          </p:val>
                                        </p:tav>
                                        <p:tav tm="100000">
                                          <p:val>
                                            <p:strVal val="#ppt_y"/>
                                          </p:val>
                                        </p:tav>
                                      </p:tavLst>
                                    </p:anim>
                                  </p:childTnLst>
                                </p:cTn>
                              </p:par>
                              <p:par>
                                <p:cTn id="81" presetID="2" presetClass="entr" presetSubtype="3" fill="hold" nodeType="withEffect">
                                  <p:stCondLst>
                                    <p:cond delay="0"/>
                                  </p:stCondLst>
                                  <p:childTnLst>
                                    <p:set>
                                      <p:cBhvr>
                                        <p:cTn id="82" dur="1" fill="hold">
                                          <p:stCondLst>
                                            <p:cond delay="0"/>
                                          </p:stCondLst>
                                        </p:cTn>
                                        <p:tgtEl>
                                          <p:spTgt spid="14"/>
                                        </p:tgtEl>
                                        <p:attrNameLst>
                                          <p:attrName>style.visibility</p:attrName>
                                        </p:attrNameLst>
                                      </p:cBhvr>
                                      <p:to>
                                        <p:strVal val="visible"/>
                                      </p:to>
                                    </p:set>
                                    <p:anim calcmode="lin" valueType="num">
                                      <p:cBhvr additive="base">
                                        <p:cTn id="83" dur="3000" fill="hold"/>
                                        <p:tgtEl>
                                          <p:spTgt spid="14"/>
                                        </p:tgtEl>
                                        <p:attrNameLst>
                                          <p:attrName>ppt_x</p:attrName>
                                        </p:attrNameLst>
                                      </p:cBhvr>
                                      <p:tavLst>
                                        <p:tav tm="0">
                                          <p:val>
                                            <p:strVal val="1+#ppt_w/2"/>
                                          </p:val>
                                        </p:tav>
                                        <p:tav tm="100000">
                                          <p:val>
                                            <p:strVal val="#ppt_x"/>
                                          </p:val>
                                        </p:tav>
                                      </p:tavLst>
                                    </p:anim>
                                    <p:anim calcmode="lin" valueType="num">
                                      <p:cBhvr additive="base">
                                        <p:cTn id="84" dur="3000" fill="hold"/>
                                        <p:tgtEl>
                                          <p:spTgt spid="14"/>
                                        </p:tgtEl>
                                        <p:attrNameLst>
                                          <p:attrName>ppt_y</p:attrName>
                                        </p:attrNameLst>
                                      </p:cBhvr>
                                      <p:tavLst>
                                        <p:tav tm="0">
                                          <p:val>
                                            <p:strVal val="0-#ppt_h/2"/>
                                          </p:val>
                                        </p:tav>
                                        <p:tav tm="100000">
                                          <p:val>
                                            <p:strVal val="#ppt_y"/>
                                          </p:val>
                                        </p:tav>
                                      </p:tavLst>
                                    </p:anim>
                                  </p:childTnLst>
                                </p:cTn>
                              </p:par>
                              <p:par>
                                <p:cTn id="85" presetID="2" presetClass="entr" presetSubtype="3" fill="hold"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additive="base">
                                        <p:cTn id="87" dur="3000" fill="hold"/>
                                        <p:tgtEl>
                                          <p:spTgt spid="16"/>
                                        </p:tgtEl>
                                        <p:attrNameLst>
                                          <p:attrName>ppt_x</p:attrName>
                                        </p:attrNameLst>
                                      </p:cBhvr>
                                      <p:tavLst>
                                        <p:tav tm="0">
                                          <p:val>
                                            <p:strVal val="1+#ppt_w/2"/>
                                          </p:val>
                                        </p:tav>
                                        <p:tav tm="100000">
                                          <p:val>
                                            <p:strVal val="#ppt_x"/>
                                          </p:val>
                                        </p:tav>
                                      </p:tavLst>
                                    </p:anim>
                                    <p:anim calcmode="lin" valueType="num">
                                      <p:cBhvr additive="base">
                                        <p:cTn id="88" dur="3000" fill="hold"/>
                                        <p:tgtEl>
                                          <p:spTgt spid="16"/>
                                        </p:tgtEl>
                                        <p:attrNameLst>
                                          <p:attrName>ppt_y</p:attrName>
                                        </p:attrNameLst>
                                      </p:cBhvr>
                                      <p:tavLst>
                                        <p:tav tm="0">
                                          <p:val>
                                            <p:strVal val="0-#ppt_h/2"/>
                                          </p:val>
                                        </p:tav>
                                        <p:tav tm="100000">
                                          <p:val>
                                            <p:strVal val="#ppt_y"/>
                                          </p:val>
                                        </p:tav>
                                      </p:tavLst>
                                    </p:anim>
                                  </p:childTnLst>
                                </p:cTn>
                              </p:par>
                              <p:par>
                                <p:cTn id="89" presetID="2" presetClass="entr" presetSubtype="3" fill="hold" nodeType="withEffect">
                                  <p:stCondLst>
                                    <p:cond delay="0"/>
                                  </p:stCondLst>
                                  <p:childTnLst>
                                    <p:set>
                                      <p:cBhvr>
                                        <p:cTn id="90" dur="1" fill="hold">
                                          <p:stCondLst>
                                            <p:cond delay="0"/>
                                          </p:stCondLst>
                                        </p:cTn>
                                        <p:tgtEl>
                                          <p:spTgt spid="27"/>
                                        </p:tgtEl>
                                        <p:attrNameLst>
                                          <p:attrName>style.visibility</p:attrName>
                                        </p:attrNameLst>
                                      </p:cBhvr>
                                      <p:to>
                                        <p:strVal val="visible"/>
                                      </p:to>
                                    </p:set>
                                    <p:anim calcmode="lin" valueType="num">
                                      <p:cBhvr additive="base">
                                        <p:cTn id="91" dur="3000" fill="hold"/>
                                        <p:tgtEl>
                                          <p:spTgt spid="27"/>
                                        </p:tgtEl>
                                        <p:attrNameLst>
                                          <p:attrName>ppt_x</p:attrName>
                                        </p:attrNameLst>
                                      </p:cBhvr>
                                      <p:tavLst>
                                        <p:tav tm="0">
                                          <p:val>
                                            <p:strVal val="1+#ppt_w/2"/>
                                          </p:val>
                                        </p:tav>
                                        <p:tav tm="100000">
                                          <p:val>
                                            <p:strVal val="#ppt_x"/>
                                          </p:val>
                                        </p:tav>
                                      </p:tavLst>
                                    </p:anim>
                                    <p:anim calcmode="lin" valueType="num">
                                      <p:cBhvr additive="base">
                                        <p:cTn id="92" dur="3000" fill="hold"/>
                                        <p:tgtEl>
                                          <p:spTgt spid="27"/>
                                        </p:tgtEl>
                                        <p:attrNameLst>
                                          <p:attrName>ppt_y</p:attrName>
                                        </p:attrNameLst>
                                      </p:cBhvr>
                                      <p:tavLst>
                                        <p:tav tm="0">
                                          <p:val>
                                            <p:strVal val="0-#ppt_h/2"/>
                                          </p:val>
                                        </p:tav>
                                        <p:tav tm="100000">
                                          <p:val>
                                            <p:strVal val="#ppt_y"/>
                                          </p:val>
                                        </p:tav>
                                      </p:tavLst>
                                    </p:anim>
                                  </p:childTnLst>
                                </p:cTn>
                              </p:par>
                              <p:par>
                                <p:cTn id="93" presetID="2" presetClass="entr" presetSubtype="3" fill="hold" nodeType="withEffect">
                                  <p:stCondLst>
                                    <p:cond delay="0"/>
                                  </p:stCondLst>
                                  <p:childTnLst>
                                    <p:set>
                                      <p:cBhvr>
                                        <p:cTn id="94" dur="1" fill="hold">
                                          <p:stCondLst>
                                            <p:cond delay="0"/>
                                          </p:stCondLst>
                                        </p:cTn>
                                        <p:tgtEl>
                                          <p:spTgt spid="34"/>
                                        </p:tgtEl>
                                        <p:attrNameLst>
                                          <p:attrName>style.visibility</p:attrName>
                                        </p:attrNameLst>
                                      </p:cBhvr>
                                      <p:to>
                                        <p:strVal val="visible"/>
                                      </p:to>
                                    </p:set>
                                    <p:anim calcmode="lin" valueType="num">
                                      <p:cBhvr additive="base">
                                        <p:cTn id="95" dur="3000" fill="hold"/>
                                        <p:tgtEl>
                                          <p:spTgt spid="34"/>
                                        </p:tgtEl>
                                        <p:attrNameLst>
                                          <p:attrName>ppt_x</p:attrName>
                                        </p:attrNameLst>
                                      </p:cBhvr>
                                      <p:tavLst>
                                        <p:tav tm="0">
                                          <p:val>
                                            <p:strVal val="1+#ppt_w/2"/>
                                          </p:val>
                                        </p:tav>
                                        <p:tav tm="100000">
                                          <p:val>
                                            <p:strVal val="#ppt_x"/>
                                          </p:val>
                                        </p:tav>
                                      </p:tavLst>
                                    </p:anim>
                                    <p:anim calcmode="lin" valueType="num">
                                      <p:cBhvr additive="base">
                                        <p:cTn id="96" dur="3000" fill="hold"/>
                                        <p:tgtEl>
                                          <p:spTgt spid="34"/>
                                        </p:tgtEl>
                                        <p:attrNameLst>
                                          <p:attrName>ppt_y</p:attrName>
                                        </p:attrNameLst>
                                      </p:cBhvr>
                                      <p:tavLst>
                                        <p:tav tm="0">
                                          <p:val>
                                            <p:strVal val="0-#ppt_h/2"/>
                                          </p:val>
                                        </p:tav>
                                        <p:tav tm="100000">
                                          <p:val>
                                            <p:strVal val="#ppt_y"/>
                                          </p:val>
                                        </p:tav>
                                      </p:tavLst>
                                    </p:anim>
                                  </p:childTnLst>
                                </p:cTn>
                              </p:par>
                              <p:par>
                                <p:cTn id="97" presetID="2" presetClass="entr" presetSubtype="3" fill="hold" nodeType="withEffect">
                                  <p:stCondLst>
                                    <p:cond delay="0"/>
                                  </p:stCondLst>
                                  <p:childTnLst>
                                    <p:set>
                                      <p:cBhvr>
                                        <p:cTn id="98" dur="1" fill="hold">
                                          <p:stCondLst>
                                            <p:cond delay="0"/>
                                          </p:stCondLst>
                                        </p:cTn>
                                        <p:tgtEl>
                                          <p:spTgt spid="42"/>
                                        </p:tgtEl>
                                        <p:attrNameLst>
                                          <p:attrName>style.visibility</p:attrName>
                                        </p:attrNameLst>
                                      </p:cBhvr>
                                      <p:to>
                                        <p:strVal val="visible"/>
                                      </p:to>
                                    </p:set>
                                    <p:anim calcmode="lin" valueType="num">
                                      <p:cBhvr additive="base">
                                        <p:cTn id="99" dur="3000" fill="hold"/>
                                        <p:tgtEl>
                                          <p:spTgt spid="42"/>
                                        </p:tgtEl>
                                        <p:attrNameLst>
                                          <p:attrName>ppt_x</p:attrName>
                                        </p:attrNameLst>
                                      </p:cBhvr>
                                      <p:tavLst>
                                        <p:tav tm="0">
                                          <p:val>
                                            <p:strVal val="1+#ppt_w/2"/>
                                          </p:val>
                                        </p:tav>
                                        <p:tav tm="100000">
                                          <p:val>
                                            <p:strVal val="#ppt_x"/>
                                          </p:val>
                                        </p:tav>
                                      </p:tavLst>
                                    </p:anim>
                                    <p:anim calcmode="lin" valueType="num">
                                      <p:cBhvr additive="base">
                                        <p:cTn id="100" dur="3000" fill="hold"/>
                                        <p:tgtEl>
                                          <p:spTgt spid="42"/>
                                        </p:tgtEl>
                                        <p:attrNameLst>
                                          <p:attrName>ppt_y</p:attrName>
                                        </p:attrNameLst>
                                      </p:cBhvr>
                                      <p:tavLst>
                                        <p:tav tm="0">
                                          <p:val>
                                            <p:strVal val="0-#ppt_h/2"/>
                                          </p:val>
                                        </p:tav>
                                        <p:tav tm="100000">
                                          <p:val>
                                            <p:strVal val="#ppt_y"/>
                                          </p:val>
                                        </p:tav>
                                      </p:tavLst>
                                    </p:anim>
                                  </p:childTnLst>
                                </p:cTn>
                              </p:par>
                            </p:childTnLst>
                          </p:cTn>
                        </p:par>
                        <p:par>
                          <p:cTn id="101" fill="hold">
                            <p:stCondLst>
                              <p:cond delay="3000"/>
                            </p:stCondLst>
                            <p:childTnLst>
                              <p:par>
                                <p:cTn id="102" presetID="2" presetClass="exit" presetSubtype="6" fill="hold" nodeType="afterEffect">
                                  <p:stCondLst>
                                    <p:cond delay="0"/>
                                  </p:stCondLst>
                                  <p:childTnLst>
                                    <p:anim calcmode="lin" valueType="num">
                                      <p:cBhvr additive="base">
                                        <p:cTn id="103" dur="3000"/>
                                        <p:tgtEl>
                                          <p:spTgt spid="6"/>
                                        </p:tgtEl>
                                        <p:attrNameLst>
                                          <p:attrName>ppt_x</p:attrName>
                                        </p:attrNameLst>
                                      </p:cBhvr>
                                      <p:tavLst>
                                        <p:tav tm="0">
                                          <p:val>
                                            <p:strVal val="ppt_x"/>
                                          </p:val>
                                        </p:tav>
                                        <p:tav tm="100000">
                                          <p:val>
                                            <p:strVal val="1+ppt_w/2"/>
                                          </p:val>
                                        </p:tav>
                                      </p:tavLst>
                                    </p:anim>
                                    <p:anim calcmode="lin" valueType="num">
                                      <p:cBhvr additive="base">
                                        <p:cTn id="104" dur="3000"/>
                                        <p:tgtEl>
                                          <p:spTgt spid="6"/>
                                        </p:tgtEl>
                                        <p:attrNameLst>
                                          <p:attrName>ppt_y</p:attrName>
                                        </p:attrNameLst>
                                      </p:cBhvr>
                                      <p:tavLst>
                                        <p:tav tm="0">
                                          <p:val>
                                            <p:strVal val="ppt_y"/>
                                          </p:val>
                                        </p:tav>
                                        <p:tav tm="100000">
                                          <p:val>
                                            <p:strVal val="1+ppt_h/2"/>
                                          </p:val>
                                        </p:tav>
                                      </p:tavLst>
                                    </p:anim>
                                    <p:set>
                                      <p:cBhvr>
                                        <p:cTn id="105" dur="1" fill="hold">
                                          <p:stCondLst>
                                            <p:cond delay="2999"/>
                                          </p:stCondLst>
                                        </p:cTn>
                                        <p:tgtEl>
                                          <p:spTgt spid="6"/>
                                        </p:tgtEl>
                                        <p:attrNameLst>
                                          <p:attrName>style.visibility</p:attrName>
                                        </p:attrNameLst>
                                      </p:cBhvr>
                                      <p:to>
                                        <p:strVal val="hidden"/>
                                      </p:to>
                                    </p:set>
                                  </p:childTnLst>
                                </p:cTn>
                              </p:par>
                              <p:par>
                                <p:cTn id="106" presetID="2" presetClass="exit" presetSubtype="6" fill="hold" nodeType="withEffect">
                                  <p:stCondLst>
                                    <p:cond delay="0"/>
                                  </p:stCondLst>
                                  <p:childTnLst>
                                    <p:anim calcmode="lin" valueType="num">
                                      <p:cBhvr additive="base">
                                        <p:cTn id="107" dur="3000"/>
                                        <p:tgtEl>
                                          <p:spTgt spid="11"/>
                                        </p:tgtEl>
                                        <p:attrNameLst>
                                          <p:attrName>ppt_x</p:attrName>
                                        </p:attrNameLst>
                                      </p:cBhvr>
                                      <p:tavLst>
                                        <p:tav tm="0">
                                          <p:val>
                                            <p:strVal val="ppt_x"/>
                                          </p:val>
                                        </p:tav>
                                        <p:tav tm="100000">
                                          <p:val>
                                            <p:strVal val="1+ppt_w/2"/>
                                          </p:val>
                                        </p:tav>
                                      </p:tavLst>
                                    </p:anim>
                                    <p:anim calcmode="lin" valueType="num">
                                      <p:cBhvr additive="base">
                                        <p:cTn id="108" dur="3000"/>
                                        <p:tgtEl>
                                          <p:spTgt spid="11"/>
                                        </p:tgtEl>
                                        <p:attrNameLst>
                                          <p:attrName>ppt_y</p:attrName>
                                        </p:attrNameLst>
                                      </p:cBhvr>
                                      <p:tavLst>
                                        <p:tav tm="0">
                                          <p:val>
                                            <p:strVal val="ppt_y"/>
                                          </p:val>
                                        </p:tav>
                                        <p:tav tm="100000">
                                          <p:val>
                                            <p:strVal val="1+ppt_h/2"/>
                                          </p:val>
                                        </p:tav>
                                      </p:tavLst>
                                    </p:anim>
                                    <p:set>
                                      <p:cBhvr>
                                        <p:cTn id="109" dur="1" fill="hold">
                                          <p:stCondLst>
                                            <p:cond delay="2999"/>
                                          </p:stCondLst>
                                        </p:cTn>
                                        <p:tgtEl>
                                          <p:spTgt spid="11"/>
                                        </p:tgtEl>
                                        <p:attrNameLst>
                                          <p:attrName>style.visibility</p:attrName>
                                        </p:attrNameLst>
                                      </p:cBhvr>
                                      <p:to>
                                        <p:strVal val="hidden"/>
                                      </p:to>
                                    </p:set>
                                  </p:childTnLst>
                                </p:cTn>
                              </p:par>
                              <p:par>
                                <p:cTn id="110" presetID="2" presetClass="exit" presetSubtype="6" fill="hold" nodeType="withEffect">
                                  <p:stCondLst>
                                    <p:cond delay="0"/>
                                  </p:stCondLst>
                                  <p:childTnLst>
                                    <p:anim calcmode="lin" valueType="num">
                                      <p:cBhvr additive="base">
                                        <p:cTn id="111" dur="3000"/>
                                        <p:tgtEl>
                                          <p:spTgt spid="17"/>
                                        </p:tgtEl>
                                        <p:attrNameLst>
                                          <p:attrName>ppt_x</p:attrName>
                                        </p:attrNameLst>
                                      </p:cBhvr>
                                      <p:tavLst>
                                        <p:tav tm="0">
                                          <p:val>
                                            <p:strVal val="ppt_x"/>
                                          </p:val>
                                        </p:tav>
                                        <p:tav tm="100000">
                                          <p:val>
                                            <p:strVal val="1+ppt_w/2"/>
                                          </p:val>
                                        </p:tav>
                                      </p:tavLst>
                                    </p:anim>
                                    <p:anim calcmode="lin" valueType="num">
                                      <p:cBhvr additive="base">
                                        <p:cTn id="112" dur="3000"/>
                                        <p:tgtEl>
                                          <p:spTgt spid="17"/>
                                        </p:tgtEl>
                                        <p:attrNameLst>
                                          <p:attrName>ppt_y</p:attrName>
                                        </p:attrNameLst>
                                      </p:cBhvr>
                                      <p:tavLst>
                                        <p:tav tm="0">
                                          <p:val>
                                            <p:strVal val="ppt_y"/>
                                          </p:val>
                                        </p:tav>
                                        <p:tav tm="100000">
                                          <p:val>
                                            <p:strVal val="1+ppt_h/2"/>
                                          </p:val>
                                        </p:tav>
                                      </p:tavLst>
                                    </p:anim>
                                    <p:set>
                                      <p:cBhvr>
                                        <p:cTn id="113" dur="1" fill="hold">
                                          <p:stCondLst>
                                            <p:cond delay="2999"/>
                                          </p:stCondLst>
                                        </p:cTn>
                                        <p:tgtEl>
                                          <p:spTgt spid="17"/>
                                        </p:tgtEl>
                                        <p:attrNameLst>
                                          <p:attrName>style.visibility</p:attrName>
                                        </p:attrNameLst>
                                      </p:cBhvr>
                                      <p:to>
                                        <p:strVal val="hidden"/>
                                      </p:to>
                                    </p:set>
                                  </p:childTnLst>
                                </p:cTn>
                              </p:par>
                              <p:par>
                                <p:cTn id="114" presetID="2" presetClass="exit" presetSubtype="6" fill="hold" nodeType="withEffect">
                                  <p:stCondLst>
                                    <p:cond delay="0"/>
                                  </p:stCondLst>
                                  <p:childTnLst>
                                    <p:anim calcmode="lin" valueType="num">
                                      <p:cBhvr additive="base">
                                        <p:cTn id="115" dur="3000"/>
                                        <p:tgtEl>
                                          <p:spTgt spid="24"/>
                                        </p:tgtEl>
                                        <p:attrNameLst>
                                          <p:attrName>ppt_x</p:attrName>
                                        </p:attrNameLst>
                                      </p:cBhvr>
                                      <p:tavLst>
                                        <p:tav tm="0">
                                          <p:val>
                                            <p:strVal val="ppt_x"/>
                                          </p:val>
                                        </p:tav>
                                        <p:tav tm="100000">
                                          <p:val>
                                            <p:strVal val="1+ppt_w/2"/>
                                          </p:val>
                                        </p:tav>
                                      </p:tavLst>
                                    </p:anim>
                                    <p:anim calcmode="lin" valueType="num">
                                      <p:cBhvr additive="base">
                                        <p:cTn id="116" dur="3000"/>
                                        <p:tgtEl>
                                          <p:spTgt spid="24"/>
                                        </p:tgtEl>
                                        <p:attrNameLst>
                                          <p:attrName>ppt_y</p:attrName>
                                        </p:attrNameLst>
                                      </p:cBhvr>
                                      <p:tavLst>
                                        <p:tav tm="0">
                                          <p:val>
                                            <p:strVal val="ppt_y"/>
                                          </p:val>
                                        </p:tav>
                                        <p:tav tm="100000">
                                          <p:val>
                                            <p:strVal val="1+ppt_h/2"/>
                                          </p:val>
                                        </p:tav>
                                      </p:tavLst>
                                    </p:anim>
                                    <p:set>
                                      <p:cBhvr>
                                        <p:cTn id="117" dur="1" fill="hold">
                                          <p:stCondLst>
                                            <p:cond delay="2999"/>
                                          </p:stCondLst>
                                        </p:cTn>
                                        <p:tgtEl>
                                          <p:spTgt spid="24"/>
                                        </p:tgtEl>
                                        <p:attrNameLst>
                                          <p:attrName>style.visibility</p:attrName>
                                        </p:attrNameLst>
                                      </p:cBhvr>
                                      <p:to>
                                        <p:strVal val="hidden"/>
                                      </p:to>
                                    </p:set>
                                  </p:childTnLst>
                                </p:cTn>
                              </p:par>
                              <p:par>
                                <p:cTn id="118" presetID="2" presetClass="exit" presetSubtype="6" fill="hold" nodeType="withEffect">
                                  <p:stCondLst>
                                    <p:cond delay="0"/>
                                  </p:stCondLst>
                                  <p:childTnLst>
                                    <p:anim calcmode="lin" valueType="num">
                                      <p:cBhvr additive="base">
                                        <p:cTn id="119" dur="3000"/>
                                        <p:tgtEl>
                                          <p:spTgt spid="32"/>
                                        </p:tgtEl>
                                        <p:attrNameLst>
                                          <p:attrName>ppt_x</p:attrName>
                                        </p:attrNameLst>
                                      </p:cBhvr>
                                      <p:tavLst>
                                        <p:tav tm="0">
                                          <p:val>
                                            <p:strVal val="ppt_x"/>
                                          </p:val>
                                        </p:tav>
                                        <p:tav tm="100000">
                                          <p:val>
                                            <p:strVal val="1+ppt_w/2"/>
                                          </p:val>
                                        </p:tav>
                                      </p:tavLst>
                                    </p:anim>
                                    <p:anim calcmode="lin" valueType="num">
                                      <p:cBhvr additive="base">
                                        <p:cTn id="120" dur="3000"/>
                                        <p:tgtEl>
                                          <p:spTgt spid="32"/>
                                        </p:tgtEl>
                                        <p:attrNameLst>
                                          <p:attrName>ppt_y</p:attrName>
                                        </p:attrNameLst>
                                      </p:cBhvr>
                                      <p:tavLst>
                                        <p:tav tm="0">
                                          <p:val>
                                            <p:strVal val="ppt_y"/>
                                          </p:val>
                                        </p:tav>
                                        <p:tav tm="100000">
                                          <p:val>
                                            <p:strVal val="1+ppt_h/2"/>
                                          </p:val>
                                        </p:tav>
                                      </p:tavLst>
                                    </p:anim>
                                    <p:set>
                                      <p:cBhvr>
                                        <p:cTn id="121" dur="1" fill="hold">
                                          <p:stCondLst>
                                            <p:cond delay="2999"/>
                                          </p:stCondLst>
                                        </p:cTn>
                                        <p:tgtEl>
                                          <p:spTgt spid="32"/>
                                        </p:tgtEl>
                                        <p:attrNameLst>
                                          <p:attrName>style.visibility</p:attrName>
                                        </p:attrNameLst>
                                      </p:cBhvr>
                                      <p:to>
                                        <p:strVal val="hidden"/>
                                      </p:to>
                                    </p:set>
                                  </p:childTnLst>
                                </p:cTn>
                              </p:par>
                              <p:par>
                                <p:cTn id="122" presetID="2" presetClass="exit" presetSubtype="6" fill="hold" nodeType="withEffect">
                                  <p:stCondLst>
                                    <p:cond delay="0"/>
                                  </p:stCondLst>
                                  <p:childTnLst>
                                    <p:anim calcmode="lin" valueType="num">
                                      <p:cBhvr additive="base">
                                        <p:cTn id="123" dur="3000"/>
                                        <p:tgtEl>
                                          <p:spTgt spid="41"/>
                                        </p:tgtEl>
                                        <p:attrNameLst>
                                          <p:attrName>ppt_x</p:attrName>
                                        </p:attrNameLst>
                                      </p:cBhvr>
                                      <p:tavLst>
                                        <p:tav tm="0">
                                          <p:val>
                                            <p:strVal val="ppt_x"/>
                                          </p:val>
                                        </p:tav>
                                        <p:tav tm="100000">
                                          <p:val>
                                            <p:strVal val="1+ppt_w/2"/>
                                          </p:val>
                                        </p:tav>
                                      </p:tavLst>
                                    </p:anim>
                                    <p:anim calcmode="lin" valueType="num">
                                      <p:cBhvr additive="base">
                                        <p:cTn id="124" dur="3000"/>
                                        <p:tgtEl>
                                          <p:spTgt spid="41"/>
                                        </p:tgtEl>
                                        <p:attrNameLst>
                                          <p:attrName>ppt_y</p:attrName>
                                        </p:attrNameLst>
                                      </p:cBhvr>
                                      <p:tavLst>
                                        <p:tav tm="0">
                                          <p:val>
                                            <p:strVal val="ppt_y"/>
                                          </p:val>
                                        </p:tav>
                                        <p:tav tm="100000">
                                          <p:val>
                                            <p:strVal val="1+ppt_h/2"/>
                                          </p:val>
                                        </p:tav>
                                      </p:tavLst>
                                    </p:anim>
                                    <p:set>
                                      <p:cBhvr>
                                        <p:cTn id="125" dur="1" fill="hold">
                                          <p:stCondLst>
                                            <p:cond delay="2999"/>
                                          </p:stCondLst>
                                        </p:cTn>
                                        <p:tgtEl>
                                          <p:spTgt spid="41"/>
                                        </p:tgtEl>
                                        <p:attrNameLst>
                                          <p:attrName>style.visibility</p:attrName>
                                        </p:attrNameLst>
                                      </p:cBhvr>
                                      <p:to>
                                        <p:strVal val="hidden"/>
                                      </p:to>
                                    </p:set>
                                  </p:childTnLst>
                                </p:cTn>
                              </p:par>
                              <p:par>
                                <p:cTn id="126" presetID="2" presetClass="exit" presetSubtype="12"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0-ppt_w/2"/>
                                          </p:val>
                                        </p:tav>
                                      </p:tavLst>
                                    </p:anim>
                                    <p:anim calcmode="lin" valueType="num">
                                      <p:cBhvr additive="base">
                                        <p:cTn id="128" dur="3000"/>
                                        <p:tgtEl>
                                          <p:spTgt spid="9"/>
                                        </p:tgtEl>
                                        <p:attrNameLst>
                                          <p:attrName>ppt_y</p:attrName>
                                        </p:attrNameLst>
                                      </p:cBhvr>
                                      <p:tavLst>
                                        <p:tav tm="0">
                                          <p:val>
                                            <p:strVal val="ppt_y"/>
                                          </p:val>
                                        </p:tav>
                                        <p:tav tm="100000">
                                          <p:val>
                                            <p:strVal val="1+ppt_h/2"/>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12"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0-ppt_w/2"/>
                                          </p:val>
                                        </p:tav>
                                      </p:tavLst>
                                    </p:anim>
                                    <p:anim calcmode="lin" valueType="num">
                                      <p:cBhvr additive="base">
                                        <p:cTn id="132" dur="3000"/>
                                        <p:tgtEl>
                                          <p:spTgt spid="13"/>
                                        </p:tgtEl>
                                        <p:attrNameLst>
                                          <p:attrName>ppt_y</p:attrName>
                                        </p:attrNameLst>
                                      </p:cBhvr>
                                      <p:tavLst>
                                        <p:tav tm="0">
                                          <p:val>
                                            <p:strVal val="ppt_y"/>
                                          </p:val>
                                        </p:tav>
                                        <p:tav tm="100000">
                                          <p:val>
                                            <p:strVal val="1+ppt_h/2"/>
                                          </p:val>
                                        </p:tav>
                                      </p:tavLst>
                                    </p:anim>
                                    <p:set>
                                      <p:cBhvr>
                                        <p:cTn id="133" dur="1" fill="hold">
                                          <p:stCondLst>
                                            <p:cond delay="2999"/>
                                          </p:stCondLst>
                                        </p:cTn>
                                        <p:tgtEl>
                                          <p:spTgt spid="13"/>
                                        </p:tgtEl>
                                        <p:attrNameLst>
                                          <p:attrName>style.visibility</p:attrName>
                                        </p:attrNameLst>
                                      </p:cBhvr>
                                      <p:to>
                                        <p:strVal val="hidden"/>
                                      </p:to>
                                    </p:set>
                                  </p:childTnLst>
                                </p:cTn>
                              </p:par>
                              <p:par>
                                <p:cTn id="134" presetID="2" presetClass="exit" presetSubtype="12" fill="hold" nodeType="withEffect">
                                  <p:stCondLst>
                                    <p:cond delay="0"/>
                                  </p:stCondLst>
                                  <p:childTnLst>
                                    <p:anim calcmode="lin" valueType="num">
                                      <p:cBhvr additive="base">
                                        <p:cTn id="135" dur="3000"/>
                                        <p:tgtEl>
                                          <p:spTgt spid="18"/>
                                        </p:tgtEl>
                                        <p:attrNameLst>
                                          <p:attrName>ppt_x</p:attrName>
                                        </p:attrNameLst>
                                      </p:cBhvr>
                                      <p:tavLst>
                                        <p:tav tm="0">
                                          <p:val>
                                            <p:strVal val="ppt_x"/>
                                          </p:val>
                                        </p:tav>
                                        <p:tav tm="100000">
                                          <p:val>
                                            <p:strVal val="0-ppt_w/2"/>
                                          </p:val>
                                        </p:tav>
                                      </p:tavLst>
                                    </p:anim>
                                    <p:anim calcmode="lin" valueType="num">
                                      <p:cBhvr additive="base">
                                        <p:cTn id="136" dur="3000"/>
                                        <p:tgtEl>
                                          <p:spTgt spid="18"/>
                                        </p:tgtEl>
                                        <p:attrNameLst>
                                          <p:attrName>ppt_y</p:attrName>
                                        </p:attrNameLst>
                                      </p:cBhvr>
                                      <p:tavLst>
                                        <p:tav tm="0">
                                          <p:val>
                                            <p:strVal val="ppt_y"/>
                                          </p:val>
                                        </p:tav>
                                        <p:tav tm="100000">
                                          <p:val>
                                            <p:strVal val="1+ppt_h/2"/>
                                          </p:val>
                                        </p:tav>
                                      </p:tavLst>
                                    </p:anim>
                                    <p:set>
                                      <p:cBhvr>
                                        <p:cTn id="137" dur="1" fill="hold">
                                          <p:stCondLst>
                                            <p:cond delay="2999"/>
                                          </p:stCondLst>
                                        </p:cTn>
                                        <p:tgtEl>
                                          <p:spTgt spid="18"/>
                                        </p:tgtEl>
                                        <p:attrNameLst>
                                          <p:attrName>style.visibility</p:attrName>
                                        </p:attrNameLst>
                                      </p:cBhvr>
                                      <p:to>
                                        <p:strVal val="hidden"/>
                                      </p:to>
                                    </p:set>
                                  </p:childTnLst>
                                </p:cTn>
                              </p:par>
                              <p:par>
                                <p:cTn id="138" presetID="2" presetClass="exit" presetSubtype="12" fill="hold" nodeType="withEffect">
                                  <p:stCondLst>
                                    <p:cond delay="0"/>
                                  </p:stCondLst>
                                  <p:childTnLst>
                                    <p:anim calcmode="lin" valueType="num">
                                      <p:cBhvr additive="base">
                                        <p:cTn id="139" dur="3000"/>
                                        <p:tgtEl>
                                          <p:spTgt spid="25"/>
                                        </p:tgtEl>
                                        <p:attrNameLst>
                                          <p:attrName>ppt_x</p:attrName>
                                        </p:attrNameLst>
                                      </p:cBhvr>
                                      <p:tavLst>
                                        <p:tav tm="0">
                                          <p:val>
                                            <p:strVal val="ppt_x"/>
                                          </p:val>
                                        </p:tav>
                                        <p:tav tm="100000">
                                          <p:val>
                                            <p:strVal val="0-ppt_w/2"/>
                                          </p:val>
                                        </p:tav>
                                      </p:tavLst>
                                    </p:anim>
                                    <p:anim calcmode="lin" valueType="num">
                                      <p:cBhvr additive="base">
                                        <p:cTn id="140" dur="3000"/>
                                        <p:tgtEl>
                                          <p:spTgt spid="25"/>
                                        </p:tgtEl>
                                        <p:attrNameLst>
                                          <p:attrName>ppt_y</p:attrName>
                                        </p:attrNameLst>
                                      </p:cBhvr>
                                      <p:tavLst>
                                        <p:tav tm="0">
                                          <p:val>
                                            <p:strVal val="ppt_y"/>
                                          </p:val>
                                        </p:tav>
                                        <p:tav tm="100000">
                                          <p:val>
                                            <p:strVal val="1+ppt_h/2"/>
                                          </p:val>
                                        </p:tav>
                                      </p:tavLst>
                                    </p:anim>
                                    <p:set>
                                      <p:cBhvr>
                                        <p:cTn id="141" dur="1" fill="hold">
                                          <p:stCondLst>
                                            <p:cond delay="2999"/>
                                          </p:stCondLst>
                                        </p:cTn>
                                        <p:tgtEl>
                                          <p:spTgt spid="25"/>
                                        </p:tgtEl>
                                        <p:attrNameLst>
                                          <p:attrName>style.visibility</p:attrName>
                                        </p:attrNameLst>
                                      </p:cBhvr>
                                      <p:to>
                                        <p:strVal val="hidden"/>
                                      </p:to>
                                    </p:set>
                                  </p:childTnLst>
                                </p:cTn>
                              </p:par>
                              <p:par>
                                <p:cTn id="142" presetID="2" presetClass="exit" presetSubtype="12" fill="hold" nodeType="withEffect">
                                  <p:stCondLst>
                                    <p:cond delay="0"/>
                                  </p:stCondLst>
                                  <p:childTnLst>
                                    <p:anim calcmode="lin" valueType="num">
                                      <p:cBhvr additive="base">
                                        <p:cTn id="143" dur="3000"/>
                                        <p:tgtEl>
                                          <p:spTgt spid="35"/>
                                        </p:tgtEl>
                                        <p:attrNameLst>
                                          <p:attrName>ppt_x</p:attrName>
                                        </p:attrNameLst>
                                      </p:cBhvr>
                                      <p:tavLst>
                                        <p:tav tm="0">
                                          <p:val>
                                            <p:strVal val="ppt_x"/>
                                          </p:val>
                                        </p:tav>
                                        <p:tav tm="100000">
                                          <p:val>
                                            <p:strVal val="0-ppt_w/2"/>
                                          </p:val>
                                        </p:tav>
                                      </p:tavLst>
                                    </p:anim>
                                    <p:anim calcmode="lin" valueType="num">
                                      <p:cBhvr additive="base">
                                        <p:cTn id="144" dur="3000"/>
                                        <p:tgtEl>
                                          <p:spTgt spid="35"/>
                                        </p:tgtEl>
                                        <p:attrNameLst>
                                          <p:attrName>ppt_y</p:attrName>
                                        </p:attrNameLst>
                                      </p:cBhvr>
                                      <p:tavLst>
                                        <p:tav tm="0">
                                          <p:val>
                                            <p:strVal val="ppt_y"/>
                                          </p:val>
                                        </p:tav>
                                        <p:tav tm="100000">
                                          <p:val>
                                            <p:strVal val="1+ppt_h/2"/>
                                          </p:val>
                                        </p:tav>
                                      </p:tavLst>
                                    </p:anim>
                                    <p:set>
                                      <p:cBhvr>
                                        <p:cTn id="145" dur="1" fill="hold">
                                          <p:stCondLst>
                                            <p:cond delay="2999"/>
                                          </p:stCondLst>
                                        </p:cTn>
                                        <p:tgtEl>
                                          <p:spTgt spid="35"/>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43"/>
                                        </p:tgtEl>
                                        <p:attrNameLst>
                                          <p:attrName>ppt_x</p:attrName>
                                        </p:attrNameLst>
                                      </p:cBhvr>
                                      <p:tavLst>
                                        <p:tav tm="0">
                                          <p:val>
                                            <p:strVal val="ppt_x"/>
                                          </p:val>
                                        </p:tav>
                                        <p:tav tm="100000">
                                          <p:val>
                                            <p:strVal val="0-ppt_w/2"/>
                                          </p:val>
                                        </p:tav>
                                      </p:tavLst>
                                    </p:anim>
                                    <p:anim calcmode="lin" valueType="num">
                                      <p:cBhvr additive="base">
                                        <p:cTn id="148" dur="3000"/>
                                        <p:tgtEl>
                                          <p:spTgt spid="43"/>
                                        </p:tgtEl>
                                        <p:attrNameLst>
                                          <p:attrName>ppt_y</p:attrName>
                                        </p:attrNameLst>
                                      </p:cBhvr>
                                      <p:tavLst>
                                        <p:tav tm="0">
                                          <p:val>
                                            <p:strVal val="ppt_y"/>
                                          </p:val>
                                        </p:tav>
                                        <p:tav tm="100000">
                                          <p:val>
                                            <p:strVal val="1+ppt_h/2"/>
                                          </p:val>
                                        </p:tav>
                                      </p:tavLst>
                                    </p:anim>
                                    <p:set>
                                      <p:cBhvr>
                                        <p:cTn id="149" dur="1" fill="hold">
                                          <p:stCondLst>
                                            <p:cond delay="2999"/>
                                          </p:stCondLst>
                                        </p:cTn>
                                        <p:tgtEl>
                                          <p:spTgt spid="43"/>
                                        </p:tgtEl>
                                        <p:attrNameLst>
                                          <p:attrName>style.visibility</p:attrName>
                                        </p:attrNameLst>
                                      </p:cBhvr>
                                      <p:to>
                                        <p:strVal val="hidden"/>
                                      </p:to>
                                    </p:set>
                                  </p:childTnLst>
                                </p:cTn>
                              </p:par>
                              <p:par>
                                <p:cTn id="150" presetID="2" presetClass="exit" presetSubtype="9" fill="hold" nodeType="withEffect">
                                  <p:stCondLst>
                                    <p:cond delay="0"/>
                                  </p:stCondLst>
                                  <p:childTnLst>
                                    <p:anim calcmode="lin" valueType="num">
                                      <p:cBhvr additive="base">
                                        <p:cTn id="151" dur="3000"/>
                                        <p:tgtEl>
                                          <p:spTgt spid="7"/>
                                        </p:tgtEl>
                                        <p:attrNameLst>
                                          <p:attrName>ppt_x</p:attrName>
                                        </p:attrNameLst>
                                      </p:cBhvr>
                                      <p:tavLst>
                                        <p:tav tm="0">
                                          <p:val>
                                            <p:strVal val="ppt_x"/>
                                          </p:val>
                                        </p:tav>
                                        <p:tav tm="100000">
                                          <p:val>
                                            <p:strVal val="0-ppt_w/2"/>
                                          </p:val>
                                        </p:tav>
                                      </p:tavLst>
                                    </p:anim>
                                    <p:anim calcmode="lin" valueType="num">
                                      <p:cBhvr additive="base">
                                        <p:cTn id="152" dur="3000"/>
                                        <p:tgtEl>
                                          <p:spTgt spid="7"/>
                                        </p:tgtEl>
                                        <p:attrNameLst>
                                          <p:attrName>ppt_y</p:attrName>
                                        </p:attrNameLst>
                                      </p:cBhvr>
                                      <p:tavLst>
                                        <p:tav tm="0">
                                          <p:val>
                                            <p:strVal val="ppt_y"/>
                                          </p:val>
                                        </p:tav>
                                        <p:tav tm="100000">
                                          <p:val>
                                            <p:strVal val="0-ppt_h/2"/>
                                          </p:val>
                                        </p:tav>
                                      </p:tavLst>
                                    </p:anim>
                                    <p:set>
                                      <p:cBhvr>
                                        <p:cTn id="153" dur="1" fill="hold">
                                          <p:stCondLst>
                                            <p:cond delay="2999"/>
                                          </p:stCondLst>
                                        </p:cTn>
                                        <p:tgtEl>
                                          <p:spTgt spid="7"/>
                                        </p:tgtEl>
                                        <p:attrNameLst>
                                          <p:attrName>style.visibility</p:attrName>
                                        </p:attrNameLst>
                                      </p:cBhvr>
                                      <p:to>
                                        <p:strVal val="hidden"/>
                                      </p:to>
                                    </p:set>
                                  </p:childTnLst>
                                </p:cTn>
                              </p:par>
                              <p:par>
                                <p:cTn id="154" presetID="2" presetClass="exit" presetSubtype="9"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0-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9" fill="hold" nodeType="withEffect">
                                  <p:stCondLst>
                                    <p:cond delay="0"/>
                                  </p:stCondLst>
                                  <p:childTnLst>
                                    <p:anim calcmode="lin" valueType="num">
                                      <p:cBhvr additive="base">
                                        <p:cTn id="159" dur="3000"/>
                                        <p:tgtEl>
                                          <p:spTgt spid="19"/>
                                        </p:tgtEl>
                                        <p:attrNameLst>
                                          <p:attrName>ppt_x</p:attrName>
                                        </p:attrNameLst>
                                      </p:cBhvr>
                                      <p:tavLst>
                                        <p:tav tm="0">
                                          <p:val>
                                            <p:strVal val="ppt_x"/>
                                          </p:val>
                                        </p:tav>
                                        <p:tav tm="100000">
                                          <p:val>
                                            <p:strVal val="0-ppt_w/2"/>
                                          </p:val>
                                        </p:tav>
                                      </p:tavLst>
                                    </p:anim>
                                    <p:anim calcmode="lin" valueType="num">
                                      <p:cBhvr additive="base">
                                        <p:cTn id="160" dur="3000"/>
                                        <p:tgtEl>
                                          <p:spTgt spid="19"/>
                                        </p:tgtEl>
                                        <p:attrNameLst>
                                          <p:attrName>ppt_y</p:attrName>
                                        </p:attrNameLst>
                                      </p:cBhvr>
                                      <p:tavLst>
                                        <p:tav tm="0">
                                          <p:val>
                                            <p:strVal val="ppt_y"/>
                                          </p:val>
                                        </p:tav>
                                        <p:tav tm="100000">
                                          <p:val>
                                            <p:strVal val="0-ppt_h/2"/>
                                          </p:val>
                                        </p:tav>
                                      </p:tavLst>
                                    </p:anim>
                                    <p:set>
                                      <p:cBhvr>
                                        <p:cTn id="161" dur="1" fill="hold">
                                          <p:stCondLst>
                                            <p:cond delay="2999"/>
                                          </p:stCondLst>
                                        </p:cTn>
                                        <p:tgtEl>
                                          <p:spTgt spid="19"/>
                                        </p:tgtEl>
                                        <p:attrNameLst>
                                          <p:attrName>style.visibility</p:attrName>
                                        </p:attrNameLst>
                                      </p:cBhvr>
                                      <p:to>
                                        <p:strVal val="hidden"/>
                                      </p:to>
                                    </p:set>
                                  </p:childTnLst>
                                </p:cTn>
                              </p:par>
                              <p:par>
                                <p:cTn id="162" presetID="2" presetClass="exit" presetSubtype="9" fill="hold" nodeType="withEffect">
                                  <p:stCondLst>
                                    <p:cond delay="0"/>
                                  </p:stCondLst>
                                  <p:childTnLst>
                                    <p:anim calcmode="lin" valueType="num">
                                      <p:cBhvr additive="base">
                                        <p:cTn id="163" dur="3000"/>
                                        <p:tgtEl>
                                          <p:spTgt spid="21"/>
                                        </p:tgtEl>
                                        <p:attrNameLst>
                                          <p:attrName>ppt_x</p:attrName>
                                        </p:attrNameLst>
                                      </p:cBhvr>
                                      <p:tavLst>
                                        <p:tav tm="0">
                                          <p:val>
                                            <p:strVal val="ppt_x"/>
                                          </p:val>
                                        </p:tav>
                                        <p:tav tm="100000">
                                          <p:val>
                                            <p:strVal val="0-ppt_w/2"/>
                                          </p:val>
                                        </p:tav>
                                      </p:tavLst>
                                    </p:anim>
                                    <p:anim calcmode="lin" valueType="num">
                                      <p:cBhvr additive="base">
                                        <p:cTn id="164" dur="3000"/>
                                        <p:tgtEl>
                                          <p:spTgt spid="21"/>
                                        </p:tgtEl>
                                        <p:attrNameLst>
                                          <p:attrName>ppt_y</p:attrName>
                                        </p:attrNameLst>
                                      </p:cBhvr>
                                      <p:tavLst>
                                        <p:tav tm="0">
                                          <p:val>
                                            <p:strVal val="ppt_y"/>
                                          </p:val>
                                        </p:tav>
                                        <p:tav tm="100000">
                                          <p:val>
                                            <p:strVal val="0-ppt_h/2"/>
                                          </p:val>
                                        </p:tav>
                                      </p:tavLst>
                                    </p:anim>
                                    <p:set>
                                      <p:cBhvr>
                                        <p:cTn id="165" dur="1" fill="hold">
                                          <p:stCondLst>
                                            <p:cond delay="2999"/>
                                          </p:stCondLst>
                                        </p:cTn>
                                        <p:tgtEl>
                                          <p:spTgt spid="21"/>
                                        </p:tgtEl>
                                        <p:attrNameLst>
                                          <p:attrName>style.visibility</p:attrName>
                                        </p:attrNameLst>
                                      </p:cBhvr>
                                      <p:to>
                                        <p:strVal val="hidden"/>
                                      </p:to>
                                    </p:set>
                                  </p:childTnLst>
                                </p:cTn>
                              </p:par>
                              <p:par>
                                <p:cTn id="166" presetID="2" presetClass="exit" presetSubtype="9" fill="hold" nodeType="withEffect">
                                  <p:stCondLst>
                                    <p:cond delay="0"/>
                                  </p:stCondLst>
                                  <p:childTnLst>
                                    <p:anim calcmode="lin" valueType="num">
                                      <p:cBhvr additive="base">
                                        <p:cTn id="167" dur="3000"/>
                                        <p:tgtEl>
                                          <p:spTgt spid="29"/>
                                        </p:tgtEl>
                                        <p:attrNameLst>
                                          <p:attrName>ppt_x</p:attrName>
                                        </p:attrNameLst>
                                      </p:cBhvr>
                                      <p:tavLst>
                                        <p:tav tm="0">
                                          <p:val>
                                            <p:strVal val="ppt_x"/>
                                          </p:val>
                                        </p:tav>
                                        <p:tav tm="100000">
                                          <p:val>
                                            <p:strVal val="0-ppt_w/2"/>
                                          </p:val>
                                        </p:tav>
                                      </p:tavLst>
                                    </p:anim>
                                    <p:anim calcmode="lin" valueType="num">
                                      <p:cBhvr additive="base">
                                        <p:cTn id="168" dur="3000"/>
                                        <p:tgtEl>
                                          <p:spTgt spid="29"/>
                                        </p:tgtEl>
                                        <p:attrNameLst>
                                          <p:attrName>ppt_y</p:attrName>
                                        </p:attrNameLst>
                                      </p:cBhvr>
                                      <p:tavLst>
                                        <p:tav tm="0">
                                          <p:val>
                                            <p:strVal val="ppt_y"/>
                                          </p:val>
                                        </p:tav>
                                        <p:tav tm="100000">
                                          <p:val>
                                            <p:strVal val="0-ppt_h/2"/>
                                          </p:val>
                                        </p:tav>
                                      </p:tavLst>
                                    </p:anim>
                                    <p:set>
                                      <p:cBhvr>
                                        <p:cTn id="169" dur="1" fill="hold">
                                          <p:stCondLst>
                                            <p:cond delay="2999"/>
                                          </p:stCondLst>
                                        </p:cTn>
                                        <p:tgtEl>
                                          <p:spTgt spid="29"/>
                                        </p:tgtEl>
                                        <p:attrNameLst>
                                          <p:attrName>style.visibility</p:attrName>
                                        </p:attrNameLst>
                                      </p:cBhvr>
                                      <p:to>
                                        <p:strVal val="hidden"/>
                                      </p:to>
                                    </p:set>
                                  </p:childTnLst>
                                </p:cTn>
                              </p:par>
                              <p:par>
                                <p:cTn id="170" presetID="2" presetClass="exit" presetSubtype="9" fill="hold" nodeType="withEffect">
                                  <p:stCondLst>
                                    <p:cond delay="0"/>
                                  </p:stCondLst>
                                  <p:childTnLst>
                                    <p:anim calcmode="lin" valueType="num">
                                      <p:cBhvr additive="base">
                                        <p:cTn id="171" dur="3000"/>
                                        <p:tgtEl>
                                          <p:spTgt spid="40"/>
                                        </p:tgtEl>
                                        <p:attrNameLst>
                                          <p:attrName>ppt_x</p:attrName>
                                        </p:attrNameLst>
                                      </p:cBhvr>
                                      <p:tavLst>
                                        <p:tav tm="0">
                                          <p:val>
                                            <p:strVal val="ppt_x"/>
                                          </p:val>
                                        </p:tav>
                                        <p:tav tm="100000">
                                          <p:val>
                                            <p:strVal val="0-ppt_w/2"/>
                                          </p:val>
                                        </p:tav>
                                      </p:tavLst>
                                    </p:anim>
                                    <p:anim calcmode="lin" valueType="num">
                                      <p:cBhvr additive="base">
                                        <p:cTn id="172" dur="3000"/>
                                        <p:tgtEl>
                                          <p:spTgt spid="40"/>
                                        </p:tgtEl>
                                        <p:attrNameLst>
                                          <p:attrName>ppt_y</p:attrName>
                                        </p:attrNameLst>
                                      </p:cBhvr>
                                      <p:tavLst>
                                        <p:tav tm="0">
                                          <p:val>
                                            <p:strVal val="ppt_y"/>
                                          </p:val>
                                        </p:tav>
                                        <p:tav tm="100000">
                                          <p:val>
                                            <p:strVal val="0-ppt_h/2"/>
                                          </p:val>
                                        </p:tav>
                                      </p:tavLst>
                                    </p:anim>
                                    <p:set>
                                      <p:cBhvr>
                                        <p:cTn id="173" dur="1" fill="hold">
                                          <p:stCondLst>
                                            <p:cond delay="2999"/>
                                          </p:stCondLst>
                                        </p:cTn>
                                        <p:tgtEl>
                                          <p:spTgt spid="40"/>
                                        </p:tgtEl>
                                        <p:attrNameLst>
                                          <p:attrName>style.visibility</p:attrName>
                                        </p:attrNameLst>
                                      </p:cBhvr>
                                      <p:to>
                                        <p:strVal val="hidden"/>
                                      </p:to>
                                    </p:set>
                                  </p:childTnLst>
                                </p:cTn>
                              </p:par>
                              <p:par>
                                <p:cTn id="174" presetID="2" presetClass="exit" presetSubtype="3" fill="hold" nodeType="withEffect">
                                  <p:stCondLst>
                                    <p:cond delay="0"/>
                                  </p:stCondLst>
                                  <p:childTnLst>
                                    <p:anim calcmode="lin" valueType="num">
                                      <p:cBhvr additive="base">
                                        <p:cTn id="175" dur="3000"/>
                                        <p:tgtEl>
                                          <p:spTgt spid="8"/>
                                        </p:tgtEl>
                                        <p:attrNameLst>
                                          <p:attrName>ppt_x</p:attrName>
                                        </p:attrNameLst>
                                      </p:cBhvr>
                                      <p:tavLst>
                                        <p:tav tm="0">
                                          <p:val>
                                            <p:strVal val="ppt_x"/>
                                          </p:val>
                                        </p:tav>
                                        <p:tav tm="100000">
                                          <p:val>
                                            <p:strVal val="1+ppt_w/2"/>
                                          </p:val>
                                        </p:tav>
                                      </p:tavLst>
                                    </p:anim>
                                    <p:anim calcmode="lin" valueType="num">
                                      <p:cBhvr additive="base">
                                        <p:cTn id="176" dur="3000"/>
                                        <p:tgtEl>
                                          <p:spTgt spid="8"/>
                                        </p:tgtEl>
                                        <p:attrNameLst>
                                          <p:attrName>ppt_y</p:attrName>
                                        </p:attrNameLst>
                                      </p:cBhvr>
                                      <p:tavLst>
                                        <p:tav tm="0">
                                          <p:val>
                                            <p:strVal val="ppt_y"/>
                                          </p:val>
                                        </p:tav>
                                        <p:tav tm="100000">
                                          <p:val>
                                            <p:strVal val="0-ppt_h/2"/>
                                          </p:val>
                                        </p:tav>
                                      </p:tavLst>
                                    </p:anim>
                                    <p:set>
                                      <p:cBhvr>
                                        <p:cTn id="177" dur="1" fill="hold">
                                          <p:stCondLst>
                                            <p:cond delay="2999"/>
                                          </p:stCondLst>
                                        </p:cTn>
                                        <p:tgtEl>
                                          <p:spTgt spid="8"/>
                                        </p:tgtEl>
                                        <p:attrNameLst>
                                          <p:attrName>style.visibility</p:attrName>
                                        </p:attrNameLst>
                                      </p:cBhvr>
                                      <p:to>
                                        <p:strVal val="hidden"/>
                                      </p:to>
                                    </p:set>
                                  </p:childTnLst>
                                </p:cTn>
                              </p:par>
                              <p:par>
                                <p:cTn id="178" presetID="2" presetClass="exit" presetSubtype="3" fill="hold" nodeType="withEffect">
                                  <p:stCondLst>
                                    <p:cond delay="0"/>
                                  </p:stCondLst>
                                  <p:childTnLst>
                                    <p:anim calcmode="lin" valueType="num">
                                      <p:cBhvr additive="base">
                                        <p:cTn id="179" dur="3000"/>
                                        <p:tgtEl>
                                          <p:spTgt spid="14"/>
                                        </p:tgtEl>
                                        <p:attrNameLst>
                                          <p:attrName>ppt_x</p:attrName>
                                        </p:attrNameLst>
                                      </p:cBhvr>
                                      <p:tavLst>
                                        <p:tav tm="0">
                                          <p:val>
                                            <p:strVal val="ppt_x"/>
                                          </p:val>
                                        </p:tav>
                                        <p:tav tm="100000">
                                          <p:val>
                                            <p:strVal val="1+ppt_w/2"/>
                                          </p:val>
                                        </p:tav>
                                      </p:tavLst>
                                    </p:anim>
                                    <p:anim calcmode="lin" valueType="num">
                                      <p:cBhvr additive="base">
                                        <p:cTn id="180" dur="3000"/>
                                        <p:tgtEl>
                                          <p:spTgt spid="14"/>
                                        </p:tgtEl>
                                        <p:attrNameLst>
                                          <p:attrName>ppt_y</p:attrName>
                                        </p:attrNameLst>
                                      </p:cBhvr>
                                      <p:tavLst>
                                        <p:tav tm="0">
                                          <p:val>
                                            <p:strVal val="ppt_y"/>
                                          </p:val>
                                        </p:tav>
                                        <p:tav tm="100000">
                                          <p:val>
                                            <p:strVal val="0-ppt_h/2"/>
                                          </p:val>
                                        </p:tav>
                                      </p:tavLst>
                                    </p:anim>
                                    <p:set>
                                      <p:cBhvr>
                                        <p:cTn id="181" dur="1" fill="hold">
                                          <p:stCondLst>
                                            <p:cond delay="2999"/>
                                          </p:stCondLst>
                                        </p:cTn>
                                        <p:tgtEl>
                                          <p:spTgt spid="14"/>
                                        </p:tgtEl>
                                        <p:attrNameLst>
                                          <p:attrName>style.visibility</p:attrName>
                                        </p:attrNameLst>
                                      </p:cBhvr>
                                      <p:to>
                                        <p:strVal val="hidden"/>
                                      </p:to>
                                    </p:set>
                                  </p:childTnLst>
                                </p:cTn>
                              </p:par>
                              <p:par>
                                <p:cTn id="182" presetID="2" presetClass="exit" presetSubtype="3" fill="hold" nodeType="withEffect">
                                  <p:stCondLst>
                                    <p:cond delay="0"/>
                                  </p:stCondLst>
                                  <p:childTnLst>
                                    <p:anim calcmode="lin" valueType="num">
                                      <p:cBhvr additive="base">
                                        <p:cTn id="183" dur="3000"/>
                                        <p:tgtEl>
                                          <p:spTgt spid="16"/>
                                        </p:tgtEl>
                                        <p:attrNameLst>
                                          <p:attrName>ppt_x</p:attrName>
                                        </p:attrNameLst>
                                      </p:cBhvr>
                                      <p:tavLst>
                                        <p:tav tm="0">
                                          <p:val>
                                            <p:strVal val="ppt_x"/>
                                          </p:val>
                                        </p:tav>
                                        <p:tav tm="100000">
                                          <p:val>
                                            <p:strVal val="1+ppt_w/2"/>
                                          </p:val>
                                        </p:tav>
                                      </p:tavLst>
                                    </p:anim>
                                    <p:anim calcmode="lin" valueType="num">
                                      <p:cBhvr additive="base">
                                        <p:cTn id="184" dur="3000"/>
                                        <p:tgtEl>
                                          <p:spTgt spid="16"/>
                                        </p:tgtEl>
                                        <p:attrNameLst>
                                          <p:attrName>ppt_y</p:attrName>
                                        </p:attrNameLst>
                                      </p:cBhvr>
                                      <p:tavLst>
                                        <p:tav tm="0">
                                          <p:val>
                                            <p:strVal val="ppt_y"/>
                                          </p:val>
                                        </p:tav>
                                        <p:tav tm="100000">
                                          <p:val>
                                            <p:strVal val="0-ppt_h/2"/>
                                          </p:val>
                                        </p:tav>
                                      </p:tavLst>
                                    </p:anim>
                                    <p:set>
                                      <p:cBhvr>
                                        <p:cTn id="185" dur="1" fill="hold">
                                          <p:stCondLst>
                                            <p:cond delay="2999"/>
                                          </p:stCondLst>
                                        </p:cTn>
                                        <p:tgtEl>
                                          <p:spTgt spid="16"/>
                                        </p:tgtEl>
                                        <p:attrNameLst>
                                          <p:attrName>style.visibility</p:attrName>
                                        </p:attrNameLst>
                                      </p:cBhvr>
                                      <p:to>
                                        <p:strVal val="hidden"/>
                                      </p:to>
                                    </p:set>
                                  </p:childTnLst>
                                </p:cTn>
                              </p:par>
                              <p:par>
                                <p:cTn id="186" presetID="2" presetClass="exit" presetSubtype="3" fill="hold" nodeType="withEffect">
                                  <p:stCondLst>
                                    <p:cond delay="0"/>
                                  </p:stCondLst>
                                  <p:childTnLst>
                                    <p:anim calcmode="lin" valueType="num">
                                      <p:cBhvr additive="base">
                                        <p:cTn id="187" dur="3000"/>
                                        <p:tgtEl>
                                          <p:spTgt spid="27"/>
                                        </p:tgtEl>
                                        <p:attrNameLst>
                                          <p:attrName>ppt_x</p:attrName>
                                        </p:attrNameLst>
                                      </p:cBhvr>
                                      <p:tavLst>
                                        <p:tav tm="0">
                                          <p:val>
                                            <p:strVal val="ppt_x"/>
                                          </p:val>
                                        </p:tav>
                                        <p:tav tm="100000">
                                          <p:val>
                                            <p:strVal val="1+ppt_w/2"/>
                                          </p:val>
                                        </p:tav>
                                      </p:tavLst>
                                    </p:anim>
                                    <p:anim calcmode="lin" valueType="num">
                                      <p:cBhvr additive="base">
                                        <p:cTn id="188" dur="3000"/>
                                        <p:tgtEl>
                                          <p:spTgt spid="27"/>
                                        </p:tgtEl>
                                        <p:attrNameLst>
                                          <p:attrName>ppt_y</p:attrName>
                                        </p:attrNameLst>
                                      </p:cBhvr>
                                      <p:tavLst>
                                        <p:tav tm="0">
                                          <p:val>
                                            <p:strVal val="ppt_y"/>
                                          </p:val>
                                        </p:tav>
                                        <p:tav tm="100000">
                                          <p:val>
                                            <p:strVal val="0-ppt_h/2"/>
                                          </p:val>
                                        </p:tav>
                                      </p:tavLst>
                                    </p:anim>
                                    <p:set>
                                      <p:cBhvr>
                                        <p:cTn id="189" dur="1" fill="hold">
                                          <p:stCondLst>
                                            <p:cond delay="2999"/>
                                          </p:stCondLst>
                                        </p:cTn>
                                        <p:tgtEl>
                                          <p:spTgt spid="27"/>
                                        </p:tgtEl>
                                        <p:attrNameLst>
                                          <p:attrName>style.visibility</p:attrName>
                                        </p:attrNameLst>
                                      </p:cBhvr>
                                      <p:to>
                                        <p:strVal val="hidden"/>
                                      </p:to>
                                    </p:set>
                                  </p:childTnLst>
                                </p:cTn>
                              </p:par>
                              <p:par>
                                <p:cTn id="190" presetID="2" presetClass="exit" presetSubtype="3" fill="hold" nodeType="withEffect">
                                  <p:stCondLst>
                                    <p:cond delay="0"/>
                                  </p:stCondLst>
                                  <p:childTnLst>
                                    <p:anim calcmode="lin" valueType="num">
                                      <p:cBhvr additive="base">
                                        <p:cTn id="191" dur="3000"/>
                                        <p:tgtEl>
                                          <p:spTgt spid="34"/>
                                        </p:tgtEl>
                                        <p:attrNameLst>
                                          <p:attrName>ppt_x</p:attrName>
                                        </p:attrNameLst>
                                      </p:cBhvr>
                                      <p:tavLst>
                                        <p:tav tm="0">
                                          <p:val>
                                            <p:strVal val="ppt_x"/>
                                          </p:val>
                                        </p:tav>
                                        <p:tav tm="100000">
                                          <p:val>
                                            <p:strVal val="1+ppt_w/2"/>
                                          </p:val>
                                        </p:tav>
                                      </p:tavLst>
                                    </p:anim>
                                    <p:anim calcmode="lin" valueType="num">
                                      <p:cBhvr additive="base">
                                        <p:cTn id="192" dur="3000"/>
                                        <p:tgtEl>
                                          <p:spTgt spid="34"/>
                                        </p:tgtEl>
                                        <p:attrNameLst>
                                          <p:attrName>ppt_y</p:attrName>
                                        </p:attrNameLst>
                                      </p:cBhvr>
                                      <p:tavLst>
                                        <p:tav tm="0">
                                          <p:val>
                                            <p:strVal val="ppt_y"/>
                                          </p:val>
                                        </p:tav>
                                        <p:tav tm="100000">
                                          <p:val>
                                            <p:strVal val="0-ppt_h/2"/>
                                          </p:val>
                                        </p:tav>
                                      </p:tavLst>
                                    </p:anim>
                                    <p:set>
                                      <p:cBhvr>
                                        <p:cTn id="193" dur="1" fill="hold">
                                          <p:stCondLst>
                                            <p:cond delay="2999"/>
                                          </p:stCondLst>
                                        </p:cTn>
                                        <p:tgtEl>
                                          <p:spTgt spid="34"/>
                                        </p:tgtEl>
                                        <p:attrNameLst>
                                          <p:attrName>style.visibility</p:attrName>
                                        </p:attrNameLst>
                                      </p:cBhvr>
                                      <p:to>
                                        <p:strVal val="hidden"/>
                                      </p:to>
                                    </p:set>
                                  </p:childTnLst>
                                </p:cTn>
                              </p:par>
                              <p:par>
                                <p:cTn id="194" presetID="2" presetClass="exit" presetSubtype="3" fill="hold" nodeType="withEffect">
                                  <p:stCondLst>
                                    <p:cond delay="0"/>
                                  </p:stCondLst>
                                  <p:childTnLst>
                                    <p:anim calcmode="lin" valueType="num">
                                      <p:cBhvr additive="base">
                                        <p:cTn id="195" dur="3000"/>
                                        <p:tgtEl>
                                          <p:spTgt spid="42"/>
                                        </p:tgtEl>
                                        <p:attrNameLst>
                                          <p:attrName>ppt_x</p:attrName>
                                        </p:attrNameLst>
                                      </p:cBhvr>
                                      <p:tavLst>
                                        <p:tav tm="0">
                                          <p:val>
                                            <p:strVal val="ppt_x"/>
                                          </p:val>
                                        </p:tav>
                                        <p:tav tm="100000">
                                          <p:val>
                                            <p:strVal val="1+ppt_w/2"/>
                                          </p:val>
                                        </p:tav>
                                      </p:tavLst>
                                    </p:anim>
                                    <p:anim calcmode="lin" valueType="num">
                                      <p:cBhvr additive="base">
                                        <p:cTn id="196" dur="3000"/>
                                        <p:tgtEl>
                                          <p:spTgt spid="42"/>
                                        </p:tgtEl>
                                        <p:attrNameLst>
                                          <p:attrName>ppt_y</p:attrName>
                                        </p:attrNameLst>
                                      </p:cBhvr>
                                      <p:tavLst>
                                        <p:tav tm="0">
                                          <p:val>
                                            <p:strVal val="ppt_y"/>
                                          </p:val>
                                        </p:tav>
                                        <p:tav tm="100000">
                                          <p:val>
                                            <p:strVal val="0-ppt_h/2"/>
                                          </p:val>
                                        </p:tav>
                                      </p:tavLst>
                                    </p:anim>
                                    <p:set>
                                      <p:cBhvr>
                                        <p:cTn id="197" dur="1" fill="hold">
                                          <p:stCondLst>
                                            <p:cond delay="2999"/>
                                          </p:stCondLst>
                                        </p:cTn>
                                        <p:tgtEl>
                                          <p:spTgt spid="42"/>
                                        </p:tgtEl>
                                        <p:attrNameLst>
                                          <p:attrName>style.visibility</p:attrName>
                                        </p:attrNameLst>
                                      </p:cBhvr>
                                      <p:to>
                                        <p:strVal val="hidden"/>
                                      </p:to>
                                    </p:set>
                                  </p:childTnLst>
                                </p:cTn>
                              </p:par>
                              <p:par>
                                <p:cTn id="198" presetID="5" presetClass="exit" presetSubtype="10" fill="hold" nodeType="withEffect">
                                  <p:stCondLst>
                                    <p:cond delay="0"/>
                                  </p:stCondLst>
                                  <p:childTnLst>
                                    <p:animEffect transition="out" filter="checkerboard(across)">
                                      <p:cBhvr>
                                        <p:cTn id="199" dur="3000"/>
                                        <p:tgtEl>
                                          <p:spTgt spid="6"/>
                                        </p:tgtEl>
                                      </p:cBhvr>
                                    </p:animEffect>
                                    <p:set>
                                      <p:cBhvr>
                                        <p:cTn id="200" dur="1" fill="hold">
                                          <p:stCondLst>
                                            <p:cond delay="2999"/>
                                          </p:stCondLst>
                                        </p:cTn>
                                        <p:tgtEl>
                                          <p:spTgt spid="6"/>
                                        </p:tgtEl>
                                        <p:attrNameLst>
                                          <p:attrName>style.visibility</p:attrName>
                                        </p:attrNameLst>
                                      </p:cBhvr>
                                      <p:to>
                                        <p:strVal val="hidden"/>
                                      </p:to>
                                    </p:set>
                                  </p:childTnLst>
                                </p:cTn>
                              </p:par>
                              <p:par>
                                <p:cTn id="201" presetID="5" presetClass="exit" presetSubtype="10" fill="hold" nodeType="withEffect">
                                  <p:stCondLst>
                                    <p:cond delay="0"/>
                                  </p:stCondLst>
                                  <p:childTnLst>
                                    <p:animEffect transition="out" filter="checkerboard(across)">
                                      <p:cBhvr>
                                        <p:cTn id="202" dur="3000"/>
                                        <p:tgtEl>
                                          <p:spTgt spid="8"/>
                                        </p:tgtEl>
                                      </p:cBhvr>
                                    </p:animEffect>
                                    <p:set>
                                      <p:cBhvr>
                                        <p:cTn id="203" dur="1" fill="hold">
                                          <p:stCondLst>
                                            <p:cond delay="2999"/>
                                          </p:stCondLst>
                                        </p:cTn>
                                        <p:tgtEl>
                                          <p:spTgt spid="8"/>
                                        </p:tgtEl>
                                        <p:attrNameLst>
                                          <p:attrName>style.visibility</p:attrName>
                                        </p:attrNameLst>
                                      </p:cBhvr>
                                      <p:to>
                                        <p:strVal val="hidden"/>
                                      </p:to>
                                    </p:set>
                                  </p:childTnLst>
                                </p:cTn>
                              </p:par>
                              <p:par>
                                <p:cTn id="204" presetID="5" presetClass="exit" presetSubtype="10" fill="hold" nodeType="withEffect">
                                  <p:stCondLst>
                                    <p:cond delay="0"/>
                                  </p:stCondLst>
                                  <p:childTnLst>
                                    <p:animEffect transition="out" filter="checkerboard(across)">
                                      <p:cBhvr>
                                        <p:cTn id="205" dur="3000"/>
                                        <p:tgtEl>
                                          <p:spTgt spid="11"/>
                                        </p:tgtEl>
                                      </p:cBhvr>
                                    </p:animEffect>
                                    <p:set>
                                      <p:cBhvr>
                                        <p:cTn id="206" dur="1" fill="hold">
                                          <p:stCondLst>
                                            <p:cond delay="2999"/>
                                          </p:stCondLst>
                                        </p:cTn>
                                        <p:tgtEl>
                                          <p:spTgt spid="11"/>
                                        </p:tgtEl>
                                        <p:attrNameLst>
                                          <p:attrName>style.visibility</p:attrName>
                                        </p:attrNameLst>
                                      </p:cBhvr>
                                      <p:to>
                                        <p:strVal val="hidden"/>
                                      </p:to>
                                    </p:set>
                                  </p:childTnLst>
                                </p:cTn>
                              </p:par>
                              <p:par>
                                <p:cTn id="207" presetID="5" presetClass="exit" presetSubtype="10" fill="hold" nodeType="withEffect">
                                  <p:stCondLst>
                                    <p:cond delay="0"/>
                                  </p:stCondLst>
                                  <p:childTnLst>
                                    <p:animEffect transition="out" filter="checkerboard(across)">
                                      <p:cBhvr>
                                        <p:cTn id="208" dur="3000"/>
                                        <p:tgtEl>
                                          <p:spTgt spid="14"/>
                                        </p:tgtEl>
                                      </p:cBhvr>
                                    </p:animEffect>
                                    <p:set>
                                      <p:cBhvr>
                                        <p:cTn id="209" dur="1" fill="hold">
                                          <p:stCondLst>
                                            <p:cond delay="2999"/>
                                          </p:stCondLst>
                                        </p:cTn>
                                        <p:tgtEl>
                                          <p:spTgt spid="14"/>
                                        </p:tgtEl>
                                        <p:attrNameLst>
                                          <p:attrName>style.visibility</p:attrName>
                                        </p:attrNameLst>
                                      </p:cBhvr>
                                      <p:to>
                                        <p:strVal val="hidden"/>
                                      </p:to>
                                    </p:set>
                                  </p:childTnLst>
                                </p:cTn>
                              </p:par>
                              <p:par>
                                <p:cTn id="210" presetID="5" presetClass="exit" presetSubtype="10" fill="hold" nodeType="withEffect">
                                  <p:stCondLst>
                                    <p:cond delay="0"/>
                                  </p:stCondLst>
                                  <p:childTnLst>
                                    <p:animEffect transition="out" filter="checkerboard(across)">
                                      <p:cBhvr>
                                        <p:cTn id="211" dur="3000"/>
                                        <p:tgtEl>
                                          <p:spTgt spid="16"/>
                                        </p:tgtEl>
                                      </p:cBhvr>
                                    </p:animEffect>
                                    <p:set>
                                      <p:cBhvr>
                                        <p:cTn id="212" dur="1" fill="hold">
                                          <p:stCondLst>
                                            <p:cond delay="2999"/>
                                          </p:stCondLst>
                                        </p:cTn>
                                        <p:tgtEl>
                                          <p:spTgt spid="16"/>
                                        </p:tgtEl>
                                        <p:attrNameLst>
                                          <p:attrName>style.visibility</p:attrName>
                                        </p:attrNameLst>
                                      </p:cBhvr>
                                      <p:to>
                                        <p:strVal val="hidden"/>
                                      </p:to>
                                    </p:set>
                                  </p:childTnLst>
                                </p:cTn>
                              </p:par>
                              <p:par>
                                <p:cTn id="213" presetID="5" presetClass="exit" presetSubtype="10" fill="hold" nodeType="withEffect">
                                  <p:stCondLst>
                                    <p:cond delay="0"/>
                                  </p:stCondLst>
                                  <p:childTnLst>
                                    <p:animEffect transition="out" filter="checkerboard(across)">
                                      <p:cBhvr>
                                        <p:cTn id="214" dur="3000"/>
                                        <p:tgtEl>
                                          <p:spTgt spid="17"/>
                                        </p:tgtEl>
                                      </p:cBhvr>
                                    </p:animEffect>
                                    <p:set>
                                      <p:cBhvr>
                                        <p:cTn id="215" dur="1" fill="hold">
                                          <p:stCondLst>
                                            <p:cond delay="2999"/>
                                          </p:stCondLst>
                                        </p:cTn>
                                        <p:tgtEl>
                                          <p:spTgt spid="17"/>
                                        </p:tgtEl>
                                        <p:attrNameLst>
                                          <p:attrName>style.visibility</p:attrName>
                                        </p:attrNameLst>
                                      </p:cBhvr>
                                      <p:to>
                                        <p:strVal val="hidden"/>
                                      </p:to>
                                    </p:set>
                                  </p:childTnLst>
                                </p:cTn>
                              </p:par>
                              <p:par>
                                <p:cTn id="216" presetID="5" presetClass="exit" presetSubtype="10" fill="hold" nodeType="withEffect">
                                  <p:stCondLst>
                                    <p:cond delay="0"/>
                                  </p:stCondLst>
                                  <p:childTnLst>
                                    <p:animEffect transition="out" filter="checkerboard(across)">
                                      <p:cBhvr>
                                        <p:cTn id="217" dur="3000"/>
                                        <p:tgtEl>
                                          <p:spTgt spid="24"/>
                                        </p:tgtEl>
                                      </p:cBhvr>
                                    </p:animEffect>
                                    <p:set>
                                      <p:cBhvr>
                                        <p:cTn id="218" dur="1" fill="hold">
                                          <p:stCondLst>
                                            <p:cond delay="2999"/>
                                          </p:stCondLst>
                                        </p:cTn>
                                        <p:tgtEl>
                                          <p:spTgt spid="24"/>
                                        </p:tgtEl>
                                        <p:attrNameLst>
                                          <p:attrName>style.visibility</p:attrName>
                                        </p:attrNameLst>
                                      </p:cBhvr>
                                      <p:to>
                                        <p:strVal val="hidden"/>
                                      </p:to>
                                    </p:set>
                                  </p:childTnLst>
                                </p:cTn>
                              </p:par>
                              <p:par>
                                <p:cTn id="219" presetID="5" presetClass="exit" presetSubtype="10" fill="hold" nodeType="withEffect">
                                  <p:stCondLst>
                                    <p:cond delay="0"/>
                                  </p:stCondLst>
                                  <p:childTnLst>
                                    <p:animEffect transition="out" filter="checkerboard(across)">
                                      <p:cBhvr>
                                        <p:cTn id="220" dur="3000"/>
                                        <p:tgtEl>
                                          <p:spTgt spid="27"/>
                                        </p:tgtEl>
                                      </p:cBhvr>
                                    </p:animEffect>
                                    <p:set>
                                      <p:cBhvr>
                                        <p:cTn id="221" dur="1" fill="hold">
                                          <p:stCondLst>
                                            <p:cond delay="2999"/>
                                          </p:stCondLst>
                                        </p:cTn>
                                        <p:tgtEl>
                                          <p:spTgt spid="27"/>
                                        </p:tgtEl>
                                        <p:attrNameLst>
                                          <p:attrName>style.visibility</p:attrName>
                                        </p:attrNameLst>
                                      </p:cBhvr>
                                      <p:to>
                                        <p:strVal val="hidden"/>
                                      </p:to>
                                    </p:set>
                                  </p:childTnLst>
                                </p:cTn>
                              </p:par>
                              <p:par>
                                <p:cTn id="222" presetID="5" presetClass="exit" presetSubtype="10" fill="hold" nodeType="withEffect">
                                  <p:stCondLst>
                                    <p:cond delay="0"/>
                                  </p:stCondLst>
                                  <p:childTnLst>
                                    <p:animEffect transition="out" filter="checkerboard(across)">
                                      <p:cBhvr>
                                        <p:cTn id="223" dur="3000"/>
                                        <p:tgtEl>
                                          <p:spTgt spid="32"/>
                                        </p:tgtEl>
                                      </p:cBhvr>
                                    </p:animEffect>
                                    <p:set>
                                      <p:cBhvr>
                                        <p:cTn id="224" dur="1" fill="hold">
                                          <p:stCondLst>
                                            <p:cond delay="2999"/>
                                          </p:stCondLst>
                                        </p:cTn>
                                        <p:tgtEl>
                                          <p:spTgt spid="32"/>
                                        </p:tgtEl>
                                        <p:attrNameLst>
                                          <p:attrName>style.visibility</p:attrName>
                                        </p:attrNameLst>
                                      </p:cBhvr>
                                      <p:to>
                                        <p:strVal val="hidden"/>
                                      </p:to>
                                    </p:set>
                                  </p:childTnLst>
                                </p:cTn>
                              </p:par>
                              <p:par>
                                <p:cTn id="225" presetID="5" presetClass="exit" presetSubtype="10" fill="hold" nodeType="withEffect">
                                  <p:stCondLst>
                                    <p:cond delay="0"/>
                                  </p:stCondLst>
                                  <p:childTnLst>
                                    <p:animEffect transition="out" filter="checkerboard(across)">
                                      <p:cBhvr>
                                        <p:cTn id="226" dur="3000"/>
                                        <p:tgtEl>
                                          <p:spTgt spid="34"/>
                                        </p:tgtEl>
                                      </p:cBhvr>
                                    </p:animEffect>
                                    <p:set>
                                      <p:cBhvr>
                                        <p:cTn id="227" dur="1" fill="hold">
                                          <p:stCondLst>
                                            <p:cond delay="2999"/>
                                          </p:stCondLst>
                                        </p:cTn>
                                        <p:tgtEl>
                                          <p:spTgt spid="34"/>
                                        </p:tgtEl>
                                        <p:attrNameLst>
                                          <p:attrName>style.visibility</p:attrName>
                                        </p:attrNameLst>
                                      </p:cBhvr>
                                      <p:to>
                                        <p:strVal val="hidden"/>
                                      </p:to>
                                    </p:set>
                                  </p:childTnLst>
                                </p:cTn>
                              </p:par>
                              <p:par>
                                <p:cTn id="228" presetID="5" presetClass="exit" presetSubtype="10" fill="hold" nodeType="withEffect">
                                  <p:stCondLst>
                                    <p:cond delay="0"/>
                                  </p:stCondLst>
                                  <p:childTnLst>
                                    <p:animEffect transition="out" filter="checkerboard(across)">
                                      <p:cBhvr>
                                        <p:cTn id="229" dur="3000"/>
                                        <p:tgtEl>
                                          <p:spTgt spid="41"/>
                                        </p:tgtEl>
                                      </p:cBhvr>
                                    </p:animEffect>
                                    <p:set>
                                      <p:cBhvr>
                                        <p:cTn id="230" dur="1" fill="hold">
                                          <p:stCondLst>
                                            <p:cond delay="2999"/>
                                          </p:stCondLst>
                                        </p:cTn>
                                        <p:tgtEl>
                                          <p:spTgt spid="41"/>
                                        </p:tgtEl>
                                        <p:attrNameLst>
                                          <p:attrName>style.visibility</p:attrName>
                                        </p:attrNameLst>
                                      </p:cBhvr>
                                      <p:to>
                                        <p:strVal val="hidden"/>
                                      </p:to>
                                    </p:set>
                                  </p:childTnLst>
                                </p:cTn>
                              </p:par>
                              <p:par>
                                <p:cTn id="231" presetID="5" presetClass="exit" presetSubtype="10" fill="hold" nodeType="withEffect">
                                  <p:stCondLst>
                                    <p:cond delay="0"/>
                                  </p:stCondLst>
                                  <p:childTnLst>
                                    <p:animEffect transition="out" filter="checkerboard(across)">
                                      <p:cBhvr>
                                        <p:cTn id="232" dur="3000"/>
                                        <p:tgtEl>
                                          <p:spTgt spid="42"/>
                                        </p:tgtEl>
                                      </p:cBhvr>
                                    </p:animEffect>
                                    <p:set>
                                      <p:cBhvr>
                                        <p:cTn id="233" dur="1" fill="hold">
                                          <p:stCondLst>
                                            <p:cond delay="2999"/>
                                          </p:stCondLst>
                                        </p:cTn>
                                        <p:tgtEl>
                                          <p:spTgt spid="42"/>
                                        </p:tgtEl>
                                        <p:attrNameLst>
                                          <p:attrName>style.visibility</p:attrName>
                                        </p:attrNameLst>
                                      </p:cBhvr>
                                      <p:to>
                                        <p:strVal val="hidden"/>
                                      </p:to>
                                    </p:set>
                                  </p:childTnLst>
                                </p:cTn>
                              </p:par>
                              <p:par>
                                <p:cTn id="234" presetID="5" presetClass="exit" presetSubtype="10" fill="hold" nodeType="withEffect">
                                  <p:stCondLst>
                                    <p:cond delay="0"/>
                                  </p:stCondLst>
                                  <p:childTnLst>
                                    <p:animEffect transition="out" filter="checkerboard(across)">
                                      <p:cBhvr>
                                        <p:cTn id="235" dur="3000"/>
                                        <p:tgtEl>
                                          <p:spTgt spid="7"/>
                                        </p:tgtEl>
                                      </p:cBhvr>
                                    </p:animEffect>
                                    <p:set>
                                      <p:cBhvr>
                                        <p:cTn id="236" dur="1" fill="hold">
                                          <p:stCondLst>
                                            <p:cond delay="2999"/>
                                          </p:stCondLst>
                                        </p:cTn>
                                        <p:tgtEl>
                                          <p:spTgt spid="7"/>
                                        </p:tgtEl>
                                        <p:attrNameLst>
                                          <p:attrName>style.visibility</p:attrName>
                                        </p:attrNameLst>
                                      </p:cBhvr>
                                      <p:to>
                                        <p:strVal val="hidden"/>
                                      </p:to>
                                    </p:set>
                                  </p:childTnLst>
                                </p:cTn>
                              </p:par>
                              <p:par>
                                <p:cTn id="237" presetID="5" presetClass="exit" presetSubtype="10" fill="hold" nodeType="withEffect">
                                  <p:stCondLst>
                                    <p:cond delay="0"/>
                                  </p:stCondLst>
                                  <p:childTnLst>
                                    <p:animEffect transition="out" filter="checkerboard(across)">
                                      <p:cBhvr>
                                        <p:cTn id="238" dur="3000"/>
                                        <p:tgtEl>
                                          <p:spTgt spid="9"/>
                                        </p:tgtEl>
                                      </p:cBhvr>
                                    </p:animEffect>
                                    <p:set>
                                      <p:cBhvr>
                                        <p:cTn id="239" dur="1" fill="hold">
                                          <p:stCondLst>
                                            <p:cond delay="2999"/>
                                          </p:stCondLst>
                                        </p:cTn>
                                        <p:tgtEl>
                                          <p:spTgt spid="9"/>
                                        </p:tgtEl>
                                        <p:attrNameLst>
                                          <p:attrName>style.visibility</p:attrName>
                                        </p:attrNameLst>
                                      </p:cBhvr>
                                      <p:to>
                                        <p:strVal val="hidden"/>
                                      </p:to>
                                    </p:set>
                                  </p:childTnLst>
                                </p:cTn>
                              </p:par>
                              <p:par>
                                <p:cTn id="240" presetID="5" presetClass="exit" presetSubtype="10" fill="hold" nodeType="withEffect">
                                  <p:stCondLst>
                                    <p:cond delay="0"/>
                                  </p:stCondLst>
                                  <p:childTnLst>
                                    <p:animEffect transition="out" filter="checkerboard(across)">
                                      <p:cBhvr>
                                        <p:cTn id="241" dur="3000"/>
                                        <p:tgtEl>
                                          <p:spTgt spid="13"/>
                                        </p:tgtEl>
                                      </p:cBhvr>
                                    </p:animEffect>
                                    <p:set>
                                      <p:cBhvr>
                                        <p:cTn id="242" dur="1" fill="hold">
                                          <p:stCondLst>
                                            <p:cond delay="2999"/>
                                          </p:stCondLst>
                                        </p:cTn>
                                        <p:tgtEl>
                                          <p:spTgt spid="13"/>
                                        </p:tgtEl>
                                        <p:attrNameLst>
                                          <p:attrName>style.visibility</p:attrName>
                                        </p:attrNameLst>
                                      </p:cBhvr>
                                      <p:to>
                                        <p:strVal val="hidden"/>
                                      </p:to>
                                    </p:set>
                                  </p:childTnLst>
                                </p:cTn>
                              </p:par>
                              <p:par>
                                <p:cTn id="243" presetID="5" presetClass="exit" presetSubtype="10" fill="hold" nodeType="withEffect">
                                  <p:stCondLst>
                                    <p:cond delay="0"/>
                                  </p:stCondLst>
                                  <p:childTnLst>
                                    <p:animEffect transition="out" filter="checkerboard(across)">
                                      <p:cBhvr>
                                        <p:cTn id="244" dur="3000"/>
                                        <p:tgtEl>
                                          <p:spTgt spid="15"/>
                                        </p:tgtEl>
                                      </p:cBhvr>
                                    </p:animEffect>
                                    <p:set>
                                      <p:cBhvr>
                                        <p:cTn id="245" dur="1" fill="hold">
                                          <p:stCondLst>
                                            <p:cond delay="2999"/>
                                          </p:stCondLst>
                                        </p:cTn>
                                        <p:tgtEl>
                                          <p:spTgt spid="15"/>
                                        </p:tgtEl>
                                        <p:attrNameLst>
                                          <p:attrName>style.visibility</p:attrName>
                                        </p:attrNameLst>
                                      </p:cBhvr>
                                      <p:to>
                                        <p:strVal val="hidden"/>
                                      </p:to>
                                    </p:set>
                                  </p:childTnLst>
                                </p:cTn>
                              </p:par>
                              <p:par>
                                <p:cTn id="246" presetID="5" presetClass="exit" presetSubtype="10" fill="hold" nodeType="withEffect">
                                  <p:stCondLst>
                                    <p:cond delay="0"/>
                                  </p:stCondLst>
                                  <p:childTnLst>
                                    <p:animEffect transition="out" filter="checkerboard(across)">
                                      <p:cBhvr>
                                        <p:cTn id="247" dur="3000"/>
                                        <p:tgtEl>
                                          <p:spTgt spid="18"/>
                                        </p:tgtEl>
                                      </p:cBhvr>
                                    </p:animEffect>
                                    <p:set>
                                      <p:cBhvr>
                                        <p:cTn id="248" dur="1" fill="hold">
                                          <p:stCondLst>
                                            <p:cond delay="2999"/>
                                          </p:stCondLst>
                                        </p:cTn>
                                        <p:tgtEl>
                                          <p:spTgt spid="18"/>
                                        </p:tgtEl>
                                        <p:attrNameLst>
                                          <p:attrName>style.visibility</p:attrName>
                                        </p:attrNameLst>
                                      </p:cBhvr>
                                      <p:to>
                                        <p:strVal val="hidden"/>
                                      </p:to>
                                    </p:set>
                                  </p:childTnLst>
                                </p:cTn>
                              </p:par>
                              <p:par>
                                <p:cTn id="249" presetID="5" presetClass="exit" presetSubtype="10" fill="hold" nodeType="withEffect">
                                  <p:stCondLst>
                                    <p:cond delay="0"/>
                                  </p:stCondLst>
                                  <p:childTnLst>
                                    <p:animEffect transition="out" filter="checkerboard(across)">
                                      <p:cBhvr>
                                        <p:cTn id="250" dur="3000"/>
                                        <p:tgtEl>
                                          <p:spTgt spid="19"/>
                                        </p:tgtEl>
                                      </p:cBhvr>
                                    </p:animEffect>
                                    <p:set>
                                      <p:cBhvr>
                                        <p:cTn id="251" dur="1" fill="hold">
                                          <p:stCondLst>
                                            <p:cond delay="2999"/>
                                          </p:stCondLst>
                                        </p:cTn>
                                        <p:tgtEl>
                                          <p:spTgt spid="19"/>
                                        </p:tgtEl>
                                        <p:attrNameLst>
                                          <p:attrName>style.visibility</p:attrName>
                                        </p:attrNameLst>
                                      </p:cBhvr>
                                      <p:to>
                                        <p:strVal val="hidden"/>
                                      </p:to>
                                    </p:set>
                                  </p:childTnLst>
                                </p:cTn>
                              </p:par>
                              <p:par>
                                <p:cTn id="252" presetID="5" presetClass="exit" presetSubtype="10" fill="hold" nodeType="withEffect">
                                  <p:stCondLst>
                                    <p:cond delay="0"/>
                                  </p:stCondLst>
                                  <p:childTnLst>
                                    <p:animEffect transition="out" filter="checkerboard(across)">
                                      <p:cBhvr>
                                        <p:cTn id="253" dur="3000"/>
                                        <p:tgtEl>
                                          <p:spTgt spid="21"/>
                                        </p:tgtEl>
                                      </p:cBhvr>
                                    </p:animEffect>
                                    <p:set>
                                      <p:cBhvr>
                                        <p:cTn id="254" dur="1" fill="hold">
                                          <p:stCondLst>
                                            <p:cond delay="2999"/>
                                          </p:stCondLst>
                                        </p:cTn>
                                        <p:tgtEl>
                                          <p:spTgt spid="21"/>
                                        </p:tgtEl>
                                        <p:attrNameLst>
                                          <p:attrName>style.visibility</p:attrName>
                                        </p:attrNameLst>
                                      </p:cBhvr>
                                      <p:to>
                                        <p:strVal val="hidden"/>
                                      </p:to>
                                    </p:set>
                                  </p:childTnLst>
                                </p:cTn>
                              </p:par>
                              <p:par>
                                <p:cTn id="255" presetID="5" presetClass="exit" presetSubtype="10" fill="hold" nodeType="withEffect">
                                  <p:stCondLst>
                                    <p:cond delay="0"/>
                                  </p:stCondLst>
                                  <p:childTnLst>
                                    <p:animEffect transition="out" filter="checkerboard(across)">
                                      <p:cBhvr>
                                        <p:cTn id="256" dur="3000"/>
                                        <p:tgtEl>
                                          <p:spTgt spid="25"/>
                                        </p:tgtEl>
                                      </p:cBhvr>
                                    </p:animEffect>
                                    <p:set>
                                      <p:cBhvr>
                                        <p:cTn id="257" dur="1" fill="hold">
                                          <p:stCondLst>
                                            <p:cond delay="2999"/>
                                          </p:stCondLst>
                                        </p:cTn>
                                        <p:tgtEl>
                                          <p:spTgt spid="25"/>
                                        </p:tgtEl>
                                        <p:attrNameLst>
                                          <p:attrName>style.visibility</p:attrName>
                                        </p:attrNameLst>
                                      </p:cBhvr>
                                      <p:to>
                                        <p:strVal val="hidden"/>
                                      </p:to>
                                    </p:set>
                                  </p:childTnLst>
                                </p:cTn>
                              </p:par>
                              <p:par>
                                <p:cTn id="258" presetID="5" presetClass="exit" presetSubtype="10" fill="hold" nodeType="withEffect">
                                  <p:stCondLst>
                                    <p:cond delay="0"/>
                                  </p:stCondLst>
                                  <p:childTnLst>
                                    <p:animEffect transition="out" filter="checkerboard(across)">
                                      <p:cBhvr>
                                        <p:cTn id="259" dur="3000"/>
                                        <p:tgtEl>
                                          <p:spTgt spid="29"/>
                                        </p:tgtEl>
                                      </p:cBhvr>
                                    </p:animEffect>
                                    <p:set>
                                      <p:cBhvr>
                                        <p:cTn id="260" dur="1" fill="hold">
                                          <p:stCondLst>
                                            <p:cond delay="2999"/>
                                          </p:stCondLst>
                                        </p:cTn>
                                        <p:tgtEl>
                                          <p:spTgt spid="29"/>
                                        </p:tgtEl>
                                        <p:attrNameLst>
                                          <p:attrName>style.visibility</p:attrName>
                                        </p:attrNameLst>
                                      </p:cBhvr>
                                      <p:to>
                                        <p:strVal val="hidden"/>
                                      </p:to>
                                    </p:set>
                                  </p:childTnLst>
                                </p:cTn>
                              </p:par>
                              <p:par>
                                <p:cTn id="261" presetID="5" presetClass="exit" presetSubtype="10" fill="hold" nodeType="withEffect">
                                  <p:stCondLst>
                                    <p:cond delay="0"/>
                                  </p:stCondLst>
                                  <p:childTnLst>
                                    <p:animEffect transition="out" filter="checkerboard(across)">
                                      <p:cBhvr>
                                        <p:cTn id="262" dur="3000"/>
                                        <p:tgtEl>
                                          <p:spTgt spid="35"/>
                                        </p:tgtEl>
                                      </p:cBhvr>
                                    </p:animEffect>
                                    <p:set>
                                      <p:cBhvr>
                                        <p:cTn id="263" dur="1" fill="hold">
                                          <p:stCondLst>
                                            <p:cond delay="2999"/>
                                          </p:stCondLst>
                                        </p:cTn>
                                        <p:tgtEl>
                                          <p:spTgt spid="35"/>
                                        </p:tgtEl>
                                        <p:attrNameLst>
                                          <p:attrName>style.visibility</p:attrName>
                                        </p:attrNameLst>
                                      </p:cBhvr>
                                      <p:to>
                                        <p:strVal val="hidden"/>
                                      </p:to>
                                    </p:set>
                                  </p:childTnLst>
                                </p:cTn>
                              </p:par>
                              <p:par>
                                <p:cTn id="264" presetID="5" presetClass="exit" presetSubtype="10" fill="hold" nodeType="withEffect">
                                  <p:stCondLst>
                                    <p:cond delay="0"/>
                                  </p:stCondLst>
                                  <p:childTnLst>
                                    <p:animEffect transition="out" filter="checkerboard(across)">
                                      <p:cBhvr>
                                        <p:cTn id="265" dur="3000"/>
                                        <p:tgtEl>
                                          <p:spTgt spid="40"/>
                                        </p:tgtEl>
                                      </p:cBhvr>
                                    </p:animEffect>
                                    <p:set>
                                      <p:cBhvr>
                                        <p:cTn id="266" dur="1" fill="hold">
                                          <p:stCondLst>
                                            <p:cond delay="2999"/>
                                          </p:stCondLst>
                                        </p:cTn>
                                        <p:tgtEl>
                                          <p:spTgt spid="40"/>
                                        </p:tgtEl>
                                        <p:attrNameLst>
                                          <p:attrName>style.visibility</p:attrName>
                                        </p:attrNameLst>
                                      </p:cBhvr>
                                      <p:to>
                                        <p:strVal val="hidden"/>
                                      </p:to>
                                    </p:set>
                                  </p:childTnLst>
                                </p:cTn>
                              </p:par>
                              <p:par>
                                <p:cTn id="267" presetID="5" presetClass="exit" presetSubtype="10" fill="hold" nodeType="withEffect">
                                  <p:stCondLst>
                                    <p:cond delay="0"/>
                                  </p:stCondLst>
                                  <p:childTnLst>
                                    <p:animEffect transition="out" filter="checkerboard(across)">
                                      <p:cBhvr>
                                        <p:cTn id="268" dur="3000"/>
                                        <p:tgtEl>
                                          <p:spTgt spid="43"/>
                                        </p:tgtEl>
                                      </p:cBhvr>
                                    </p:animEffect>
                                    <p:set>
                                      <p:cBhvr>
                                        <p:cTn id="269" dur="1" fill="hold">
                                          <p:stCondLst>
                                            <p:cond delay="2999"/>
                                          </p:stCondLst>
                                        </p:cTn>
                                        <p:tgtEl>
                                          <p:spTgt spid="43"/>
                                        </p:tgtEl>
                                        <p:attrNameLst>
                                          <p:attrName>style.visibility</p:attrName>
                                        </p:attrNameLst>
                                      </p:cBhvr>
                                      <p:to>
                                        <p:strVal val="hidden"/>
                                      </p:to>
                                    </p:set>
                                  </p:childTnLst>
                                </p:cTn>
                              </p:par>
                              <p:par>
                                <p:cTn id="270" presetID="23" presetClass="entr" presetSubtype="272" fill="hold" nodeType="withEffect">
                                  <p:stCondLst>
                                    <p:cond delay="0"/>
                                  </p:stCondLst>
                                  <p:childTnLst>
                                    <p:set>
                                      <p:cBhvr>
                                        <p:cTn id="271" dur="1" fill="hold">
                                          <p:stCondLst>
                                            <p:cond delay="0"/>
                                          </p:stCondLst>
                                        </p:cTn>
                                        <p:tgtEl>
                                          <p:spTgt spid="4"/>
                                        </p:tgtEl>
                                        <p:attrNameLst>
                                          <p:attrName>style.visibility</p:attrName>
                                        </p:attrNameLst>
                                      </p:cBhvr>
                                      <p:to>
                                        <p:strVal val="visible"/>
                                      </p:to>
                                    </p:set>
                                    <p:anim calcmode="lin" valueType="num">
                                      <p:cBhvr>
                                        <p:cTn id="272" dur="3000" fill="hold"/>
                                        <p:tgtEl>
                                          <p:spTgt spid="4"/>
                                        </p:tgtEl>
                                        <p:attrNameLst>
                                          <p:attrName>ppt_w</p:attrName>
                                        </p:attrNameLst>
                                      </p:cBhvr>
                                      <p:tavLst>
                                        <p:tav tm="0">
                                          <p:val>
                                            <p:strVal val="2/3*#ppt_w"/>
                                          </p:val>
                                        </p:tav>
                                        <p:tav tm="100000">
                                          <p:val>
                                            <p:strVal val="#ppt_w"/>
                                          </p:val>
                                        </p:tav>
                                      </p:tavLst>
                                    </p:anim>
                                    <p:anim calcmode="lin" valueType="num">
                                      <p:cBhvr>
                                        <p:cTn id="273" dur="3000" fill="hold"/>
                                        <p:tgtEl>
                                          <p:spTgt spid="4"/>
                                        </p:tgtEl>
                                        <p:attrNameLst>
                                          <p:attrName>ppt_h</p:attrName>
                                        </p:attrNameLst>
                                      </p:cBhvr>
                                      <p:tavLst>
                                        <p:tav tm="0">
                                          <p:val>
                                            <p:strVal val="2/3*#ppt_h"/>
                                          </p:val>
                                        </p:tav>
                                        <p:tav tm="100000">
                                          <p:val>
                                            <p:strVal val="#ppt_h"/>
                                          </p:val>
                                        </p:tav>
                                      </p:tavLst>
                                    </p:anim>
                                  </p:childTnLst>
                                </p:cTn>
                              </p:par>
                              <p:par>
                                <p:cTn id="274" presetID="4" presetClass="entr" presetSubtype="32" fill="hold" nodeType="withEffect">
                                  <p:stCondLst>
                                    <p:cond delay="0"/>
                                  </p:stCondLst>
                                  <p:childTnLst>
                                    <p:set>
                                      <p:cBhvr>
                                        <p:cTn id="275" dur="1" fill="hold">
                                          <p:stCondLst>
                                            <p:cond delay="0"/>
                                          </p:stCondLst>
                                        </p:cTn>
                                        <p:tgtEl>
                                          <p:spTgt spid="4"/>
                                        </p:tgtEl>
                                        <p:attrNameLst>
                                          <p:attrName>style.visibility</p:attrName>
                                        </p:attrNameLst>
                                      </p:cBhvr>
                                      <p:to>
                                        <p:strVal val="visible"/>
                                      </p:to>
                                    </p:set>
                                    <p:animEffect transition="in" filter="box(out)">
                                      <p:cBhvr>
                                        <p:cTn id="276" dur="3000"/>
                                        <p:tgtEl>
                                          <p:spTgt spid="4"/>
                                        </p:tgtEl>
                                      </p:cBhvr>
                                    </p:animEffect>
                                  </p:childTnLst>
                                </p:cTn>
                              </p:par>
                            </p:childTnLst>
                          </p:cTn>
                        </p:par>
                        <p:par>
                          <p:cTn id="277" fill="hold">
                            <p:stCondLst>
                              <p:cond delay="6000"/>
                            </p:stCondLst>
                            <p:childTnLst>
                              <p:par>
                                <p:cTn id="278" presetID="40" presetClass="entr" presetSubtype="0" fill="hold" grpId="0" nodeType="afterEffect">
                                  <p:stCondLst>
                                    <p:cond delay="0"/>
                                  </p:stCondLst>
                                  <p:iterate type="lt">
                                    <p:tmPct val="10000"/>
                                  </p:iterate>
                                  <p:childTnLst>
                                    <p:set>
                                      <p:cBhvr>
                                        <p:cTn id="279" dur="1" fill="hold">
                                          <p:stCondLst>
                                            <p:cond delay="0"/>
                                          </p:stCondLst>
                                        </p:cTn>
                                        <p:tgtEl>
                                          <p:spTgt spid="28"/>
                                        </p:tgtEl>
                                        <p:attrNameLst>
                                          <p:attrName>style.visibility</p:attrName>
                                        </p:attrNameLst>
                                      </p:cBhvr>
                                      <p:to>
                                        <p:strVal val="visible"/>
                                      </p:to>
                                    </p:set>
                                    <p:animEffect transition="in" filter="fade">
                                      <p:cBhvr>
                                        <p:cTn id="280" dur="1000"/>
                                        <p:tgtEl>
                                          <p:spTgt spid="28"/>
                                        </p:tgtEl>
                                      </p:cBhvr>
                                    </p:animEffect>
                                    <p:anim calcmode="lin" valueType="num">
                                      <p:cBhvr>
                                        <p:cTn id="281" dur="1000" fill="hold"/>
                                        <p:tgtEl>
                                          <p:spTgt spid="28"/>
                                        </p:tgtEl>
                                        <p:attrNameLst>
                                          <p:attrName>ppt_x</p:attrName>
                                        </p:attrNameLst>
                                      </p:cBhvr>
                                      <p:tavLst>
                                        <p:tav tm="0">
                                          <p:val>
                                            <p:strVal val="#ppt_x-.1"/>
                                          </p:val>
                                        </p:tav>
                                        <p:tav tm="100000">
                                          <p:val>
                                            <p:strVal val="#ppt_x"/>
                                          </p:val>
                                        </p:tav>
                                      </p:tavLst>
                                    </p:anim>
                                    <p:anim calcmode="lin" valueType="num">
                                      <p:cBhvr>
                                        <p:cTn id="282" dur="10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139214"/>
          </a:xfrm>
          <a:prstGeom prst="rect">
            <a:avLst/>
          </a:prstGeom>
          <a:noFill/>
          <a:ln w="9525">
            <a:noFill/>
            <a:miter lim="800000"/>
            <a:headEnd/>
            <a:tailEnd/>
          </a:ln>
          <a:scene3d>
            <a:camera prst="orthographicFront"/>
            <a:lightRig rig="threePt" dir="t"/>
          </a:scene3d>
          <a:sp3d>
            <a:bevelT w="254000" h="190500" prst="convex"/>
          </a:sp3d>
        </p:spPr>
      </p:pic>
      <p:sp>
        <p:nvSpPr>
          <p:cNvPr id="5" name="4 Luna"/>
          <p:cNvSpPr/>
          <p:nvPr/>
        </p:nvSpPr>
        <p:spPr>
          <a:xfrm>
            <a:off x="857250" y="0"/>
            <a:ext cx="3786188" cy="5143500"/>
          </a:xfrm>
          <a:prstGeom prst="moon">
            <a:avLst>
              <a:gd name="adj" fmla="val 16316"/>
            </a:avLst>
          </a:prstGeom>
          <a:solidFill>
            <a:schemeClr val="accent3">
              <a:lumMod val="50000"/>
              <a:alpha val="60000"/>
            </a:schemeClr>
          </a:solidFill>
          <a:ln w="3175">
            <a:noFill/>
            <a:prstDash val="sysDot"/>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Luna"/>
          <p:cNvSpPr/>
          <p:nvPr/>
        </p:nvSpPr>
        <p:spPr>
          <a:xfrm flipH="1">
            <a:off x="4572001" y="0"/>
            <a:ext cx="3571875" cy="5143500"/>
          </a:xfrm>
          <a:prstGeom prst="moon">
            <a:avLst>
              <a:gd name="adj" fmla="val 16468"/>
            </a:avLst>
          </a:prstGeom>
          <a:solidFill>
            <a:schemeClr val="accent3">
              <a:lumMod val="50000"/>
              <a:alpha val="60000"/>
            </a:schemeClr>
          </a:solidFill>
          <a:ln w="3175">
            <a:noFill/>
            <a:prstDash val="sysDot"/>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Luna"/>
          <p:cNvSpPr/>
          <p:nvPr/>
        </p:nvSpPr>
        <p:spPr>
          <a:xfrm>
            <a:off x="1643063" y="697230"/>
            <a:ext cx="2786062" cy="3910489"/>
          </a:xfrm>
          <a:prstGeom prst="moon">
            <a:avLst>
              <a:gd name="adj" fmla="val 16316"/>
            </a:avLst>
          </a:prstGeom>
          <a:solidFill>
            <a:schemeClr val="accent3">
              <a:lumMod val="50000"/>
              <a:alpha val="60000"/>
            </a:schemeClr>
          </a:solidFill>
          <a:ln w="3175">
            <a:noFill/>
            <a:prstDash val="sysDot"/>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Luna"/>
          <p:cNvSpPr/>
          <p:nvPr/>
        </p:nvSpPr>
        <p:spPr>
          <a:xfrm flipH="1">
            <a:off x="4572000" y="642938"/>
            <a:ext cx="2776538" cy="3964782"/>
          </a:xfrm>
          <a:prstGeom prst="moon">
            <a:avLst>
              <a:gd name="adj" fmla="val 16316"/>
            </a:avLst>
          </a:prstGeom>
          <a:solidFill>
            <a:schemeClr val="accent3">
              <a:lumMod val="50000"/>
              <a:alpha val="60000"/>
            </a:schemeClr>
          </a:solidFill>
          <a:ln w="3175">
            <a:noFill/>
            <a:prstDash val="sysDot"/>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Luna"/>
          <p:cNvSpPr/>
          <p:nvPr/>
        </p:nvSpPr>
        <p:spPr>
          <a:xfrm>
            <a:off x="2286000" y="1178719"/>
            <a:ext cx="2286000" cy="3000375"/>
          </a:xfrm>
          <a:prstGeom prst="moon">
            <a:avLst>
              <a:gd name="adj" fmla="val 16316"/>
            </a:avLst>
          </a:prstGeom>
          <a:solidFill>
            <a:schemeClr val="accent3">
              <a:lumMod val="50000"/>
              <a:alpha val="60000"/>
            </a:schemeClr>
          </a:solidFill>
          <a:ln w="3175">
            <a:noFill/>
            <a:prstDash val="sysDot"/>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Luna"/>
          <p:cNvSpPr/>
          <p:nvPr/>
        </p:nvSpPr>
        <p:spPr>
          <a:xfrm flipH="1">
            <a:off x="4500564" y="1178719"/>
            <a:ext cx="2143125" cy="3000375"/>
          </a:xfrm>
          <a:prstGeom prst="moon">
            <a:avLst>
              <a:gd name="adj" fmla="val 16316"/>
            </a:avLst>
          </a:prstGeom>
          <a:solidFill>
            <a:schemeClr val="accent3">
              <a:lumMod val="50000"/>
              <a:alpha val="60000"/>
            </a:schemeClr>
          </a:solidFill>
          <a:ln w="3175">
            <a:noFill/>
            <a:prstDash val="sysDot"/>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Luna"/>
          <p:cNvSpPr/>
          <p:nvPr/>
        </p:nvSpPr>
        <p:spPr>
          <a:xfrm>
            <a:off x="2857501" y="1607344"/>
            <a:ext cx="1857375" cy="2250281"/>
          </a:xfrm>
          <a:prstGeom prst="moon">
            <a:avLst>
              <a:gd name="adj" fmla="val 21499"/>
            </a:avLst>
          </a:prstGeom>
          <a:solidFill>
            <a:schemeClr val="accent3">
              <a:lumMod val="50000"/>
              <a:alpha val="60000"/>
            </a:schemeClr>
          </a:solidFill>
          <a:ln w="3175">
            <a:noFill/>
            <a:prstDash val="sysDot"/>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Luna"/>
          <p:cNvSpPr/>
          <p:nvPr/>
        </p:nvSpPr>
        <p:spPr>
          <a:xfrm flipH="1">
            <a:off x="4429125" y="1607344"/>
            <a:ext cx="1714500" cy="2250281"/>
          </a:xfrm>
          <a:prstGeom prst="moon">
            <a:avLst>
              <a:gd name="adj" fmla="val 22378"/>
            </a:avLst>
          </a:prstGeom>
          <a:solidFill>
            <a:schemeClr val="accent3">
              <a:lumMod val="50000"/>
              <a:alpha val="60000"/>
            </a:schemeClr>
          </a:solidFill>
          <a:ln w="3175">
            <a:noFill/>
            <a:prstDash val="sysDot"/>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Luna"/>
          <p:cNvSpPr/>
          <p:nvPr/>
        </p:nvSpPr>
        <p:spPr>
          <a:xfrm>
            <a:off x="3500438" y="1983105"/>
            <a:ext cx="1143000" cy="1445895"/>
          </a:xfrm>
          <a:prstGeom prst="moon">
            <a:avLst>
              <a:gd name="adj" fmla="val 25709"/>
            </a:avLst>
          </a:prstGeom>
          <a:solidFill>
            <a:schemeClr val="accent3">
              <a:lumMod val="50000"/>
              <a:alpha val="60000"/>
            </a:schemeClr>
          </a:solidFill>
          <a:ln w="3175">
            <a:noFill/>
            <a:prstDash val="sysDot"/>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4" name="13 Luna"/>
          <p:cNvSpPr/>
          <p:nvPr/>
        </p:nvSpPr>
        <p:spPr>
          <a:xfrm flipH="1">
            <a:off x="4500563" y="1983105"/>
            <a:ext cx="1071562" cy="1445895"/>
          </a:xfrm>
          <a:prstGeom prst="moon">
            <a:avLst>
              <a:gd name="adj" fmla="val 25709"/>
            </a:avLst>
          </a:prstGeom>
          <a:solidFill>
            <a:schemeClr val="accent3">
              <a:lumMod val="50000"/>
              <a:alpha val="60000"/>
            </a:schemeClr>
          </a:solidFill>
          <a:ln w="3175">
            <a:noFill/>
            <a:prstDash val="sysDot"/>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5" name="14 CuadroTexto"/>
          <p:cNvSpPr txBox="1"/>
          <p:nvPr/>
        </p:nvSpPr>
        <p:spPr>
          <a:xfrm>
            <a:off x="683568" y="4083918"/>
            <a:ext cx="7561263" cy="922337"/>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….pasando por los cuatro estanques con sus fuentes en el centro, las pérgolas…y los pavos reales paseando majestuosamente por todo el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recinto.</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2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8)">
                                      <p:cBhvr>
                                        <p:cTn id="7" dur="3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8)">
                                      <p:cBhvr>
                                        <p:cTn id="10" dur="3000"/>
                                        <p:tgtEl>
                                          <p:spTgt spid="6"/>
                                        </p:tgtEl>
                                      </p:cBhvr>
                                    </p:animEffect>
                                  </p:childTnLst>
                                </p:cTn>
                              </p:par>
                              <p:par>
                                <p:cTn id="11" presetID="21"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heel(8)">
                                      <p:cBhvr>
                                        <p:cTn id="13" dur="3000"/>
                                        <p:tgtEl>
                                          <p:spTgt spid="7"/>
                                        </p:tgtEl>
                                      </p:cBhvr>
                                    </p:animEffect>
                                  </p:childTnLst>
                                </p:cTn>
                              </p:par>
                              <p:par>
                                <p:cTn id="14" presetID="21" presetClass="entr" presetSubtype="8"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heel(8)">
                                      <p:cBhvr>
                                        <p:cTn id="16" dur="3000"/>
                                        <p:tgtEl>
                                          <p:spTgt spid="8"/>
                                        </p:tgtEl>
                                      </p:cBhvr>
                                    </p:animEffect>
                                  </p:childTnLst>
                                </p:cTn>
                              </p:par>
                              <p:par>
                                <p:cTn id="17" presetID="21" presetClass="entr" presetSubtype="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heel(8)">
                                      <p:cBhvr>
                                        <p:cTn id="19" dur="3000"/>
                                        <p:tgtEl>
                                          <p:spTgt spid="9"/>
                                        </p:tgtEl>
                                      </p:cBhvr>
                                    </p:animEffect>
                                  </p:childTnLst>
                                </p:cTn>
                              </p:par>
                              <p:par>
                                <p:cTn id="20" presetID="21" presetClass="entr" presetSubtype="8"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heel(8)">
                                      <p:cBhvr>
                                        <p:cTn id="22" dur="3000"/>
                                        <p:tgtEl>
                                          <p:spTgt spid="10"/>
                                        </p:tgtEl>
                                      </p:cBhvr>
                                    </p:animEffect>
                                  </p:childTnLst>
                                </p:cTn>
                              </p:par>
                              <p:par>
                                <p:cTn id="23" presetID="21"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heel(8)">
                                      <p:cBhvr>
                                        <p:cTn id="25" dur="3000"/>
                                        <p:tgtEl>
                                          <p:spTgt spid="11"/>
                                        </p:tgtEl>
                                      </p:cBhvr>
                                    </p:animEffect>
                                  </p:childTnLst>
                                </p:cTn>
                              </p:par>
                              <p:par>
                                <p:cTn id="26" presetID="21" presetClass="entr" presetSubtype="8"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heel(8)">
                                      <p:cBhvr>
                                        <p:cTn id="28" dur="3000"/>
                                        <p:tgtEl>
                                          <p:spTgt spid="12"/>
                                        </p:tgtEl>
                                      </p:cBhvr>
                                    </p:animEffect>
                                  </p:childTnLst>
                                </p:cTn>
                              </p:par>
                              <p:par>
                                <p:cTn id="29" presetID="21" presetClass="entr" presetSubtype="8"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heel(8)">
                                      <p:cBhvr>
                                        <p:cTn id="31" dur="3000"/>
                                        <p:tgtEl>
                                          <p:spTgt spid="13"/>
                                        </p:tgtEl>
                                      </p:cBhvr>
                                    </p:animEffect>
                                  </p:childTnLst>
                                </p:cTn>
                              </p:par>
                              <p:par>
                                <p:cTn id="32" presetID="21" presetClass="entr" presetSubtype="8"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heel(8)">
                                      <p:cBhvr>
                                        <p:cTn id="34" dur="3000"/>
                                        <p:tgtEl>
                                          <p:spTgt spid="14"/>
                                        </p:tgtEl>
                                      </p:cBhvr>
                                    </p:animEffect>
                                  </p:childTnLst>
                                </p:cTn>
                              </p:par>
                              <p:par>
                                <p:cTn id="35" presetID="23" presetClass="entr" presetSubtype="528"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3000" fill="hold"/>
                                        <p:tgtEl>
                                          <p:spTgt spid="5"/>
                                        </p:tgtEl>
                                        <p:attrNameLst>
                                          <p:attrName>ppt_w</p:attrName>
                                        </p:attrNameLst>
                                      </p:cBhvr>
                                      <p:tavLst>
                                        <p:tav tm="0">
                                          <p:val>
                                            <p:fltVal val="0"/>
                                          </p:val>
                                        </p:tav>
                                        <p:tav tm="100000">
                                          <p:val>
                                            <p:strVal val="#ppt_w"/>
                                          </p:val>
                                        </p:tav>
                                      </p:tavLst>
                                    </p:anim>
                                    <p:anim calcmode="lin" valueType="num">
                                      <p:cBhvr>
                                        <p:cTn id="38" dur="3000" fill="hold"/>
                                        <p:tgtEl>
                                          <p:spTgt spid="5"/>
                                        </p:tgtEl>
                                        <p:attrNameLst>
                                          <p:attrName>ppt_h</p:attrName>
                                        </p:attrNameLst>
                                      </p:cBhvr>
                                      <p:tavLst>
                                        <p:tav tm="0">
                                          <p:val>
                                            <p:fltVal val="0"/>
                                          </p:val>
                                        </p:tav>
                                        <p:tav tm="100000">
                                          <p:val>
                                            <p:strVal val="#ppt_h"/>
                                          </p:val>
                                        </p:tav>
                                      </p:tavLst>
                                    </p:anim>
                                    <p:anim calcmode="lin" valueType="num">
                                      <p:cBhvr>
                                        <p:cTn id="39" dur="3000" fill="hold"/>
                                        <p:tgtEl>
                                          <p:spTgt spid="5"/>
                                        </p:tgtEl>
                                        <p:attrNameLst>
                                          <p:attrName>ppt_x</p:attrName>
                                        </p:attrNameLst>
                                      </p:cBhvr>
                                      <p:tavLst>
                                        <p:tav tm="0">
                                          <p:val>
                                            <p:fltVal val="0.5"/>
                                          </p:val>
                                        </p:tav>
                                        <p:tav tm="100000">
                                          <p:val>
                                            <p:strVal val="#ppt_x"/>
                                          </p:val>
                                        </p:tav>
                                      </p:tavLst>
                                    </p:anim>
                                    <p:anim calcmode="lin" valueType="num">
                                      <p:cBhvr>
                                        <p:cTn id="40" dur="3000" fill="hold"/>
                                        <p:tgtEl>
                                          <p:spTgt spid="5"/>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3000" fill="hold"/>
                                        <p:tgtEl>
                                          <p:spTgt spid="6"/>
                                        </p:tgtEl>
                                        <p:attrNameLst>
                                          <p:attrName>ppt_w</p:attrName>
                                        </p:attrNameLst>
                                      </p:cBhvr>
                                      <p:tavLst>
                                        <p:tav tm="0">
                                          <p:val>
                                            <p:fltVal val="0"/>
                                          </p:val>
                                        </p:tav>
                                        <p:tav tm="100000">
                                          <p:val>
                                            <p:strVal val="#ppt_w"/>
                                          </p:val>
                                        </p:tav>
                                      </p:tavLst>
                                    </p:anim>
                                    <p:anim calcmode="lin" valueType="num">
                                      <p:cBhvr>
                                        <p:cTn id="44" dur="3000" fill="hold"/>
                                        <p:tgtEl>
                                          <p:spTgt spid="6"/>
                                        </p:tgtEl>
                                        <p:attrNameLst>
                                          <p:attrName>ppt_h</p:attrName>
                                        </p:attrNameLst>
                                      </p:cBhvr>
                                      <p:tavLst>
                                        <p:tav tm="0">
                                          <p:val>
                                            <p:fltVal val="0"/>
                                          </p:val>
                                        </p:tav>
                                        <p:tav tm="100000">
                                          <p:val>
                                            <p:strVal val="#ppt_h"/>
                                          </p:val>
                                        </p:tav>
                                      </p:tavLst>
                                    </p:anim>
                                    <p:anim calcmode="lin" valueType="num">
                                      <p:cBhvr>
                                        <p:cTn id="45" dur="3000" fill="hold"/>
                                        <p:tgtEl>
                                          <p:spTgt spid="6"/>
                                        </p:tgtEl>
                                        <p:attrNameLst>
                                          <p:attrName>ppt_x</p:attrName>
                                        </p:attrNameLst>
                                      </p:cBhvr>
                                      <p:tavLst>
                                        <p:tav tm="0">
                                          <p:val>
                                            <p:fltVal val="0.5"/>
                                          </p:val>
                                        </p:tav>
                                        <p:tav tm="100000">
                                          <p:val>
                                            <p:strVal val="#ppt_x"/>
                                          </p:val>
                                        </p:tav>
                                      </p:tavLst>
                                    </p:anim>
                                    <p:anim calcmode="lin" valueType="num">
                                      <p:cBhvr>
                                        <p:cTn id="46" dur="3000" fill="hold"/>
                                        <p:tgtEl>
                                          <p:spTgt spid="6"/>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3000" fill="hold"/>
                                        <p:tgtEl>
                                          <p:spTgt spid="7"/>
                                        </p:tgtEl>
                                        <p:attrNameLst>
                                          <p:attrName>ppt_w</p:attrName>
                                        </p:attrNameLst>
                                      </p:cBhvr>
                                      <p:tavLst>
                                        <p:tav tm="0">
                                          <p:val>
                                            <p:fltVal val="0"/>
                                          </p:val>
                                        </p:tav>
                                        <p:tav tm="100000">
                                          <p:val>
                                            <p:strVal val="#ppt_w"/>
                                          </p:val>
                                        </p:tav>
                                      </p:tavLst>
                                    </p:anim>
                                    <p:anim calcmode="lin" valueType="num">
                                      <p:cBhvr>
                                        <p:cTn id="50" dur="3000" fill="hold"/>
                                        <p:tgtEl>
                                          <p:spTgt spid="7"/>
                                        </p:tgtEl>
                                        <p:attrNameLst>
                                          <p:attrName>ppt_h</p:attrName>
                                        </p:attrNameLst>
                                      </p:cBhvr>
                                      <p:tavLst>
                                        <p:tav tm="0">
                                          <p:val>
                                            <p:fltVal val="0"/>
                                          </p:val>
                                        </p:tav>
                                        <p:tav tm="100000">
                                          <p:val>
                                            <p:strVal val="#ppt_h"/>
                                          </p:val>
                                        </p:tav>
                                      </p:tavLst>
                                    </p:anim>
                                    <p:anim calcmode="lin" valueType="num">
                                      <p:cBhvr>
                                        <p:cTn id="51" dur="3000" fill="hold"/>
                                        <p:tgtEl>
                                          <p:spTgt spid="7"/>
                                        </p:tgtEl>
                                        <p:attrNameLst>
                                          <p:attrName>ppt_x</p:attrName>
                                        </p:attrNameLst>
                                      </p:cBhvr>
                                      <p:tavLst>
                                        <p:tav tm="0">
                                          <p:val>
                                            <p:fltVal val="0.5"/>
                                          </p:val>
                                        </p:tav>
                                        <p:tav tm="100000">
                                          <p:val>
                                            <p:strVal val="#ppt_x"/>
                                          </p:val>
                                        </p:tav>
                                      </p:tavLst>
                                    </p:anim>
                                    <p:anim calcmode="lin" valueType="num">
                                      <p:cBhvr>
                                        <p:cTn id="52" dur="3000" fill="hold"/>
                                        <p:tgtEl>
                                          <p:spTgt spid="7"/>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p:cTn id="55" dur="3000" fill="hold"/>
                                        <p:tgtEl>
                                          <p:spTgt spid="8"/>
                                        </p:tgtEl>
                                        <p:attrNameLst>
                                          <p:attrName>ppt_w</p:attrName>
                                        </p:attrNameLst>
                                      </p:cBhvr>
                                      <p:tavLst>
                                        <p:tav tm="0">
                                          <p:val>
                                            <p:fltVal val="0"/>
                                          </p:val>
                                        </p:tav>
                                        <p:tav tm="100000">
                                          <p:val>
                                            <p:strVal val="#ppt_w"/>
                                          </p:val>
                                        </p:tav>
                                      </p:tavLst>
                                    </p:anim>
                                    <p:anim calcmode="lin" valueType="num">
                                      <p:cBhvr>
                                        <p:cTn id="56" dur="3000" fill="hold"/>
                                        <p:tgtEl>
                                          <p:spTgt spid="8"/>
                                        </p:tgtEl>
                                        <p:attrNameLst>
                                          <p:attrName>ppt_h</p:attrName>
                                        </p:attrNameLst>
                                      </p:cBhvr>
                                      <p:tavLst>
                                        <p:tav tm="0">
                                          <p:val>
                                            <p:fltVal val="0"/>
                                          </p:val>
                                        </p:tav>
                                        <p:tav tm="100000">
                                          <p:val>
                                            <p:strVal val="#ppt_h"/>
                                          </p:val>
                                        </p:tav>
                                      </p:tavLst>
                                    </p:anim>
                                    <p:anim calcmode="lin" valueType="num">
                                      <p:cBhvr>
                                        <p:cTn id="57" dur="3000" fill="hold"/>
                                        <p:tgtEl>
                                          <p:spTgt spid="8"/>
                                        </p:tgtEl>
                                        <p:attrNameLst>
                                          <p:attrName>ppt_x</p:attrName>
                                        </p:attrNameLst>
                                      </p:cBhvr>
                                      <p:tavLst>
                                        <p:tav tm="0">
                                          <p:val>
                                            <p:fltVal val="0.5"/>
                                          </p:val>
                                        </p:tav>
                                        <p:tav tm="100000">
                                          <p:val>
                                            <p:strVal val="#ppt_x"/>
                                          </p:val>
                                        </p:tav>
                                      </p:tavLst>
                                    </p:anim>
                                    <p:anim calcmode="lin" valueType="num">
                                      <p:cBhvr>
                                        <p:cTn id="58" dur="3000" fill="hold"/>
                                        <p:tgtEl>
                                          <p:spTgt spid="8"/>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p:cTn id="61" dur="3000" fill="hold"/>
                                        <p:tgtEl>
                                          <p:spTgt spid="9"/>
                                        </p:tgtEl>
                                        <p:attrNameLst>
                                          <p:attrName>ppt_w</p:attrName>
                                        </p:attrNameLst>
                                      </p:cBhvr>
                                      <p:tavLst>
                                        <p:tav tm="0">
                                          <p:val>
                                            <p:fltVal val="0"/>
                                          </p:val>
                                        </p:tav>
                                        <p:tav tm="100000">
                                          <p:val>
                                            <p:strVal val="#ppt_w"/>
                                          </p:val>
                                        </p:tav>
                                      </p:tavLst>
                                    </p:anim>
                                    <p:anim calcmode="lin" valueType="num">
                                      <p:cBhvr>
                                        <p:cTn id="62" dur="3000" fill="hold"/>
                                        <p:tgtEl>
                                          <p:spTgt spid="9"/>
                                        </p:tgtEl>
                                        <p:attrNameLst>
                                          <p:attrName>ppt_h</p:attrName>
                                        </p:attrNameLst>
                                      </p:cBhvr>
                                      <p:tavLst>
                                        <p:tav tm="0">
                                          <p:val>
                                            <p:fltVal val="0"/>
                                          </p:val>
                                        </p:tav>
                                        <p:tav tm="100000">
                                          <p:val>
                                            <p:strVal val="#ppt_h"/>
                                          </p:val>
                                        </p:tav>
                                      </p:tavLst>
                                    </p:anim>
                                    <p:anim calcmode="lin" valueType="num">
                                      <p:cBhvr>
                                        <p:cTn id="63" dur="3000" fill="hold"/>
                                        <p:tgtEl>
                                          <p:spTgt spid="9"/>
                                        </p:tgtEl>
                                        <p:attrNameLst>
                                          <p:attrName>ppt_x</p:attrName>
                                        </p:attrNameLst>
                                      </p:cBhvr>
                                      <p:tavLst>
                                        <p:tav tm="0">
                                          <p:val>
                                            <p:fltVal val="0.5"/>
                                          </p:val>
                                        </p:tav>
                                        <p:tav tm="100000">
                                          <p:val>
                                            <p:strVal val="#ppt_x"/>
                                          </p:val>
                                        </p:tav>
                                      </p:tavLst>
                                    </p:anim>
                                    <p:anim calcmode="lin" valueType="num">
                                      <p:cBhvr>
                                        <p:cTn id="64" dur="3000" fill="hold"/>
                                        <p:tgtEl>
                                          <p:spTgt spid="9"/>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0"/>
                                  </p:stCondLst>
                                  <p:childTnLst>
                                    <p:set>
                                      <p:cBhvr>
                                        <p:cTn id="66" dur="1" fill="hold">
                                          <p:stCondLst>
                                            <p:cond delay="0"/>
                                          </p:stCondLst>
                                        </p:cTn>
                                        <p:tgtEl>
                                          <p:spTgt spid="10"/>
                                        </p:tgtEl>
                                        <p:attrNameLst>
                                          <p:attrName>style.visibility</p:attrName>
                                        </p:attrNameLst>
                                      </p:cBhvr>
                                      <p:to>
                                        <p:strVal val="visible"/>
                                      </p:to>
                                    </p:set>
                                    <p:anim calcmode="lin" valueType="num">
                                      <p:cBhvr>
                                        <p:cTn id="67" dur="3000" fill="hold"/>
                                        <p:tgtEl>
                                          <p:spTgt spid="10"/>
                                        </p:tgtEl>
                                        <p:attrNameLst>
                                          <p:attrName>ppt_w</p:attrName>
                                        </p:attrNameLst>
                                      </p:cBhvr>
                                      <p:tavLst>
                                        <p:tav tm="0">
                                          <p:val>
                                            <p:fltVal val="0"/>
                                          </p:val>
                                        </p:tav>
                                        <p:tav tm="100000">
                                          <p:val>
                                            <p:strVal val="#ppt_w"/>
                                          </p:val>
                                        </p:tav>
                                      </p:tavLst>
                                    </p:anim>
                                    <p:anim calcmode="lin" valueType="num">
                                      <p:cBhvr>
                                        <p:cTn id="68" dur="3000" fill="hold"/>
                                        <p:tgtEl>
                                          <p:spTgt spid="10"/>
                                        </p:tgtEl>
                                        <p:attrNameLst>
                                          <p:attrName>ppt_h</p:attrName>
                                        </p:attrNameLst>
                                      </p:cBhvr>
                                      <p:tavLst>
                                        <p:tav tm="0">
                                          <p:val>
                                            <p:fltVal val="0"/>
                                          </p:val>
                                        </p:tav>
                                        <p:tav tm="100000">
                                          <p:val>
                                            <p:strVal val="#ppt_h"/>
                                          </p:val>
                                        </p:tav>
                                      </p:tavLst>
                                    </p:anim>
                                    <p:anim calcmode="lin" valueType="num">
                                      <p:cBhvr>
                                        <p:cTn id="69" dur="3000" fill="hold"/>
                                        <p:tgtEl>
                                          <p:spTgt spid="10"/>
                                        </p:tgtEl>
                                        <p:attrNameLst>
                                          <p:attrName>ppt_x</p:attrName>
                                        </p:attrNameLst>
                                      </p:cBhvr>
                                      <p:tavLst>
                                        <p:tav tm="0">
                                          <p:val>
                                            <p:fltVal val="0.5"/>
                                          </p:val>
                                        </p:tav>
                                        <p:tav tm="100000">
                                          <p:val>
                                            <p:strVal val="#ppt_x"/>
                                          </p:val>
                                        </p:tav>
                                      </p:tavLst>
                                    </p:anim>
                                    <p:anim calcmode="lin" valueType="num">
                                      <p:cBhvr>
                                        <p:cTn id="70" dur="3000" fill="hold"/>
                                        <p:tgtEl>
                                          <p:spTgt spid="10"/>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p:cTn id="73" dur="3000" fill="hold"/>
                                        <p:tgtEl>
                                          <p:spTgt spid="11"/>
                                        </p:tgtEl>
                                        <p:attrNameLst>
                                          <p:attrName>ppt_w</p:attrName>
                                        </p:attrNameLst>
                                      </p:cBhvr>
                                      <p:tavLst>
                                        <p:tav tm="0">
                                          <p:val>
                                            <p:fltVal val="0"/>
                                          </p:val>
                                        </p:tav>
                                        <p:tav tm="100000">
                                          <p:val>
                                            <p:strVal val="#ppt_w"/>
                                          </p:val>
                                        </p:tav>
                                      </p:tavLst>
                                    </p:anim>
                                    <p:anim calcmode="lin" valueType="num">
                                      <p:cBhvr>
                                        <p:cTn id="74" dur="3000" fill="hold"/>
                                        <p:tgtEl>
                                          <p:spTgt spid="11"/>
                                        </p:tgtEl>
                                        <p:attrNameLst>
                                          <p:attrName>ppt_h</p:attrName>
                                        </p:attrNameLst>
                                      </p:cBhvr>
                                      <p:tavLst>
                                        <p:tav tm="0">
                                          <p:val>
                                            <p:fltVal val="0"/>
                                          </p:val>
                                        </p:tav>
                                        <p:tav tm="100000">
                                          <p:val>
                                            <p:strVal val="#ppt_h"/>
                                          </p:val>
                                        </p:tav>
                                      </p:tavLst>
                                    </p:anim>
                                    <p:anim calcmode="lin" valueType="num">
                                      <p:cBhvr>
                                        <p:cTn id="75" dur="3000" fill="hold"/>
                                        <p:tgtEl>
                                          <p:spTgt spid="11"/>
                                        </p:tgtEl>
                                        <p:attrNameLst>
                                          <p:attrName>ppt_x</p:attrName>
                                        </p:attrNameLst>
                                      </p:cBhvr>
                                      <p:tavLst>
                                        <p:tav tm="0">
                                          <p:val>
                                            <p:fltVal val="0.5"/>
                                          </p:val>
                                        </p:tav>
                                        <p:tav tm="100000">
                                          <p:val>
                                            <p:strVal val="#ppt_x"/>
                                          </p:val>
                                        </p:tav>
                                      </p:tavLst>
                                    </p:anim>
                                    <p:anim calcmode="lin" valueType="num">
                                      <p:cBhvr>
                                        <p:cTn id="76" dur="3000" fill="hold"/>
                                        <p:tgtEl>
                                          <p:spTgt spid="11"/>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p:cTn id="79" dur="3000" fill="hold"/>
                                        <p:tgtEl>
                                          <p:spTgt spid="12"/>
                                        </p:tgtEl>
                                        <p:attrNameLst>
                                          <p:attrName>ppt_w</p:attrName>
                                        </p:attrNameLst>
                                      </p:cBhvr>
                                      <p:tavLst>
                                        <p:tav tm="0">
                                          <p:val>
                                            <p:fltVal val="0"/>
                                          </p:val>
                                        </p:tav>
                                        <p:tav tm="100000">
                                          <p:val>
                                            <p:strVal val="#ppt_w"/>
                                          </p:val>
                                        </p:tav>
                                      </p:tavLst>
                                    </p:anim>
                                    <p:anim calcmode="lin" valueType="num">
                                      <p:cBhvr>
                                        <p:cTn id="80" dur="3000" fill="hold"/>
                                        <p:tgtEl>
                                          <p:spTgt spid="12"/>
                                        </p:tgtEl>
                                        <p:attrNameLst>
                                          <p:attrName>ppt_h</p:attrName>
                                        </p:attrNameLst>
                                      </p:cBhvr>
                                      <p:tavLst>
                                        <p:tav tm="0">
                                          <p:val>
                                            <p:fltVal val="0"/>
                                          </p:val>
                                        </p:tav>
                                        <p:tav tm="100000">
                                          <p:val>
                                            <p:strVal val="#ppt_h"/>
                                          </p:val>
                                        </p:tav>
                                      </p:tavLst>
                                    </p:anim>
                                    <p:anim calcmode="lin" valueType="num">
                                      <p:cBhvr>
                                        <p:cTn id="81" dur="3000" fill="hold"/>
                                        <p:tgtEl>
                                          <p:spTgt spid="12"/>
                                        </p:tgtEl>
                                        <p:attrNameLst>
                                          <p:attrName>ppt_x</p:attrName>
                                        </p:attrNameLst>
                                      </p:cBhvr>
                                      <p:tavLst>
                                        <p:tav tm="0">
                                          <p:val>
                                            <p:fltVal val="0.5"/>
                                          </p:val>
                                        </p:tav>
                                        <p:tav tm="100000">
                                          <p:val>
                                            <p:strVal val="#ppt_x"/>
                                          </p:val>
                                        </p:tav>
                                      </p:tavLst>
                                    </p:anim>
                                    <p:anim calcmode="lin" valueType="num">
                                      <p:cBhvr>
                                        <p:cTn id="82" dur="3000" fill="hold"/>
                                        <p:tgtEl>
                                          <p:spTgt spid="12"/>
                                        </p:tgtEl>
                                        <p:attrNameLst>
                                          <p:attrName>ppt_y</p:attrName>
                                        </p:attrNameLst>
                                      </p:cBhvr>
                                      <p:tavLst>
                                        <p:tav tm="0">
                                          <p:val>
                                            <p:fltVal val="0.5"/>
                                          </p:val>
                                        </p:tav>
                                        <p:tav tm="100000">
                                          <p:val>
                                            <p:strVal val="#ppt_y"/>
                                          </p:val>
                                        </p:tav>
                                      </p:tavLst>
                                    </p:anim>
                                  </p:childTnLst>
                                </p:cTn>
                              </p:par>
                              <p:par>
                                <p:cTn id="83" presetID="23" presetClass="entr" presetSubtype="528" fill="hold"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p:cTn id="85" dur="3000" fill="hold"/>
                                        <p:tgtEl>
                                          <p:spTgt spid="13"/>
                                        </p:tgtEl>
                                        <p:attrNameLst>
                                          <p:attrName>ppt_w</p:attrName>
                                        </p:attrNameLst>
                                      </p:cBhvr>
                                      <p:tavLst>
                                        <p:tav tm="0">
                                          <p:val>
                                            <p:fltVal val="0"/>
                                          </p:val>
                                        </p:tav>
                                        <p:tav tm="100000">
                                          <p:val>
                                            <p:strVal val="#ppt_w"/>
                                          </p:val>
                                        </p:tav>
                                      </p:tavLst>
                                    </p:anim>
                                    <p:anim calcmode="lin" valueType="num">
                                      <p:cBhvr>
                                        <p:cTn id="86" dur="3000" fill="hold"/>
                                        <p:tgtEl>
                                          <p:spTgt spid="13"/>
                                        </p:tgtEl>
                                        <p:attrNameLst>
                                          <p:attrName>ppt_h</p:attrName>
                                        </p:attrNameLst>
                                      </p:cBhvr>
                                      <p:tavLst>
                                        <p:tav tm="0">
                                          <p:val>
                                            <p:fltVal val="0"/>
                                          </p:val>
                                        </p:tav>
                                        <p:tav tm="100000">
                                          <p:val>
                                            <p:strVal val="#ppt_h"/>
                                          </p:val>
                                        </p:tav>
                                      </p:tavLst>
                                    </p:anim>
                                    <p:anim calcmode="lin" valueType="num">
                                      <p:cBhvr>
                                        <p:cTn id="87" dur="3000" fill="hold"/>
                                        <p:tgtEl>
                                          <p:spTgt spid="13"/>
                                        </p:tgtEl>
                                        <p:attrNameLst>
                                          <p:attrName>ppt_x</p:attrName>
                                        </p:attrNameLst>
                                      </p:cBhvr>
                                      <p:tavLst>
                                        <p:tav tm="0">
                                          <p:val>
                                            <p:fltVal val="0.5"/>
                                          </p:val>
                                        </p:tav>
                                        <p:tav tm="100000">
                                          <p:val>
                                            <p:strVal val="#ppt_x"/>
                                          </p:val>
                                        </p:tav>
                                      </p:tavLst>
                                    </p:anim>
                                    <p:anim calcmode="lin" valueType="num">
                                      <p:cBhvr>
                                        <p:cTn id="88" dur="3000" fill="hold"/>
                                        <p:tgtEl>
                                          <p:spTgt spid="13"/>
                                        </p:tgtEl>
                                        <p:attrNameLst>
                                          <p:attrName>ppt_y</p:attrName>
                                        </p:attrNameLst>
                                      </p:cBhvr>
                                      <p:tavLst>
                                        <p:tav tm="0">
                                          <p:val>
                                            <p:fltVal val="0.5"/>
                                          </p:val>
                                        </p:tav>
                                        <p:tav tm="100000">
                                          <p:val>
                                            <p:strVal val="#ppt_y"/>
                                          </p:val>
                                        </p:tav>
                                      </p:tavLst>
                                    </p:anim>
                                  </p:childTnLst>
                                </p:cTn>
                              </p:par>
                              <p:par>
                                <p:cTn id="89" presetID="23" presetClass="entr" presetSubtype="528"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p:val>
                                            <p:fltVal val="0"/>
                                          </p:val>
                                        </p:tav>
                                        <p:tav tm="100000">
                                          <p:val>
                                            <p:strVal val="#ppt_w"/>
                                          </p:val>
                                        </p:tav>
                                      </p:tavLst>
                                    </p:anim>
                                    <p:anim calcmode="lin" valueType="num">
                                      <p:cBhvr>
                                        <p:cTn id="92" dur="3000" fill="hold"/>
                                        <p:tgtEl>
                                          <p:spTgt spid="14"/>
                                        </p:tgtEl>
                                        <p:attrNameLst>
                                          <p:attrName>ppt_h</p:attrName>
                                        </p:attrNameLst>
                                      </p:cBhvr>
                                      <p:tavLst>
                                        <p:tav tm="0">
                                          <p:val>
                                            <p:fltVal val="0"/>
                                          </p:val>
                                        </p:tav>
                                        <p:tav tm="100000">
                                          <p:val>
                                            <p:strVal val="#ppt_h"/>
                                          </p:val>
                                        </p:tav>
                                      </p:tavLst>
                                    </p:anim>
                                    <p:anim calcmode="lin" valueType="num">
                                      <p:cBhvr>
                                        <p:cTn id="93" dur="3000" fill="hold"/>
                                        <p:tgtEl>
                                          <p:spTgt spid="14"/>
                                        </p:tgtEl>
                                        <p:attrNameLst>
                                          <p:attrName>ppt_x</p:attrName>
                                        </p:attrNameLst>
                                      </p:cBhvr>
                                      <p:tavLst>
                                        <p:tav tm="0">
                                          <p:val>
                                            <p:fltVal val="0.5"/>
                                          </p:val>
                                        </p:tav>
                                        <p:tav tm="100000">
                                          <p:val>
                                            <p:strVal val="#ppt_x"/>
                                          </p:val>
                                        </p:tav>
                                      </p:tavLst>
                                    </p:anim>
                                    <p:anim calcmode="lin" valueType="num">
                                      <p:cBhvr>
                                        <p:cTn id="94" dur="3000" fill="hold"/>
                                        <p:tgtEl>
                                          <p:spTgt spid="14"/>
                                        </p:tgtEl>
                                        <p:attrNameLst>
                                          <p:attrName>ppt_y</p:attrName>
                                        </p:attrNameLst>
                                      </p:cBhvr>
                                      <p:tavLst>
                                        <p:tav tm="0">
                                          <p:val>
                                            <p:fltVal val="0.5"/>
                                          </p:val>
                                        </p:tav>
                                        <p:tav tm="100000">
                                          <p:val>
                                            <p:strVal val="#ppt_y"/>
                                          </p:val>
                                        </p:tav>
                                      </p:tavLst>
                                    </p:anim>
                                  </p:childTnLst>
                                </p:cTn>
                              </p:par>
                            </p:childTnLst>
                          </p:cTn>
                        </p:par>
                        <p:par>
                          <p:cTn id="95" fill="hold">
                            <p:stCondLst>
                              <p:cond delay="3000"/>
                            </p:stCondLst>
                            <p:childTnLst>
                              <p:par>
                                <p:cTn id="96" presetID="8" presetClass="emph" presetSubtype="0" fill="hold" nodeType="afterEffect">
                                  <p:stCondLst>
                                    <p:cond delay="0"/>
                                  </p:stCondLst>
                                  <p:childTnLst>
                                    <p:animRot by="-10800000">
                                      <p:cBhvr>
                                        <p:cTn id="97" dur="3000" fill="hold"/>
                                        <p:tgtEl>
                                          <p:spTgt spid="5"/>
                                        </p:tgtEl>
                                        <p:attrNameLst>
                                          <p:attrName>r</p:attrName>
                                        </p:attrNameLst>
                                      </p:cBhvr>
                                    </p:animRot>
                                  </p:childTnLst>
                                </p:cTn>
                              </p:par>
                              <p:par>
                                <p:cTn id="98" presetID="8" presetClass="emph" presetSubtype="0" fill="hold" nodeType="withEffect">
                                  <p:stCondLst>
                                    <p:cond delay="0"/>
                                  </p:stCondLst>
                                  <p:childTnLst>
                                    <p:animRot by="-10800000">
                                      <p:cBhvr>
                                        <p:cTn id="99" dur="3000" fill="hold"/>
                                        <p:tgtEl>
                                          <p:spTgt spid="7"/>
                                        </p:tgtEl>
                                        <p:attrNameLst>
                                          <p:attrName>r</p:attrName>
                                        </p:attrNameLst>
                                      </p:cBhvr>
                                    </p:animRot>
                                  </p:childTnLst>
                                </p:cTn>
                              </p:par>
                              <p:par>
                                <p:cTn id="100" presetID="8" presetClass="emph" presetSubtype="0" fill="hold" nodeType="withEffect">
                                  <p:stCondLst>
                                    <p:cond delay="0"/>
                                  </p:stCondLst>
                                  <p:childTnLst>
                                    <p:animRot by="-10800000">
                                      <p:cBhvr>
                                        <p:cTn id="101" dur="3000" fill="hold"/>
                                        <p:tgtEl>
                                          <p:spTgt spid="9"/>
                                        </p:tgtEl>
                                        <p:attrNameLst>
                                          <p:attrName>r</p:attrName>
                                        </p:attrNameLst>
                                      </p:cBhvr>
                                    </p:animRot>
                                  </p:childTnLst>
                                </p:cTn>
                              </p:par>
                              <p:par>
                                <p:cTn id="102" presetID="8" presetClass="emph" presetSubtype="0" fill="hold" nodeType="withEffect">
                                  <p:stCondLst>
                                    <p:cond delay="0"/>
                                  </p:stCondLst>
                                  <p:childTnLst>
                                    <p:animRot by="-10800000">
                                      <p:cBhvr>
                                        <p:cTn id="103" dur="3000" fill="hold"/>
                                        <p:tgtEl>
                                          <p:spTgt spid="11"/>
                                        </p:tgtEl>
                                        <p:attrNameLst>
                                          <p:attrName>r</p:attrName>
                                        </p:attrNameLst>
                                      </p:cBhvr>
                                    </p:animRot>
                                  </p:childTnLst>
                                </p:cTn>
                              </p:par>
                              <p:par>
                                <p:cTn id="104" presetID="8" presetClass="emph" presetSubtype="0" fill="hold" nodeType="withEffect">
                                  <p:stCondLst>
                                    <p:cond delay="0"/>
                                  </p:stCondLst>
                                  <p:childTnLst>
                                    <p:animRot by="-10800000">
                                      <p:cBhvr>
                                        <p:cTn id="105" dur="3000" fill="hold"/>
                                        <p:tgtEl>
                                          <p:spTgt spid="13"/>
                                        </p:tgtEl>
                                        <p:attrNameLst>
                                          <p:attrName>r</p:attrName>
                                        </p:attrNameLst>
                                      </p:cBhvr>
                                    </p:animRot>
                                  </p:childTnLst>
                                </p:cTn>
                              </p:par>
                              <p:par>
                                <p:cTn id="106" presetID="8" presetClass="emph" presetSubtype="0" fill="hold" nodeType="withEffect">
                                  <p:stCondLst>
                                    <p:cond delay="0"/>
                                  </p:stCondLst>
                                  <p:childTnLst>
                                    <p:animRot by="-10800000">
                                      <p:cBhvr>
                                        <p:cTn id="107" dur="3000" fill="hold"/>
                                        <p:tgtEl>
                                          <p:spTgt spid="6"/>
                                        </p:tgtEl>
                                        <p:attrNameLst>
                                          <p:attrName>r</p:attrName>
                                        </p:attrNameLst>
                                      </p:cBhvr>
                                    </p:animRot>
                                  </p:childTnLst>
                                </p:cTn>
                              </p:par>
                              <p:par>
                                <p:cTn id="108" presetID="8" presetClass="emph" presetSubtype="0" fill="hold" nodeType="withEffect">
                                  <p:stCondLst>
                                    <p:cond delay="0"/>
                                  </p:stCondLst>
                                  <p:childTnLst>
                                    <p:animRot by="-10800000">
                                      <p:cBhvr>
                                        <p:cTn id="109" dur="3000" fill="hold"/>
                                        <p:tgtEl>
                                          <p:spTgt spid="8"/>
                                        </p:tgtEl>
                                        <p:attrNameLst>
                                          <p:attrName>r</p:attrName>
                                        </p:attrNameLst>
                                      </p:cBhvr>
                                    </p:animRot>
                                  </p:childTnLst>
                                </p:cTn>
                              </p:par>
                              <p:par>
                                <p:cTn id="110" presetID="8" presetClass="emph" presetSubtype="0" fill="hold" nodeType="withEffect">
                                  <p:stCondLst>
                                    <p:cond delay="0"/>
                                  </p:stCondLst>
                                  <p:childTnLst>
                                    <p:animRot by="-10800000">
                                      <p:cBhvr>
                                        <p:cTn id="111" dur="3000" fill="hold"/>
                                        <p:tgtEl>
                                          <p:spTgt spid="10"/>
                                        </p:tgtEl>
                                        <p:attrNameLst>
                                          <p:attrName>r</p:attrName>
                                        </p:attrNameLst>
                                      </p:cBhvr>
                                    </p:animRot>
                                  </p:childTnLst>
                                </p:cTn>
                              </p:par>
                              <p:par>
                                <p:cTn id="112" presetID="8" presetClass="emph" presetSubtype="0" fill="hold" nodeType="withEffect">
                                  <p:stCondLst>
                                    <p:cond delay="0"/>
                                  </p:stCondLst>
                                  <p:childTnLst>
                                    <p:animRot by="-10800000">
                                      <p:cBhvr>
                                        <p:cTn id="113" dur="3000" fill="hold"/>
                                        <p:tgtEl>
                                          <p:spTgt spid="12"/>
                                        </p:tgtEl>
                                        <p:attrNameLst>
                                          <p:attrName>r</p:attrName>
                                        </p:attrNameLst>
                                      </p:cBhvr>
                                    </p:animRot>
                                  </p:childTnLst>
                                </p:cTn>
                              </p:par>
                              <p:par>
                                <p:cTn id="114" presetID="8" presetClass="emph" presetSubtype="0" fill="hold" nodeType="withEffect">
                                  <p:stCondLst>
                                    <p:cond delay="0"/>
                                  </p:stCondLst>
                                  <p:childTnLst>
                                    <p:animRot by="-10800000">
                                      <p:cBhvr>
                                        <p:cTn id="115" dur="3000" fill="hold"/>
                                        <p:tgtEl>
                                          <p:spTgt spid="14"/>
                                        </p:tgtEl>
                                        <p:attrNameLst>
                                          <p:attrName>r</p:attrName>
                                        </p:attrNameLst>
                                      </p:cBhvr>
                                    </p:animRot>
                                  </p:childTnLst>
                                </p:cTn>
                              </p:par>
                            </p:childTnLst>
                          </p:cTn>
                        </p:par>
                        <p:par>
                          <p:cTn id="116" fill="hold">
                            <p:stCondLst>
                              <p:cond delay="6000"/>
                            </p:stCondLst>
                            <p:childTnLst>
                              <p:par>
                                <p:cTn id="117" presetID="2" presetClass="exit" presetSubtype="8" fill="hold" nodeType="after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0-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0-ppt_w/2"/>
                                          </p:val>
                                        </p:tav>
                                      </p:tavLst>
                                    </p:anim>
                                    <p:anim calcmode="lin" valueType="num">
                                      <p:cBhvr additive="base">
                                        <p:cTn id="127" dur="3000"/>
                                        <p:tgtEl>
                                          <p:spTgt spid="10"/>
                                        </p:tgtEl>
                                        <p:attrNameLst>
                                          <p:attrName>ppt_y</p:attrName>
                                        </p:attrNameLst>
                                      </p:cBhvr>
                                      <p:tavLst>
                                        <p:tav tm="0">
                                          <p:val>
                                            <p:strVal val="ppt_y"/>
                                          </p:val>
                                        </p:tav>
                                        <p:tav tm="100000">
                                          <p:val>
                                            <p:strVal val="ppt_y"/>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3000"/>
                                        <p:tgtEl>
                                          <p:spTgt spid="12"/>
                                        </p:tgtEl>
                                        <p:attrNameLst>
                                          <p:attrName>ppt_x</p:attrName>
                                        </p:attrNameLst>
                                      </p:cBhvr>
                                      <p:tavLst>
                                        <p:tav tm="0">
                                          <p:val>
                                            <p:strVal val="ppt_x"/>
                                          </p:val>
                                        </p:tav>
                                        <p:tav tm="100000">
                                          <p:val>
                                            <p:strVal val="0-ppt_w/2"/>
                                          </p:val>
                                        </p:tav>
                                      </p:tavLst>
                                    </p:anim>
                                    <p:anim calcmode="lin" valueType="num">
                                      <p:cBhvr additive="base">
                                        <p:cTn id="131" dur="3000"/>
                                        <p:tgtEl>
                                          <p:spTgt spid="12"/>
                                        </p:tgtEl>
                                        <p:attrNameLst>
                                          <p:attrName>ppt_y</p:attrName>
                                        </p:attrNameLst>
                                      </p:cBhvr>
                                      <p:tavLst>
                                        <p:tav tm="0">
                                          <p:val>
                                            <p:strVal val="ppt_y"/>
                                          </p:val>
                                        </p:tav>
                                        <p:tav tm="100000">
                                          <p:val>
                                            <p:strVal val="ppt_y"/>
                                          </p:val>
                                        </p:tav>
                                      </p:tavLst>
                                    </p:anim>
                                    <p:set>
                                      <p:cBhvr>
                                        <p:cTn id="132" dur="1" fill="hold">
                                          <p:stCondLst>
                                            <p:cond delay="2999"/>
                                          </p:stCondLst>
                                        </p:cTn>
                                        <p:tgtEl>
                                          <p:spTgt spid="12"/>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0-ppt_w/2"/>
                                          </p:val>
                                        </p:tav>
                                      </p:tavLst>
                                    </p:anim>
                                    <p:anim calcmode="lin" valueType="num">
                                      <p:cBhvr additive="base">
                                        <p:cTn id="135" dur="3000"/>
                                        <p:tgtEl>
                                          <p:spTgt spid="14"/>
                                        </p:tgtEl>
                                        <p:attrNameLst>
                                          <p:attrName>ppt_y</p:attrName>
                                        </p:attrNameLst>
                                      </p:cBhvr>
                                      <p:tavLst>
                                        <p:tav tm="0">
                                          <p:val>
                                            <p:strVal val="ppt_y"/>
                                          </p:val>
                                        </p:tav>
                                        <p:tav tm="100000">
                                          <p:val>
                                            <p:strVal val="ppt_y"/>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5"/>
                                        </p:tgtEl>
                                        <p:attrNameLst>
                                          <p:attrName>ppt_x</p:attrName>
                                        </p:attrNameLst>
                                      </p:cBhvr>
                                      <p:tavLst>
                                        <p:tav tm="0">
                                          <p:val>
                                            <p:strVal val="ppt_x"/>
                                          </p:val>
                                        </p:tav>
                                        <p:tav tm="100000">
                                          <p:val>
                                            <p:strVal val="1+ppt_w/2"/>
                                          </p:val>
                                        </p:tav>
                                      </p:tavLst>
                                    </p:anim>
                                    <p:anim calcmode="lin" valueType="num">
                                      <p:cBhvr additive="base">
                                        <p:cTn id="139" dur="3000"/>
                                        <p:tgtEl>
                                          <p:spTgt spid="5"/>
                                        </p:tgtEl>
                                        <p:attrNameLst>
                                          <p:attrName>ppt_y</p:attrName>
                                        </p:attrNameLst>
                                      </p:cBhvr>
                                      <p:tavLst>
                                        <p:tav tm="0">
                                          <p:val>
                                            <p:strVal val="ppt_y"/>
                                          </p:val>
                                        </p:tav>
                                        <p:tav tm="100000">
                                          <p:val>
                                            <p:strVal val="ppt_y"/>
                                          </p:val>
                                        </p:tav>
                                      </p:tavLst>
                                    </p:anim>
                                    <p:set>
                                      <p:cBhvr>
                                        <p:cTn id="140" dur="1" fill="hold">
                                          <p:stCondLst>
                                            <p:cond delay="2999"/>
                                          </p:stCondLst>
                                        </p:cTn>
                                        <p:tgtEl>
                                          <p:spTgt spid="5"/>
                                        </p:tgtEl>
                                        <p:attrNameLst>
                                          <p:attrName>style.visibility</p:attrName>
                                        </p:attrNameLst>
                                      </p:cBhvr>
                                      <p:to>
                                        <p:strVal val="hidden"/>
                                      </p:to>
                                    </p:set>
                                  </p:childTnLst>
                                </p:cTn>
                              </p:par>
                              <p:par>
                                <p:cTn id="141" presetID="2" presetClass="exit" presetSubtype="2" fill="hold" nodeType="withEffect">
                                  <p:stCondLst>
                                    <p:cond delay="0"/>
                                  </p:stCondLst>
                                  <p:childTnLst>
                                    <p:anim calcmode="lin" valueType="num">
                                      <p:cBhvr additive="base">
                                        <p:cTn id="142" dur="3000"/>
                                        <p:tgtEl>
                                          <p:spTgt spid="7"/>
                                        </p:tgtEl>
                                        <p:attrNameLst>
                                          <p:attrName>ppt_x</p:attrName>
                                        </p:attrNameLst>
                                      </p:cBhvr>
                                      <p:tavLst>
                                        <p:tav tm="0">
                                          <p:val>
                                            <p:strVal val="ppt_x"/>
                                          </p:val>
                                        </p:tav>
                                        <p:tav tm="100000">
                                          <p:val>
                                            <p:strVal val="1+ppt_w/2"/>
                                          </p:val>
                                        </p:tav>
                                      </p:tavLst>
                                    </p:anim>
                                    <p:anim calcmode="lin" valueType="num">
                                      <p:cBhvr additive="base">
                                        <p:cTn id="143" dur="3000"/>
                                        <p:tgtEl>
                                          <p:spTgt spid="7"/>
                                        </p:tgtEl>
                                        <p:attrNameLst>
                                          <p:attrName>ppt_y</p:attrName>
                                        </p:attrNameLst>
                                      </p:cBhvr>
                                      <p:tavLst>
                                        <p:tav tm="0">
                                          <p:val>
                                            <p:strVal val="ppt_y"/>
                                          </p:val>
                                        </p:tav>
                                        <p:tav tm="100000">
                                          <p:val>
                                            <p:strVal val="ppt_y"/>
                                          </p:val>
                                        </p:tav>
                                      </p:tavLst>
                                    </p:anim>
                                    <p:set>
                                      <p:cBhvr>
                                        <p:cTn id="144" dur="1" fill="hold">
                                          <p:stCondLst>
                                            <p:cond delay="2999"/>
                                          </p:stCondLst>
                                        </p:cTn>
                                        <p:tgtEl>
                                          <p:spTgt spid="7"/>
                                        </p:tgtEl>
                                        <p:attrNameLst>
                                          <p:attrName>style.visibility</p:attrName>
                                        </p:attrNameLst>
                                      </p:cBhvr>
                                      <p:to>
                                        <p:strVal val="hidden"/>
                                      </p:to>
                                    </p:set>
                                  </p:childTnLst>
                                </p:cTn>
                              </p:par>
                              <p:par>
                                <p:cTn id="145" presetID="2" presetClass="exit" presetSubtype="2" fill="hold" nodeType="withEffect">
                                  <p:stCondLst>
                                    <p:cond delay="0"/>
                                  </p:stCondLst>
                                  <p:childTnLst>
                                    <p:anim calcmode="lin" valueType="num">
                                      <p:cBhvr additive="base">
                                        <p:cTn id="146" dur="3000"/>
                                        <p:tgtEl>
                                          <p:spTgt spid="9"/>
                                        </p:tgtEl>
                                        <p:attrNameLst>
                                          <p:attrName>ppt_x</p:attrName>
                                        </p:attrNameLst>
                                      </p:cBhvr>
                                      <p:tavLst>
                                        <p:tav tm="0">
                                          <p:val>
                                            <p:strVal val="ppt_x"/>
                                          </p:val>
                                        </p:tav>
                                        <p:tav tm="100000">
                                          <p:val>
                                            <p:strVal val="1+ppt_w/2"/>
                                          </p:val>
                                        </p:tav>
                                      </p:tavLst>
                                    </p:anim>
                                    <p:anim calcmode="lin" valueType="num">
                                      <p:cBhvr additive="base">
                                        <p:cTn id="147" dur="3000"/>
                                        <p:tgtEl>
                                          <p:spTgt spid="9"/>
                                        </p:tgtEl>
                                        <p:attrNameLst>
                                          <p:attrName>ppt_y</p:attrName>
                                        </p:attrNameLst>
                                      </p:cBhvr>
                                      <p:tavLst>
                                        <p:tav tm="0">
                                          <p:val>
                                            <p:strVal val="ppt_y"/>
                                          </p:val>
                                        </p:tav>
                                        <p:tav tm="100000">
                                          <p:val>
                                            <p:strVal val="ppt_y"/>
                                          </p:val>
                                        </p:tav>
                                      </p:tavLst>
                                    </p:anim>
                                    <p:set>
                                      <p:cBhvr>
                                        <p:cTn id="148" dur="1" fill="hold">
                                          <p:stCondLst>
                                            <p:cond delay="2999"/>
                                          </p:stCondLst>
                                        </p:cTn>
                                        <p:tgtEl>
                                          <p:spTgt spid="9"/>
                                        </p:tgtEl>
                                        <p:attrNameLst>
                                          <p:attrName>style.visibility</p:attrName>
                                        </p:attrNameLst>
                                      </p:cBhvr>
                                      <p:to>
                                        <p:strVal val="hidden"/>
                                      </p:to>
                                    </p:set>
                                  </p:childTnLst>
                                </p:cTn>
                              </p:par>
                              <p:par>
                                <p:cTn id="149" presetID="2" presetClass="exit" presetSubtype="2" fill="hold"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1+ppt_w/2"/>
                                          </p:val>
                                        </p:tav>
                                      </p:tavLst>
                                    </p:anim>
                                    <p:anim calcmode="lin" valueType="num">
                                      <p:cBhvr additive="base">
                                        <p:cTn id="151" dur="3000"/>
                                        <p:tgtEl>
                                          <p:spTgt spid="11"/>
                                        </p:tgtEl>
                                        <p:attrNameLst>
                                          <p:attrName>ppt_y</p:attrName>
                                        </p:attrNameLst>
                                      </p:cBhvr>
                                      <p:tavLst>
                                        <p:tav tm="0">
                                          <p:val>
                                            <p:strVal val="ppt_y"/>
                                          </p:val>
                                        </p:tav>
                                        <p:tav tm="100000">
                                          <p:val>
                                            <p:strVal val="ppt_y"/>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2" fill="hold" nodeType="withEffect">
                                  <p:stCondLst>
                                    <p:cond delay="0"/>
                                  </p:stCondLst>
                                  <p:childTnLst>
                                    <p:anim calcmode="lin" valueType="num">
                                      <p:cBhvr additive="base">
                                        <p:cTn id="154" dur="3000"/>
                                        <p:tgtEl>
                                          <p:spTgt spid="13"/>
                                        </p:tgtEl>
                                        <p:attrNameLst>
                                          <p:attrName>ppt_x</p:attrName>
                                        </p:attrNameLst>
                                      </p:cBhvr>
                                      <p:tavLst>
                                        <p:tav tm="0">
                                          <p:val>
                                            <p:strVal val="ppt_x"/>
                                          </p:val>
                                        </p:tav>
                                        <p:tav tm="100000">
                                          <p:val>
                                            <p:strVal val="1+ppt_w/2"/>
                                          </p:val>
                                        </p:tav>
                                      </p:tavLst>
                                    </p:anim>
                                    <p:anim calcmode="lin" valueType="num">
                                      <p:cBhvr additive="base">
                                        <p:cTn id="155" dur="3000"/>
                                        <p:tgtEl>
                                          <p:spTgt spid="13"/>
                                        </p:tgtEl>
                                        <p:attrNameLst>
                                          <p:attrName>ppt_y</p:attrName>
                                        </p:attrNameLst>
                                      </p:cBhvr>
                                      <p:tavLst>
                                        <p:tav tm="0">
                                          <p:val>
                                            <p:strVal val="ppt_y"/>
                                          </p:val>
                                        </p:tav>
                                        <p:tav tm="100000">
                                          <p:val>
                                            <p:strVal val="ppt_y"/>
                                          </p:val>
                                        </p:tav>
                                      </p:tavLst>
                                    </p:anim>
                                    <p:set>
                                      <p:cBhvr>
                                        <p:cTn id="156" dur="1" fill="hold">
                                          <p:stCondLst>
                                            <p:cond delay="2999"/>
                                          </p:stCondLst>
                                        </p:cTn>
                                        <p:tgtEl>
                                          <p:spTgt spid="13"/>
                                        </p:tgtEl>
                                        <p:attrNameLst>
                                          <p:attrName>style.visibility</p:attrName>
                                        </p:attrNameLst>
                                      </p:cBhvr>
                                      <p:to>
                                        <p:strVal val="hidden"/>
                                      </p:to>
                                    </p:set>
                                  </p:childTnLst>
                                </p:cTn>
                              </p:par>
                              <p:par>
                                <p:cTn id="157" presetID="23" presetClass="entr" presetSubtype="288"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 calcmode="lin" valueType="num">
                                      <p:cBhvr>
                                        <p:cTn id="159" dur="3000" fill="hold"/>
                                        <p:tgtEl>
                                          <p:spTgt spid="4"/>
                                        </p:tgtEl>
                                        <p:attrNameLst>
                                          <p:attrName>ppt_w</p:attrName>
                                        </p:attrNameLst>
                                      </p:cBhvr>
                                      <p:tavLst>
                                        <p:tav tm="0">
                                          <p:val>
                                            <p:strVal val="4/3*#ppt_w"/>
                                          </p:val>
                                        </p:tav>
                                        <p:tav tm="100000">
                                          <p:val>
                                            <p:strVal val="#ppt_w"/>
                                          </p:val>
                                        </p:tav>
                                      </p:tavLst>
                                    </p:anim>
                                    <p:anim calcmode="lin" valueType="num">
                                      <p:cBhvr>
                                        <p:cTn id="160" dur="3000" fill="hold"/>
                                        <p:tgtEl>
                                          <p:spTgt spid="4"/>
                                        </p:tgtEl>
                                        <p:attrNameLst>
                                          <p:attrName>ppt_h</p:attrName>
                                        </p:attrNameLst>
                                      </p:cBhvr>
                                      <p:tavLst>
                                        <p:tav tm="0">
                                          <p:val>
                                            <p:strVal val="4/3*#ppt_h"/>
                                          </p:val>
                                        </p:tav>
                                        <p:tav tm="100000">
                                          <p:val>
                                            <p:strVal val="#ppt_h"/>
                                          </p:val>
                                        </p:tav>
                                      </p:tavLst>
                                    </p:anim>
                                  </p:childTnLst>
                                </p:cTn>
                              </p:par>
                              <p:par>
                                <p:cTn id="161" presetID="16" presetClass="entr" presetSubtype="37" fill="hold" nodeType="withEffect">
                                  <p:stCondLst>
                                    <p:cond delay="0"/>
                                  </p:stCondLst>
                                  <p:childTnLst>
                                    <p:set>
                                      <p:cBhvr>
                                        <p:cTn id="162" dur="1" fill="hold">
                                          <p:stCondLst>
                                            <p:cond delay="0"/>
                                          </p:stCondLst>
                                        </p:cTn>
                                        <p:tgtEl>
                                          <p:spTgt spid="4"/>
                                        </p:tgtEl>
                                        <p:attrNameLst>
                                          <p:attrName>style.visibility</p:attrName>
                                        </p:attrNameLst>
                                      </p:cBhvr>
                                      <p:to>
                                        <p:strVal val="visible"/>
                                      </p:to>
                                    </p:set>
                                    <p:animEffect transition="in" filter="barn(outVertical)">
                                      <p:cBhvr>
                                        <p:cTn id="163" dur="3000"/>
                                        <p:tgtEl>
                                          <p:spTgt spid="4"/>
                                        </p:tgtEl>
                                      </p:cBhvr>
                                    </p:animEffect>
                                  </p:childTnLst>
                                </p:cTn>
                              </p:par>
                            </p:childTnLst>
                          </p:cTn>
                        </p:par>
                        <p:par>
                          <p:cTn id="164" fill="hold">
                            <p:stCondLst>
                              <p:cond delay="9000"/>
                            </p:stCondLst>
                            <p:childTnLst>
                              <p:par>
                                <p:cTn id="165" presetID="40" presetClass="entr" presetSubtype="0" fill="hold" grpId="0" nodeType="afterEffect">
                                  <p:stCondLst>
                                    <p:cond delay="0"/>
                                  </p:stCondLst>
                                  <p:iterate type="lt">
                                    <p:tmPct val="10000"/>
                                  </p:iterate>
                                  <p:childTnLst>
                                    <p:set>
                                      <p:cBhvr>
                                        <p:cTn id="166" dur="1" fill="hold">
                                          <p:stCondLst>
                                            <p:cond delay="0"/>
                                          </p:stCondLst>
                                        </p:cTn>
                                        <p:tgtEl>
                                          <p:spTgt spid="15"/>
                                        </p:tgtEl>
                                        <p:attrNameLst>
                                          <p:attrName>style.visibility</p:attrName>
                                        </p:attrNameLst>
                                      </p:cBhvr>
                                      <p:to>
                                        <p:strVal val="visible"/>
                                      </p:to>
                                    </p:set>
                                    <p:animEffect transition="in" filter="fade">
                                      <p:cBhvr>
                                        <p:cTn id="167" dur="1000"/>
                                        <p:tgtEl>
                                          <p:spTgt spid="15"/>
                                        </p:tgtEl>
                                      </p:cBhvr>
                                    </p:animEffect>
                                    <p:anim calcmode="lin" valueType="num">
                                      <p:cBhvr>
                                        <p:cTn id="168" dur="1000" fill="hold"/>
                                        <p:tgtEl>
                                          <p:spTgt spid="15"/>
                                        </p:tgtEl>
                                        <p:attrNameLst>
                                          <p:attrName>ppt_x</p:attrName>
                                        </p:attrNameLst>
                                      </p:cBhvr>
                                      <p:tavLst>
                                        <p:tav tm="0">
                                          <p:val>
                                            <p:strVal val="#ppt_x-.1"/>
                                          </p:val>
                                        </p:tav>
                                        <p:tav tm="100000">
                                          <p:val>
                                            <p:strVal val="#ppt_x"/>
                                          </p:val>
                                        </p:tav>
                                      </p:tavLst>
                                    </p:anim>
                                    <p:anim calcmode="lin" valueType="num">
                                      <p:cBhvr>
                                        <p:cTn id="169"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0789.jpg"/>
          <p:cNvPicPr>
            <a:picLocks noChangeAspect="1"/>
          </p:cNvPicPr>
          <p:nvPr/>
        </p:nvPicPr>
        <p:blipFill>
          <a:blip r:embed="rId2" cstate="print"/>
          <a:stretch>
            <a:fillRect/>
          </a:stretch>
        </p:blipFill>
        <p:spPr bwMode="auto">
          <a:xfrm>
            <a:off x="0" y="7144"/>
            <a:ext cx="9143999" cy="5136356"/>
          </a:xfrm>
          <a:prstGeom prst="rect">
            <a:avLst/>
          </a:prstGeom>
          <a:noFill/>
          <a:ln w="9525">
            <a:noFill/>
            <a:miter lim="800000"/>
            <a:headEnd/>
            <a:tailEnd/>
          </a:ln>
          <a:scene3d>
            <a:camera prst="orthographicFront"/>
            <a:lightRig rig="threePt" dir="t"/>
          </a:scene3d>
          <a:sp3d>
            <a:bevelT w="254000" h="190500" prst="convex"/>
          </a:sp3d>
        </p:spPr>
      </p:pic>
      <p:sp>
        <p:nvSpPr>
          <p:cNvPr id="5" name="4 Marco"/>
          <p:cNvSpPr/>
          <p:nvPr/>
        </p:nvSpPr>
        <p:spPr>
          <a:xfrm rot="2825862">
            <a:off x="444341" y="1143477"/>
            <a:ext cx="940118" cy="1333500"/>
          </a:xfrm>
          <a:prstGeom prst="frame">
            <a:avLst>
              <a:gd name="adj1" fmla="val 17469"/>
            </a:avLst>
          </a:prstGeom>
          <a:solidFill>
            <a:schemeClr val="accent3">
              <a:lumMod val="50000"/>
              <a:alpha val="60000"/>
            </a:schemeClr>
          </a:solidFill>
          <a:ln w="3175">
            <a:noFill/>
            <a:prstDash val="sysDot"/>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rot="2825862">
            <a:off x="2230279" y="1143477"/>
            <a:ext cx="940118" cy="1333500"/>
          </a:xfrm>
          <a:prstGeom prst="frame">
            <a:avLst>
              <a:gd name="adj1" fmla="val 19714"/>
            </a:avLst>
          </a:prstGeom>
          <a:solidFill>
            <a:schemeClr val="tx2">
              <a:lumMod val="75000"/>
              <a:alpha val="60000"/>
            </a:schemeClr>
          </a:solidFill>
          <a:ln w="3175">
            <a:noFill/>
            <a:prstDash val="sysDot"/>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rot="2825862">
            <a:off x="4016216" y="1143477"/>
            <a:ext cx="940118" cy="1333500"/>
          </a:xfrm>
          <a:prstGeom prst="frame">
            <a:avLst>
              <a:gd name="adj1" fmla="val 18926"/>
            </a:avLst>
          </a:prstGeom>
          <a:solidFill>
            <a:schemeClr val="accent3">
              <a:lumMod val="50000"/>
              <a:alpha val="60000"/>
            </a:schemeClr>
          </a:solidFill>
          <a:ln w="3175">
            <a:noFill/>
            <a:prstDash val="sysDot"/>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rot="2825862">
            <a:off x="5802154" y="1143477"/>
            <a:ext cx="940118" cy="1333500"/>
          </a:xfrm>
          <a:prstGeom prst="frame">
            <a:avLst>
              <a:gd name="adj1" fmla="val 18258"/>
            </a:avLst>
          </a:prstGeom>
          <a:solidFill>
            <a:schemeClr val="tx2">
              <a:lumMod val="75000"/>
              <a:alpha val="60000"/>
            </a:schemeClr>
          </a:solidFill>
          <a:ln w="3175">
            <a:noFill/>
            <a:prstDash val="sysDot"/>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arco"/>
          <p:cNvSpPr/>
          <p:nvPr/>
        </p:nvSpPr>
        <p:spPr>
          <a:xfrm rot="2825862">
            <a:off x="7588091" y="1143477"/>
            <a:ext cx="940118" cy="1333500"/>
          </a:xfrm>
          <a:prstGeom prst="frame">
            <a:avLst>
              <a:gd name="adj1" fmla="val 20014"/>
            </a:avLst>
          </a:prstGeom>
          <a:solidFill>
            <a:schemeClr val="accent3">
              <a:lumMod val="50000"/>
              <a:alpha val="60000"/>
            </a:schemeClr>
          </a:solidFill>
          <a:ln w="3175">
            <a:noFill/>
            <a:prstDash val="sysDot"/>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Marco"/>
          <p:cNvSpPr/>
          <p:nvPr/>
        </p:nvSpPr>
        <p:spPr>
          <a:xfrm rot="2825862">
            <a:off x="444341" y="2643664"/>
            <a:ext cx="940118" cy="1333500"/>
          </a:xfrm>
          <a:prstGeom prst="frame">
            <a:avLst>
              <a:gd name="adj1" fmla="val 19226"/>
            </a:avLst>
          </a:prstGeom>
          <a:solidFill>
            <a:schemeClr val="tx2">
              <a:lumMod val="75000"/>
              <a:alpha val="60000"/>
            </a:schemeClr>
          </a:solidFill>
          <a:ln w="3175">
            <a:noFill/>
            <a:prstDash val="sysDot"/>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Marco"/>
          <p:cNvSpPr/>
          <p:nvPr/>
        </p:nvSpPr>
        <p:spPr>
          <a:xfrm rot="2825862">
            <a:off x="2230279" y="2643664"/>
            <a:ext cx="940118" cy="1333500"/>
          </a:xfrm>
          <a:prstGeom prst="frame">
            <a:avLst>
              <a:gd name="adj1" fmla="val 19774"/>
            </a:avLst>
          </a:prstGeom>
          <a:solidFill>
            <a:schemeClr val="accent3">
              <a:lumMod val="50000"/>
              <a:alpha val="60000"/>
            </a:schemeClr>
          </a:solidFill>
          <a:ln w="3175">
            <a:noFill/>
            <a:prstDash val="sysDot"/>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0" name="19 Marco"/>
          <p:cNvSpPr/>
          <p:nvPr/>
        </p:nvSpPr>
        <p:spPr>
          <a:xfrm rot="2825862">
            <a:off x="4016216" y="2643664"/>
            <a:ext cx="940118" cy="1333500"/>
          </a:xfrm>
          <a:prstGeom prst="frame">
            <a:avLst>
              <a:gd name="adj1" fmla="val 18198"/>
            </a:avLst>
          </a:prstGeom>
          <a:solidFill>
            <a:schemeClr val="tx2">
              <a:lumMod val="75000"/>
              <a:alpha val="60000"/>
            </a:schemeClr>
          </a:solidFill>
          <a:ln w="3175">
            <a:noFill/>
            <a:prstDash val="sysDot"/>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Marco"/>
          <p:cNvSpPr/>
          <p:nvPr/>
        </p:nvSpPr>
        <p:spPr>
          <a:xfrm rot="2825862">
            <a:off x="5802154" y="2643664"/>
            <a:ext cx="940118" cy="1333500"/>
          </a:xfrm>
          <a:prstGeom prst="frame">
            <a:avLst>
              <a:gd name="adj1" fmla="val 18138"/>
            </a:avLst>
          </a:prstGeom>
          <a:solidFill>
            <a:schemeClr val="accent3">
              <a:lumMod val="50000"/>
              <a:alpha val="60000"/>
            </a:schemeClr>
          </a:solidFill>
          <a:ln w="3175">
            <a:noFill/>
            <a:prstDash val="sysDot"/>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Marco"/>
          <p:cNvSpPr/>
          <p:nvPr/>
        </p:nvSpPr>
        <p:spPr>
          <a:xfrm rot="2825862">
            <a:off x="7588091" y="2643664"/>
            <a:ext cx="940118" cy="1333500"/>
          </a:xfrm>
          <a:prstGeom prst="frame">
            <a:avLst>
              <a:gd name="adj1" fmla="val 18198"/>
            </a:avLst>
          </a:prstGeom>
          <a:solidFill>
            <a:schemeClr val="tx2">
              <a:lumMod val="75000"/>
              <a:alpha val="60000"/>
            </a:schemeClr>
          </a:solidFill>
          <a:ln w="3175">
            <a:noFill/>
            <a:prstDash val="sysDot"/>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CuadroTexto"/>
          <p:cNvSpPr txBox="1"/>
          <p:nvPr/>
        </p:nvSpPr>
        <p:spPr>
          <a:xfrm>
            <a:off x="539552" y="4083918"/>
            <a:ext cx="7827963" cy="923925"/>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Fuente de las Gaviotas, otro bonito detalle adornando el estanque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 estos jardines, las gaviotas son de metal pero las palomas que se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posan en ellas son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auténticas.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2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1+#ppt_w/2"/>
                                          </p:val>
                                        </p:tav>
                                        <p:tav tm="100000">
                                          <p:val>
                                            <p:strVal val="#ppt_x"/>
                                          </p:val>
                                        </p:tav>
                                      </p:tavLst>
                                    </p:anim>
                                    <p:anim calcmode="lin" valueType="num">
                                      <p:cBhvr additive="base">
                                        <p:cTn id="12" dur="3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1+#ppt_w/2"/>
                                          </p:val>
                                        </p:tav>
                                        <p:tav tm="100000">
                                          <p:val>
                                            <p:strVal val="#ppt_x"/>
                                          </p:val>
                                        </p:tav>
                                      </p:tavLst>
                                    </p:anim>
                                    <p:anim calcmode="lin" valueType="num">
                                      <p:cBhvr additive="base">
                                        <p:cTn id="16" dur="30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3000" fill="hold"/>
                                        <p:tgtEl>
                                          <p:spTgt spid="12"/>
                                        </p:tgtEl>
                                        <p:attrNameLst>
                                          <p:attrName>ppt_x</p:attrName>
                                        </p:attrNameLst>
                                      </p:cBhvr>
                                      <p:tavLst>
                                        <p:tav tm="0">
                                          <p:val>
                                            <p:strVal val="1+#ppt_w/2"/>
                                          </p:val>
                                        </p:tav>
                                        <p:tav tm="100000">
                                          <p:val>
                                            <p:strVal val="#ppt_x"/>
                                          </p:val>
                                        </p:tav>
                                      </p:tavLst>
                                    </p:anim>
                                    <p:anim calcmode="lin" valueType="num">
                                      <p:cBhvr additive="base">
                                        <p:cTn id="20" dur="3000" fill="hold"/>
                                        <p:tgtEl>
                                          <p:spTgt spid="12"/>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3000" fill="hold"/>
                                        <p:tgtEl>
                                          <p:spTgt spid="14"/>
                                        </p:tgtEl>
                                        <p:attrNameLst>
                                          <p:attrName>ppt_x</p:attrName>
                                        </p:attrNameLst>
                                      </p:cBhvr>
                                      <p:tavLst>
                                        <p:tav tm="0">
                                          <p:val>
                                            <p:strVal val="1+#ppt_w/2"/>
                                          </p:val>
                                        </p:tav>
                                        <p:tav tm="100000">
                                          <p:val>
                                            <p:strVal val="#ppt_x"/>
                                          </p:val>
                                        </p:tav>
                                      </p:tavLst>
                                    </p:anim>
                                    <p:anim calcmode="lin" valueType="num">
                                      <p:cBhvr additive="base">
                                        <p:cTn id="24" dur="3000" fill="hold"/>
                                        <p:tgtEl>
                                          <p:spTgt spid="14"/>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0-#ppt_w/2"/>
                                          </p:val>
                                        </p:tav>
                                        <p:tav tm="100000">
                                          <p:val>
                                            <p:strVal val="#ppt_x"/>
                                          </p:val>
                                        </p:tav>
                                      </p:tavLst>
                                    </p:anim>
                                    <p:anim calcmode="lin" valueType="num">
                                      <p:cBhvr additive="base">
                                        <p:cTn id="28" dur="3000" fill="hold"/>
                                        <p:tgtEl>
                                          <p:spTgt spid="16"/>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3000" fill="hold"/>
                                        <p:tgtEl>
                                          <p:spTgt spid="18"/>
                                        </p:tgtEl>
                                        <p:attrNameLst>
                                          <p:attrName>ppt_x</p:attrName>
                                        </p:attrNameLst>
                                      </p:cBhvr>
                                      <p:tavLst>
                                        <p:tav tm="0">
                                          <p:val>
                                            <p:strVal val="0-#ppt_w/2"/>
                                          </p:val>
                                        </p:tav>
                                        <p:tav tm="100000">
                                          <p:val>
                                            <p:strVal val="#ppt_x"/>
                                          </p:val>
                                        </p:tav>
                                      </p:tavLst>
                                    </p:anim>
                                    <p:anim calcmode="lin" valueType="num">
                                      <p:cBhvr additive="base">
                                        <p:cTn id="32" dur="3000" fill="hold"/>
                                        <p:tgtEl>
                                          <p:spTgt spid="18"/>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additive="base">
                                        <p:cTn id="35" dur="3000" fill="hold"/>
                                        <p:tgtEl>
                                          <p:spTgt spid="20"/>
                                        </p:tgtEl>
                                        <p:attrNameLst>
                                          <p:attrName>ppt_x</p:attrName>
                                        </p:attrNameLst>
                                      </p:cBhvr>
                                      <p:tavLst>
                                        <p:tav tm="0">
                                          <p:val>
                                            <p:strVal val="0-#ppt_w/2"/>
                                          </p:val>
                                        </p:tav>
                                        <p:tav tm="100000">
                                          <p:val>
                                            <p:strVal val="#ppt_x"/>
                                          </p:val>
                                        </p:tav>
                                      </p:tavLst>
                                    </p:anim>
                                    <p:anim calcmode="lin" valueType="num">
                                      <p:cBhvr additive="base">
                                        <p:cTn id="36" dur="3000" fill="hold"/>
                                        <p:tgtEl>
                                          <p:spTgt spid="20"/>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3000" fill="hold"/>
                                        <p:tgtEl>
                                          <p:spTgt spid="22"/>
                                        </p:tgtEl>
                                        <p:attrNameLst>
                                          <p:attrName>ppt_x</p:attrName>
                                        </p:attrNameLst>
                                      </p:cBhvr>
                                      <p:tavLst>
                                        <p:tav tm="0">
                                          <p:val>
                                            <p:strVal val="0-#ppt_w/2"/>
                                          </p:val>
                                        </p:tav>
                                        <p:tav tm="100000">
                                          <p:val>
                                            <p:strVal val="#ppt_x"/>
                                          </p:val>
                                        </p:tav>
                                      </p:tavLst>
                                    </p:anim>
                                    <p:anim calcmode="lin" valueType="num">
                                      <p:cBhvr additive="base">
                                        <p:cTn id="40" dur="3000" fill="hold"/>
                                        <p:tgtEl>
                                          <p:spTgt spid="22"/>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additive="base">
                                        <p:cTn id="43" dur="3000" fill="hold"/>
                                        <p:tgtEl>
                                          <p:spTgt spid="24"/>
                                        </p:tgtEl>
                                        <p:attrNameLst>
                                          <p:attrName>ppt_x</p:attrName>
                                        </p:attrNameLst>
                                      </p:cBhvr>
                                      <p:tavLst>
                                        <p:tav tm="0">
                                          <p:val>
                                            <p:strVal val="0-#ppt_w/2"/>
                                          </p:val>
                                        </p:tav>
                                        <p:tav tm="100000">
                                          <p:val>
                                            <p:strVal val="#ppt_x"/>
                                          </p:val>
                                        </p:tav>
                                      </p:tavLst>
                                    </p:anim>
                                    <p:anim calcmode="lin" valueType="num">
                                      <p:cBhvr additive="base">
                                        <p:cTn id="44" dur="3000" fill="hold"/>
                                        <p:tgtEl>
                                          <p:spTgt spid="24"/>
                                        </p:tgtEl>
                                        <p:attrNameLst>
                                          <p:attrName>ppt_y</p:attrName>
                                        </p:attrNameLst>
                                      </p:cBhvr>
                                      <p:tavLst>
                                        <p:tav tm="0">
                                          <p:val>
                                            <p:strVal val="#ppt_y"/>
                                          </p:val>
                                        </p:tav>
                                        <p:tav tm="100000">
                                          <p:val>
                                            <p:strVal val="#ppt_y"/>
                                          </p:val>
                                        </p:tav>
                                      </p:tavLst>
                                    </p:anim>
                                  </p:childTnLst>
                                </p:cTn>
                              </p:par>
                            </p:childTnLst>
                          </p:cTn>
                        </p:par>
                        <p:par>
                          <p:cTn id="45" fill="hold">
                            <p:stCondLst>
                              <p:cond delay="3000"/>
                            </p:stCondLst>
                            <p:childTnLst>
                              <p:par>
                                <p:cTn id="46" presetID="2" presetClass="exit" presetSubtype="4" fill="hold" nodeType="afterEffect">
                                  <p:stCondLst>
                                    <p:cond delay="0"/>
                                  </p:stCondLst>
                                  <p:childTnLst>
                                    <p:anim calcmode="lin" valueType="num">
                                      <p:cBhvr additive="base">
                                        <p:cTn id="47" dur="3000"/>
                                        <p:tgtEl>
                                          <p:spTgt spid="5"/>
                                        </p:tgtEl>
                                        <p:attrNameLst>
                                          <p:attrName>ppt_x</p:attrName>
                                        </p:attrNameLst>
                                      </p:cBhvr>
                                      <p:tavLst>
                                        <p:tav tm="0">
                                          <p:val>
                                            <p:strVal val="ppt_x"/>
                                          </p:val>
                                        </p:tav>
                                        <p:tav tm="100000">
                                          <p:val>
                                            <p:strVal val="ppt_x"/>
                                          </p:val>
                                        </p:tav>
                                      </p:tavLst>
                                    </p:anim>
                                    <p:anim calcmode="lin" valueType="num">
                                      <p:cBhvr additive="base">
                                        <p:cTn id="48" dur="3000"/>
                                        <p:tgtEl>
                                          <p:spTgt spid="5"/>
                                        </p:tgtEl>
                                        <p:attrNameLst>
                                          <p:attrName>ppt_y</p:attrName>
                                        </p:attrNameLst>
                                      </p:cBhvr>
                                      <p:tavLst>
                                        <p:tav tm="0">
                                          <p:val>
                                            <p:strVal val="ppt_y"/>
                                          </p:val>
                                        </p:tav>
                                        <p:tav tm="100000">
                                          <p:val>
                                            <p:strVal val="1+ppt_h/2"/>
                                          </p:val>
                                        </p:tav>
                                      </p:tavLst>
                                    </p:anim>
                                    <p:set>
                                      <p:cBhvr>
                                        <p:cTn id="49" dur="1" fill="hold">
                                          <p:stCondLst>
                                            <p:cond delay="2999"/>
                                          </p:stCondLst>
                                        </p:cTn>
                                        <p:tgtEl>
                                          <p:spTgt spid="5"/>
                                        </p:tgtEl>
                                        <p:attrNameLst>
                                          <p:attrName>style.visibility</p:attrName>
                                        </p:attrNameLst>
                                      </p:cBhvr>
                                      <p:to>
                                        <p:strVal val="hidden"/>
                                      </p:to>
                                    </p:set>
                                  </p:childTnLst>
                                </p:cTn>
                              </p:par>
                              <p:par>
                                <p:cTn id="50" presetID="2" presetClass="exit" presetSubtype="4" fill="hold" nodeType="withEffect">
                                  <p:stCondLst>
                                    <p:cond delay="0"/>
                                  </p:stCondLst>
                                  <p:childTnLst>
                                    <p:anim calcmode="lin" valueType="num">
                                      <p:cBhvr additive="base">
                                        <p:cTn id="51" dur="3000"/>
                                        <p:tgtEl>
                                          <p:spTgt spid="8"/>
                                        </p:tgtEl>
                                        <p:attrNameLst>
                                          <p:attrName>ppt_x</p:attrName>
                                        </p:attrNameLst>
                                      </p:cBhvr>
                                      <p:tavLst>
                                        <p:tav tm="0">
                                          <p:val>
                                            <p:strVal val="ppt_x"/>
                                          </p:val>
                                        </p:tav>
                                        <p:tav tm="100000">
                                          <p:val>
                                            <p:strVal val="ppt_x"/>
                                          </p:val>
                                        </p:tav>
                                      </p:tavLst>
                                    </p:anim>
                                    <p:anim calcmode="lin" valueType="num">
                                      <p:cBhvr additive="base">
                                        <p:cTn id="52" dur="3000"/>
                                        <p:tgtEl>
                                          <p:spTgt spid="8"/>
                                        </p:tgtEl>
                                        <p:attrNameLst>
                                          <p:attrName>ppt_y</p:attrName>
                                        </p:attrNameLst>
                                      </p:cBhvr>
                                      <p:tavLst>
                                        <p:tav tm="0">
                                          <p:val>
                                            <p:strVal val="ppt_y"/>
                                          </p:val>
                                        </p:tav>
                                        <p:tav tm="100000">
                                          <p:val>
                                            <p:strVal val="1+ppt_h/2"/>
                                          </p:val>
                                        </p:tav>
                                      </p:tavLst>
                                    </p:anim>
                                    <p:set>
                                      <p:cBhvr>
                                        <p:cTn id="53" dur="1" fill="hold">
                                          <p:stCondLst>
                                            <p:cond delay="2999"/>
                                          </p:stCondLst>
                                        </p:cTn>
                                        <p:tgtEl>
                                          <p:spTgt spid="8"/>
                                        </p:tgtEl>
                                        <p:attrNameLst>
                                          <p:attrName>style.visibility</p:attrName>
                                        </p:attrNameLst>
                                      </p:cBhvr>
                                      <p:to>
                                        <p:strVal val="hidden"/>
                                      </p:to>
                                    </p:set>
                                  </p:childTnLst>
                                </p:cTn>
                              </p:par>
                              <p:par>
                                <p:cTn id="54" presetID="2" presetClass="exit" presetSubtype="4" fill="hold" nodeType="withEffect">
                                  <p:stCondLst>
                                    <p:cond delay="0"/>
                                  </p:stCondLst>
                                  <p:childTnLst>
                                    <p:anim calcmode="lin" valueType="num">
                                      <p:cBhvr additive="base">
                                        <p:cTn id="55" dur="3000"/>
                                        <p:tgtEl>
                                          <p:spTgt spid="10"/>
                                        </p:tgtEl>
                                        <p:attrNameLst>
                                          <p:attrName>ppt_x</p:attrName>
                                        </p:attrNameLst>
                                      </p:cBhvr>
                                      <p:tavLst>
                                        <p:tav tm="0">
                                          <p:val>
                                            <p:strVal val="ppt_x"/>
                                          </p:val>
                                        </p:tav>
                                        <p:tav tm="100000">
                                          <p:val>
                                            <p:strVal val="ppt_x"/>
                                          </p:val>
                                        </p:tav>
                                      </p:tavLst>
                                    </p:anim>
                                    <p:anim calcmode="lin" valueType="num">
                                      <p:cBhvr additive="base">
                                        <p:cTn id="56" dur="3000"/>
                                        <p:tgtEl>
                                          <p:spTgt spid="10"/>
                                        </p:tgtEl>
                                        <p:attrNameLst>
                                          <p:attrName>ppt_y</p:attrName>
                                        </p:attrNameLst>
                                      </p:cBhvr>
                                      <p:tavLst>
                                        <p:tav tm="0">
                                          <p:val>
                                            <p:strVal val="ppt_y"/>
                                          </p:val>
                                        </p:tav>
                                        <p:tav tm="100000">
                                          <p:val>
                                            <p:strVal val="1+ppt_h/2"/>
                                          </p:val>
                                        </p:tav>
                                      </p:tavLst>
                                    </p:anim>
                                    <p:set>
                                      <p:cBhvr>
                                        <p:cTn id="57" dur="1" fill="hold">
                                          <p:stCondLst>
                                            <p:cond delay="2999"/>
                                          </p:stCondLst>
                                        </p:cTn>
                                        <p:tgtEl>
                                          <p:spTgt spid="10"/>
                                        </p:tgtEl>
                                        <p:attrNameLst>
                                          <p:attrName>style.visibility</p:attrName>
                                        </p:attrNameLst>
                                      </p:cBhvr>
                                      <p:to>
                                        <p:strVal val="hidden"/>
                                      </p:to>
                                    </p:set>
                                  </p:childTnLst>
                                </p:cTn>
                              </p:par>
                              <p:par>
                                <p:cTn id="58" presetID="2" presetClass="exit" presetSubtype="4" fill="hold" nodeType="withEffect">
                                  <p:stCondLst>
                                    <p:cond delay="0"/>
                                  </p:stCondLst>
                                  <p:childTnLst>
                                    <p:anim calcmode="lin" valueType="num">
                                      <p:cBhvr additive="base">
                                        <p:cTn id="59" dur="3000"/>
                                        <p:tgtEl>
                                          <p:spTgt spid="12"/>
                                        </p:tgtEl>
                                        <p:attrNameLst>
                                          <p:attrName>ppt_x</p:attrName>
                                        </p:attrNameLst>
                                      </p:cBhvr>
                                      <p:tavLst>
                                        <p:tav tm="0">
                                          <p:val>
                                            <p:strVal val="ppt_x"/>
                                          </p:val>
                                        </p:tav>
                                        <p:tav tm="100000">
                                          <p:val>
                                            <p:strVal val="ppt_x"/>
                                          </p:val>
                                        </p:tav>
                                      </p:tavLst>
                                    </p:anim>
                                    <p:anim calcmode="lin" valueType="num">
                                      <p:cBhvr additive="base">
                                        <p:cTn id="60" dur="3000"/>
                                        <p:tgtEl>
                                          <p:spTgt spid="12"/>
                                        </p:tgtEl>
                                        <p:attrNameLst>
                                          <p:attrName>ppt_y</p:attrName>
                                        </p:attrNameLst>
                                      </p:cBhvr>
                                      <p:tavLst>
                                        <p:tav tm="0">
                                          <p:val>
                                            <p:strVal val="ppt_y"/>
                                          </p:val>
                                        </p:tav>
                                        <p:tav tm="100000">
                                          <p:val>
                                            <p:strVal val="1+ppt_h/2"/>
                                          </p:val>
                                        </p:tav>
                                      </p:tavLst>
                                    </p:anim>
                                    <p:set>
                                      <p:cBhvr>
                                        <p:cTn id="61" dur="1" fill="hold">
                                          <p:stCondLst>
                                            <p:cond delay="2999"/>
                                          </p:stCondLst>
                                        </p:cTn>
                                        <p:tgtEl>
                                          <p:spTgt spid="12"/>
                                        </p:tgtEl>
                                        <p:attrNameLst>
                                          <p:attrName>style.visibility</p:attrName>
                                        </p:attrNameLst>
                                      </p:cBhvr>
                                      <p:to>
                                        <p:strVal val="hidden"/>
                                      </p:to>
                                    </p:set>
                                  </p:childTnLst>
                                </p:cTn>
                              </p:par>
                              <p:par>
                                <p:cTn id="62" presetID="2" presetClass="exit" presetSubtype="4" fill="hold" nodeType="withEffect">
                                  <p:stCondLst>
                                    <p:cond delay="0"/>
                                  </p:stCondLst>
                                  <p:childTnLst>
                                    <p:anim calcmode="lin" valueType="num">
                                      <p:cBhvr additive="base">
                                        <p:cTn id="63" dur="3000"/>
                                        <p:tgtEl>
                                          <p:spTgt spid="14"/>
                                        </p:tgtEl>
                                        <p:attrNameLst>
                                          <p:attrName>ppt_x</p:attrName>
                                        </p:attrNameLst>
                                      </p:cBhvr>
                                      <p:tavLst>
                                        <p:tav tm="0">
                                          <p:val>
                                            <p:strVal val="ppt_x"/>
                                          </p:val>
                                        </p:tav>
                                        <p:tav tm="100000">
                                          <p:val>
                                            <p:strVal val="ppt_x"/>
                                          </p:val>
                                        </p:tav>
                                      </p:tavLst>
                                    </p:anim>
                                    <p:anim calcmode="lin" valueType="num">
                                      <p:cBhvr additive="base">
                                        <p:cTn id="64" dur="3000"/>
                                        <p:tgtEl>
                                          <p:spTgt spid="14"/>
                                        </p:tgtEl>
                                        <p:attrNameLst>
                                          <p:attrName>ppt_y</p:attrName>
                                        </p:attrNameLst>
                                      </p:cBhvr>
                                      <p:tavLst>
                                        <p:tav tm="0">
                                          <p:val>
                                            <p:strVal val="ppt_y"/>
                                          </p:val>
                                        </p:tav>
                                        <p:tav tm="100000">
                                          <p:val>
                                            <p:strVal val="1+ppt_h/2"/>
                                          </p:val>
                                        </p:tav>
                                      </p:tavLst>
                                    </p:anim>
                                    <p:set>
                                      <p:cBhvr>
                                        <p:cTn id="65" dur="1" fill="hold">
                                          <p:stCondLst>
                                            <p:cond delay="2999"/>
                                          </p:stCondLst>
                                        </p:cTn>
                                        <p:tgtEl>
                                          <p:spTgt spid="14"/>
                                        </p:tgtEl>
                                        <p:attrNameLst>
                                          <p:attrName>style.visibility</p:attrName>
                                        </p:attrNameLst>
                                      </p:cBhvr>
                                      <p:to>
                                        <p:strVal val="hidden"/>
                                      </p:to>
                                    </p:set>
                                  </p:childTnLst>
                                </p:cTn>
                              </p:par>
                              <p:par>
                                <p:cTn id="66" presetID="2" presetClass="exit" presetSubtype="1" fill="hold" nodeType="withEffect">
                                  <p:stCondLst>
                                    <p:cond delay="0"/>
                                  </p:stCondLst>
                                  <p:childTnLst>
                                    <p:anim calcmode="lin" valueType="num">
                                      <p:cBhvr additive="base">
                                        <p:cTn id="67" dur="3000"/>
                                        <p:tgtEl>
                                          <p:spTgt spid="16"/>
                                        </p:tgtEl>
                                        <p:attrNameLst>
                                          <p:attrName>ppt_x</p:attrName>
                                        </p:attrNameLst>
                                      </p:cBhvr>
                                      <p:tavLst>
                                        <p:tav tm="0">
                                          <p:val>
                                            <p:strVal val="ppt_x"/>
                                          </p:val>
                                        </p:tav>
                                        <p:tav tm="100000">
                                          <p:val>
                                            <p:strVal val="ppt_x"/>
                                          </p:val>
                                        </p:tav>
                                      </p:tavLst>
                                    </p:anim>
                                    <p:anim calcmode="lin" valueType="num">
                                      <p:cBhvr additive="base">
                                        <p:cTn id="68" dur="3000"/>
                                        <p:tgtEl>
                                          <p:spTgt spid="16"/>
                                        </p:tgtEl>
                                        <p:attrNameLst>
                                          <p:attrName>ppt_y</p:attrName>
                                        </p:attrNameLst>
                                      </p:cBhvr>
                                      <p:tavLst>
                                        <p:tav tm="0">
                                          <p:val>
                                            <p:strVal val="ppt_y"/>
                                          </p:val>
                                        </p:tav>
                                        <p:tav tm="100000">
                                          <p:val>
                                            <p:strVal val="0-ppt_h/2"/>
                                          </p:val>
                                        </p:tav>
                                      </p:tavLst>
                                    </p:anim>
                                    <p:set>
                                      <p:cBhvr>
                                        <p:cTn id="69" dur="1" fill="hold">
                                          <p:stCondLst>
                                            <p:cond delay="2999"/>
                                          </p:stCondLst>
                                        </p:cTn>
                                        <p:tgtEl>
                                          <p:spTgt spid="16"/>
                                        </p:tgtEl>
                                        <p:attrNameLst>
                                          <p:attrName>style.visibility</p:attrName>
                                        </p:attrNameLst>
                                      </p:cBhvr>
                                      <p:to>
                                        <p:strVal val="hidden"/>
                                      </p:to>
                                    </p:set>
                                  </p:childTnLst>
                                </p:cTn>
                              </p:par>
                              <p:par>
                                <p:cTn id="70" presetID="2" presetClass="exit" presetSubtype="1" fill="hold" nodeType="withEffect">
                                  <p:stCondLst>
                                    <p:cond delay="0"/>
                                  </p:stCondLst>
                                  <p:childTnLst>
                                    <p:anim calcmode="lin" valueType="num">
                                      <p:cBhvr additive="base">
                                        <p:cTn id="71" dur="3000"/>
                                        <p:tgtEl>
                                          <p:spTgt spid="18"/>
                                        </p:tgtEl>
                                        <p:attrNameLst>
                                          <p:attrName>ppt_x</p:attrName>
                                        </p:attrNameLst>
                                      </p:cBhvr>
                                      <p:tavLst>
                                        <p:tav tm="0">
                                          <p:val>
                                            <p:strVal val="ppt_x"/>
                                          </p:val>
                                        </p:tav>
                                        <p:tav tm="100000">
                                          <p:val>
                                            <p:strVal val="ppt_x"/>
                                          </p:val>
                                        </p:tav>
                                      </p:tavLst>
                                    </p:anim>
                                    <p:anim calcmode="lin" valueType="num">
                                      <p:cBhvr additive="base">
                                        <p:cTn id="72" dur="3000"/>
                                        <p:tgtEl>
                                          <p:spTgt spid="18"/>
                                        </p:tgtEl>
                                        <p:attrNameLst>
                                          <p:attrName>ppt_y</p:attrName>
                                        </p:attrNameLst>
                                      </p:cBhvr>
                                      <p:tavLst>
                                        <p:tav tm="0">
                                          <p:val>
                                            <p:strVal val="ppt_y"/>
                                          </p:val>
                                        </p:tav>
                                        <p:tav tm="100000">
                                          <p:val>
                                            <p:strVal val="0-ppt_h/2"/>
                                          </p:val>
                                        </p:tav>
                                      </p:tavLst>
                                    </p:anim>
                                    <p:set>
                                      <p:cBhvr>
                                        <p:cTn id="73" dur="1" fill="hold">
                                          <p:stCondLst>
                                            <p:cond delay="2999"/>
                                          </p:stCondLst>
                                        </p:cTn>
                                        <p:tgtEl>
                                          <p:spTgt spid="18"/>
                                        </p:tgtEl>
                                        <p:attrNameLst>
                                          <p:attrName>style.visibility</p:attrName>
                                        </p:attrNameLst>
                                      </p:cBhvr>
                                      <p:to>
                                        <p:strVal val="hidden"/>
                                      </p:to>
                                    </p:set>
                                  </p:childTnLst>
                                </p:cTn>
                              </p:par>
                              <p:par>
                                <p:cTn id="74" presetID="2" presetClass="exit" presetSubtype="1" fill="hold" nodeType="withEffect">
                                  <p:stCondLst>
                                    <p:cond delay="0"/>
                                  </p:stCondLst>
                                  <p:childTnLst>
                                    <p:anim calcmode="lin" valueType="num">
                                      <p:cBhvr additive="base">
                                        <p:cTn id="75" dur="3000"/>
                                        <p:tgtEl>
                                          <p:spTgt spid="20"/>
                                        </p:tgtEl>
                                        <p:attrNameLst>
                                          <p:attrName>ppt_x</p:attrName>
                                        </p:attrNameLst>
                                      </p:cBhvr>
                                      <p:tavLst>
                                        <p:tav tm="0">
                                          <p:val>
                                            <p:strVal val="ppt_x"/>
                                          </p:val>
                                        </p:tav>
                                        <p:tav tm="100000">
                                          <p:val>
                                            <p:strVal val="ppt_x"/>
                                          </p:val>
                                        </p:tav>
                                      </p:tavLst>
                                    </p:anim>
                                    <p:anim calcmode="lin" valueType="num">
                                      <p:cBhvr additive="base">
                                        <p:cTn id="76" dur="3000"/>
                                        <p:tgtEl>
                                          <p:spTgt spid="20"/>
                                        </p:tgtEl>
                                        <p:attrNameLst>
                                          <p:attrName>ppt_y</p:attrName>
                                        </p:attrNameLst>
                                      </p:cBhvr>
                                      <p:tavLst>
                                        <p:tav tm="0">
                                          <p:val>
                                            <p:strVal val="ppt_y"/>
                                          </p:val>
                                        </p:tav>
                                        <p:tav tm="100000">
                                          <p:val>
                                            <p:strVal val="0-ppt_h/2"/>
                                          </p:val>
                                        </p:tav>
                                      </p:tavLst>
                                    </p:anim>
                                    <p:set>
                                      <p:cBhvr>
                                        <p:cTn id="77" dur="1" fill="hold">
                                          <p:stCondLst>
                                            <p:cond delay="2999"/>
                                          </p:stCondLst>
                                        </p:cTn>
                                        <p:tgtEl>
                                          <p:spTgt spid="20"/>
                                        </p:tgtEl>
                                        <p:attrNameLst>
                                          <p:attrName>style.visibility</p:attrName>
                                        </p:attrNameLst>
                                      </p:cBhvr>
                                      <p:to>
                                        <p:strVal val="hidden"/>
                                      </p:to>
                                    </p:set>
                                  </p:childTnLst>
                                </p:cTn>
                              </p:par>
                              <p:par>
                                <p:cTn id="78" presetID="2" presetClass="exit" presetSubtype="1" fill="hold" nodeType="withEffect">
                                  <p:stCondLst>
                                    <p:cond delay="0"/>
                                  </p:stCondLst>
                                  <p:childTnLst>
                                    <p:anim calcmode="lin" valueType="num">
                                      <p:cBhvr additive="base">
                                        <p:cTn id="79" dur="3000"/>
                                        <p:tgtEl>
                                          <p:spTgt spid="22"/>
                                        </p:tgtEl>
                                        <p:attrNameLst>
                                          <p:attrName>ppt_x</p:attrName>
                                        </p:attrNameLst>
                                      </p:cBhvr>
                                      <p:tavLst>
                                        <p:tav tm="0">
                                          <p:val>
                                            <p:strVal val="ppt_x"/>
                                          </p:val>
                                        </p:tav>
                                        <p:tav tm="100000">
                                          <p:val>
                                            <p:strVal val="ppt_x"/>
                                          </p:val>
                                        </p:tav>
                                      </p:tavLst>
                                    </p:anim>
                                    <p:anim calcmode="lin" valueType="num">
                                      <p:cBhvr additive="base">
                                        <p:cTn id="80" dur="3000"/>
                                        <p:tgtEl>
                                          <p:spTgt spid="22"/>
                                        </p:tgtEl>
                                        <p:attrNameLst>
                                          <p:attrName>ppt_y</p:attrName>
                                        </p:attrNameLst>
                                      </p:cBhvr>
                                      <p:tavLst>
                                        <p:tav tm="0">
                                          <p:val>
                                            <p:strVal val="ppt_y"/>
                                          </p:val>
                                        </p:tav>
                                        <p:tav tm="100000">
                                          <p:val>
                                            <p:strVal val="0-ppt_h/2"/>
                                          </p:val>
                                        </p:tav>
                                      </p:tavLst>
                                    </p:anim>
                                    <p:set>
                                      <p:cBhvr>
                                        <p:cTn id="81" dur="1" fill="hold">
                                          <p:stCondLst>
                                            <p:cond delay="2999"/>
                                          </p:stCondLst>
                                        </p:cTn>
                                        <p:tgtEl>
                                          <p:spTgt spid="22"/>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24"/>
                                        </p:tgtEl>
                                        <p:attrNameLst>
                                          <p:attrName>ppt_x</p:attrName>
                                        </p:attrNameLst>
                                      </p:cBhvr>
                                      <p:tavLst>
                                        <p:tav tm="0">
                                          <p:val>
                                            <p:strVal val="ppt_x"/>
                                          </p:val>
                                        </p:tav>
                                        <p:tav tm="100000">
                                          <p:val>
                                            <p:strVal val="ppt_x"/>
                                          </p:val>
                                        </p:tav>
                                      </p:tavLst>
                                    </p:anim>
                                    <p:anim calcmode="lin" valueType="num">
                                      <p:cBhvr additive="base">
                                        <p:cTn id="84" dur="3000"/>
                                        <p:tgtEl>
                                          <p:spTgt spid="24"/>
                                        </p:tgtEl>
                                        <p:attrNameLst>
                                          <p:attrName>ppt_y</p:attrName>
                                        </p:attrNameLst>
                                      </p:cBhvr>
                                      <p:tavLst>
                                        <p:tav tm="0">
                                          <p:val>
                                            <p:strVal val="ppt_y"/>
                                          </p:val>
                                        </p:tav>
                                        <p:tav tm="100000">
                                          <p:val>
                                            <p:strVal val="0-ppt_h/2"/>
                                          </p:val>
                                        </p:tav>
                                      </p:tavLst>
                                    </p:anim>
                                    <p:set>
                                      <p:cBhvr>
                                        <p:cTn id="85" dur="1" fill="hold">
                                          <p:stCondLst>
                                            <p:cond delay="2999"/>
                                          </p:stCondLst>
                                        </p:cTn>
                                        <p:tgtEl>
                                          <p:spTgt spid="24"/>
                                        </p:tgtEl>
                                        <p:attrNameLst>
                                          <p:attrName>style.visibility</p:attrName>
                                        </p:attrNameLst>
                                      </p:cBhvr>
                                      <p:to>
                                        <p:strVal val="hidden"/>
                                      </p:to>
                                    </p:set>
                                  </p:childTnLst>
                                </p:cTn>
                              </p:par>
                              <p:par>
                                <p:cTn id="86" presetID="19" presetClass="exit" presetSubtype="5" fill="hold" nodeType="withEffect">
                                  <p:stCondLst>
                                    <p:cond delay="0"/>
                                  </p:stCondLst>
                                  <p:childTnLst>
                                    <p:anim calcmode="lin" valueType="num">
                                      <p:cBhvr>
                                        <p:cTn id="87" dur="3000"/>
                                        <p:tgtEl>
                                          <p:spTgt spid="16"/>
                                        </p:tgtEl>
                                        <p:attrNameLst>
                                          <p:attrName>ppt_w</p:attrName>
                                        </p:attrNameLst>
                                      </p:cBhvr>
                                      <p:tavLst>
                                        <p:tav tm="0">
                                          <p:val>
                                            <p:strVal val="ppt_w"/>
                                          </p:val>
                                        </p:tav>
                                        <p:tav tm="100000">
                                          <p:val>
                                            <p:strVal val="ppt_w"/>
                                          </p:val>
                                        </p:tav>
                                      </p:tavLst>
                                    </p:anim>
                                    <p:anim calcmode="lin" valueType="num">
                                      <p:cBhvr>
                                        <p:cTn id="88"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9" dur="1" fill="hold">
                                          <p:stCondLst>
                                            <p:cond delay="2999"/>
                                          </p:stCondLst>
                                        </p:cTn>
                                        <p:tgtEl>
                                          <p:spTgt spid="16"/>
                                        </p:tgtEl>
                                        <p:attrNameLst>
                                          <p:attrName>style.visibility</p:attrName>
                                        </p:attrNameLst>
                                      </p:cBhvr>
                                      <p:to>
                                        <p:strVal val="hidden"/>
                                      </p:to>
                                    </p:set>
                                  </p:childTnLst>
                                </p:cTn>
                              </p:par>
                              <p:par>
                                <p:cTn id="90" presetID="19" presetClass="exit" presetSubtype="5" fill="hold" nodeType="withEffect">
                                  <p:stCondLst>
                                    <p:cond delay="0"/>
                                  </p:stCondLst>
                                  <p:childTnLst>
                                    <p:anim calcmode="lin" valueType="num">
                                      <p:cBhvr>
                                        <p:cTn id="91" dur="3000"/>
                                        <p:tgtEl>
                                          <p:spTgt spid="18"/>
                                        </p:tgtEl>
                                        <p:attrNameLst>
                                          <p:attrName>ppt_w</p:attrName>
                                        </p:attrNameLst>
                                      </p:cBhvr>
                                      <p:tavLst>
                                        <p:tav tm="0">
                                          <p:val>
                                            <p:strVal val="ppt_w"/>
                                          </p:val>
                                        </p:tav>
                                        <p:tav tm="100000">
                                          <p:val>
                                            <p:strVal val="ppt_w"/>
                                          </p:val>
                                        </p:tav>
                                      </p:tavLst>
                                    </p:anim>
                                    <p:anim calcmode="lin" valueType="num">
                                      <p:cBhvr>
                                        <p:cTn id="92"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3" dur="1" fill="hold">
                                          <p:stCondLst>
                                            <p:cond delay="2999"/>
                                          </p:stCondLst>
                                        </p:cTn>
                                        <p:tgtEl>
                                          <p:spTgt spid="18"/>
                                        </p:tgtEl>
                                        <p:attrNameLst>
                                          <p:attrName>style.visibility</p:attrName>
                                        </p:attrNameLst>
                                      </p:cBhvr>
                                      <p:to>
                                        <p:strVal val="hidden"/>
                                      </p:to>
                                    </p:set>
                                  </p:childTnLst>
                                </p:cTn>
                              </p:par>
                              <p:par>
                                <p:cTn id="94" presetID="19" presetClass="exit" presetSubtype="5" fill="hold" nodeType="withEffect">
                                  <p:stCondLst>
                                    <p:cond delay="0"/>
                                  </p:stCondLst>
                                  <p:childTnLst>
                                    <p:anim calcmode="lin" valueType="num">
                                      <p:cBhvr>
                                        <p:cTn id="95" dur="3000"/>
                                        <p:tgtEl>
                                          <p:spTgt spid="20"/>
                                        </p:tgtEl>
                                        <p:attrNameLst>
                                          <p:attrName>ppt_w</p:attrName>
                                        </p:attrNameLst>
                                      </p:cBhvr>
                                      <p:tavLst>
                                        <p:tav tm="0">
                                          <p:val>
                                            <p:strVal val="ppt_w"/>
                                          </p:val>
                                        </p:tav>
                                        <p:tav tm="100000">
                                          <p:val>
                                            <p:strVal val="ppt_w"/>
                                          </p:val>
                                        </p:tav>
                                      </p:tavLst>
                                    </p:anim>
                                    <p:anim calcmode="lin" valueType="num">
                                      <p:cBhvr>
                                        <p:cTn id="96"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7" dur="1" fill="hold">
                                          <p:stCondLst>
                                            <p:cond delay="2999"/>
                                          </p:stCondLst>
                                        </p:cTn>
                                        <p:tgtEl>
                                          <p:spTgt spid="20"/>
                                        </p:tgtEl>
                                        <p:attrNameLst>
                                          <p:attrName>style.visibility</p:attrName>
                                        </p:attrNameLst>
                                      </p:cBhvr>
                                      <p:to>
                                        <p:strVal val="hidden"/>
                                      </p:to>
                                    </p:set>
                                  </p:childTnLst>
                                </p:cTn>
                              </p:par>
                              <p:par>
                                <p:cTn id="98" presetID="19" presetClass="exit" presetSubtype="5" fill="hold" nodeType="withEffect">
                                  <p:stCondLst>
                                    <p:cond delay="0"/>
                                  </p:stCondLst>
                                  <p:childTnLst>
                                    <p:anim calcmode="lin" valueType="num">
                                      <p:cBhvr>
                                        <p:cTn id="99" dur="3000"/>
                                        <p:tgtEl>
                                          <p:spTgt spid="22"/>
                                        </p:tgtEl>
                                        <p:attrNameLst>
                                          <p:attrName>ppt_w</p:attrName>
                                        </p:attrNameLst>
                                      </p:cBhvr>
                                      <p:tavLst>
                                        <p:tav tm="0">
                                          <p:val>
                                            <p:strVal val="ppt_w"/>
                                          </p:val>
                                        </p:tav>
                                        <p:tav tm="100000">
                                          <p:val>
                                            <p:strVal val="ppt_w"/>
                                          </p:val>
                                        </p:tav>
                                      </p:tavLst>
                                    </p:anim>
                                    <p:anim calcmode="lin" valueType="num">
                                      <p:cBhvr>
                                        <p:cTn id="100"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1" dur="1" fill="hold">
                                          <p:stCondLst>
                                            <p:cond delay="2999"/>
                                          </p:stCondLst>
                                        </p:cTn>
                                        <p:tgtEl>
                                          <p:spTgt spid="22"/>
                                        </p:tgtEl>
                                        <p:attrNameLst>
                                          <p:attrName>style.visibility</p:attrName>
                                        </p:attrNameLst>
                                      </p:cBhvr>
                                      <p:to>
                                        <p:strVal val="hidden"/>
                                      </p:to>
                                    </p:set>
                                  </p:childTnLst>
                                </p:cTn>
                              </p:par>
                              <p:par>
                                <p:cTn id="102" presetID="19" presetClass="exit" presetSubtype="5" fill="hold" nodeType="withEffect">
                                  <p:stCondLst>
                                    <p:cond delay="0"/>
                                  </p:stCondLst>
                                  <p:childTnLst>
                                    <p:anim calcmode="lin" valueType="num">
                                      <p:cBhvr>
                                        <p:cTn id="103" dur="3000"/>
                                        <p:tgtEl>
                                          <p:spTgt spid="24"/>
                                        </p:tgtEl>
                                        <p:attrNameLst>
                                          <p:attrName>ppt_w</p:attrName>
                                        </p:attrNameLst>
                                      </p:cBhvr>
                                      <p:tavLst>
                                        <p:tav tm="0">
                                          <p:val>
                                            <p:strVal val="ppt_w"/>
                                          </p:val>
                                        </p:tav>
                                        <p:tav tm="100000">
                                          <p:val>
                                            <p:strVal val="ppt_w"/>
                                          </p:val>
                                        </p:tav>
                                      </p:tavLst>
                                    </p:anim>
                                    <p:anim calcmode="lin" valueType="num">
                                      <p:cBhvr>
                                        <p:cTn id="104"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5" dur="1" fill="hold">
                                          <p:stCondLst>
                                            <p:cond delay="2999"/>
                                          </p:stCondLst>
                                        </p:cTn>
                                        <p:tgtEl>
                                          <p:spTgt spid="24"/>
                                        </p:tgtEl>
                                        <p:attrNameLst>
                                          <p:attrName>style.visibility</p:attrName>
                                        </p:attrNameLst>
                                      </p:cBhvr>
                                      <p:to>
                                        <p:strVal val="hidden"/>
                                      </p:to>
                                    </p:set>
                                  </p:childTnLst>
                                </p:cTn>
                              </p:par>
                              <p:par>
                                <p:cTn id="106" presetID="19" presetClass="exit" presetSubtype="5" fill="hold" nodeType="withEffect">
                                  <p:stCondLst>
                                    <p:cond delay="0"/>
                                  </p:stCondLst>
                                  <p:childTnLst>
                                    <p:anim calcmode="lin" valueType="num">
                                      <p:cBhvr>
                                        <p:cTn id="107" dur="3000"/>
                                        <p:tgtEl>
                                          <p:spTgt spid="5"/>
                                        </p:tgtEl>
                                        <p:attrNameLst>
                                          <p:attrName>ppt_w</p:attrName>
                                        </p:attrNameLst>
                                      </p:cBhvr>
                                      <p:tavLst>
                                        <p:tav tm="0">
                                          <p:val>
                                            <p:strVal val="ppt_w"/>
                                          </p:val>
                                        </p:tav>
                                        <p:tav tm="100000">
                                          <p:val>
                                            <p:strVal val="ppt_w"/>
                                          </p:val>
                                        </p:tav>
                                      </p:tavLst>
                                    </p:anim>
                                    <p:anim calcmode="lin" valueType="num">
                                      <p:cBhvr>
                                        <p:cTn id="108"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9" dur="1" fill="hold">
                                          <p:stCondLst>
                                            <p:cond delay="2999"/>
                                          </p:stCondLst>
                                        </p:cTn>
                                        <p:tgtEl>
                                          <p:spTgt spid="5"/>
                                        </p:tgtEl>
                                        <p:attrNameLst>
                                          <p:attrName>style.visibility</p:attrName>
                                        </p:attrNameLst>
                                      </p:cBhvr>
                                      <p:to>
                                        <p:strVal val="hidden"/>
                                      </p:to>
                                    </p:set>
                                  </p:childTnLst>
                                </p:cTn>
                              </p:par>
                              <p:par>
                                <p:cTn id="110" presetID="19" presetClass="exit" presetSubtype="5" fill="hold" nodeType="withEffect">
                                  <p:stCondLst>
                                    <p:cond delay="0"/>
                                  </p:stCondLst>
                                  <p:childTnLst>
                                    <p:anim calcmode="lin" valueType="num">
                                      <p:cBhvr>
                                        <p:cTn id="111" dur="3000"/>
                                        <p:tgtEl>
                                          <p:spTgt spid="8"/>
                                        </p:tgtEl>
                                        <p:attrNameLst>
                                          <p:attrName>ppt_w</p:attrName>
                                        </p:attrNameLst>
                                      </p:cBhvr>
                                      <p:tavLst>
                                        <p:tav tm="0">
                                          <p:val>
                                            <p:strVal val="ppt_w"/>
                                          </p:val>
                                        </p:tav>
                                        <p:tav tm="100000">
                                          <p:val>
                                            <p:strVal val="ppt_w"/>
                                          </p:val>
                                        </p:tav>
                                      </p:tavLst>
                                    </p:anim>
                                    <p:anim calcmode="lin" valueType="num">
                                      <p:cBhvr>
                                        <p:cTn id="112"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3" dur="1" fill="hold">
                                          <p:stCondLst>
                                            <p:cond delay="2999"/>
                                          </p:stCondLst>
                                        </p:cTn>
                                        <p:tgtEl>
                                          <p:spTgt spid="8"/>
                                        </p:tgtEl>
                                        <p:attrNameLst>
                                          <p:attrName>style.visibility</p:attrName>
                                        </p:attrNameLst>
                                      </p:cBhvr>
                                      <p:to>
                                        <p:strVal val="hidden"/>
                                      </p:to>
                                    </p:set>
                                  </p:childTnLst>
                                </p:cTn>
                              </p:par>
                              <p:par>
                                <p:cTn id="114" presetID="19" presetClass="exit" presetSubtype="5" fill="hold" nodeType="withEffect">
                                  <p:stCondLst>
                                    <p:cond delay="0"/>
                                  </p:stCondLst>
                                  <p:childTnLst>
                                    <p:anim calcmode="lin" valueType="num">
                                      <p:cBhvr>
                                        <p:cTn id="115" dur="3000"/>
                                        <p:tgtEl>
                                          <p:spTgt spid="10"/>
                                        </p:tgtEl>
                                        <p:attrNameLst>
                                          <p:attrName>ppt_w</p:attrName>
                                        </p:attrNameLst>
                                      </p:cBhvr>
                                      <p:tavLst>
                                        <p:tav tm="0">
                                          <p:val>
                                            <p:strVal val="ppt_w"/>
                                          </p:val>
                                        </p:tav>
                                        <p:tav tm="100000">
                                          <p:val>
                                            <p:strVal val="ppt_w"/>
                                          </p:val>
                                        </p:tav>
                                      </p:tavLst>
                                    </p:anim>
                                    <p:anim calcmode="lin" valueType="num">
                                      <p:cBhvr>
                                        <p:cTn id="116"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7" dur="1" fill="hold">
                                          <p:stCondLst>
                                            <p:cond delay="2999"/>
                                          </p:stCondLst>
                                        </p:cTn>
                                        <p:tgtEl>
                                          <p:spTgt spid="10"/>
                                        </p:tgtEl>
                                        <p:attrNameLst>
                                          <p:attrName>style.visibility</p:attrName>
                                        </p:attrNameLst>
                                      </p:cBhvr>
                                      <p:to>
                                        <p:strVal val="hidden"/>
                                      </p:to>
                                    </p:set>
                                  </p:childTnLst>
                                </p:cTn>
                              </p:par>
                              <p:par>
                                <p:cTn id="118" presetID="19" presetClass="exit" presetSubtype="5" fill="hold" nodeType="withEffect">
                                  <p:stCondLst>
                                    <p:cond delay="0"/>
                                  </p:stCondLst>
                                  <p:childTnLst>
                                    <p:anim calcmode="lin" valueType="num">
                                      <p:cBhvr>
                                        <p:cTn id="119" dur="3000"/>
                                        <p:tgtEl>
                                          <p:spTgt spid="12"/>
                                        </p:tgtEl>
                                        <p:attrNameLst>
                                          <p:attrName>ppt_w</p:attrName>
                                        </p:attrNameLst>
                                      </p:cBhvr>
                                      <p:tavLst>
                                        <p:tav tm="0">
                                          <p:val>
                                            <p:strVal val="ppt_w"/>
                                          </p:val>
                                        </p:tav>
                                        <p:tav tm="100000">
                                          <p:val>
                                            <p:strVal val="ppt_w"/>
                                          </p:val>
                                        </p:tav>
                                      </p:tavLst>
                                    </p:anim>
                                    <p:anim calcmode="lin" valueType="num">
                                      <p:cBhvr>
                                        <p:cTn id="120"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1" dur="1" fill="hold">
                                          <p:stCondLst>
                                            <p:cond delay="2999"/>
                                          </p:stCondLst>
                                        </p:cTn>
                                        <p:tgtEl>
                                          <p:spTgt spid="12"/>
                                        </p:tgtEl>
                                        <p:attrNameLst>
                                          <p:attrName>style.visibility</p:attrName>
                                        </p:attrNameLst>
                                      </p:cBhvr>
                                      <p:to>
                                        <p:strVal val="hidden"/>
                                      </p:to>
                                    </p:set>
                                  </p:childTnLst>
                                </p:cTn>
                              </p:par>
                              <p:par>
                                <p:cTn id="122" presetID="19" presetClass="exit" presetSubtype="5" fill="hold" nodeType="withEffect">
                                  <p:stCondLst>
                                    <p:cond delay="0"/>
                                  </p:stCondLst>
                                  <p:childTnLst>
                                    <p:anim calcmode="lin" valueType="num">
                                      <p:cBhvr>
                                        <p:cTn id="123" dur="3000"/>
                                        <p:tgtEl>
                                          <p:spTgt spid="14"/>
                                        </p:tgtEl>
                                        <p:attrNameLst>
                                          <p:attrName>ppt_w</p:attrName>
                                        </p:attrNameLst>
                                      </p:cBhvr>
                                      <p:tavLst>
                                        <p:tav tm="0">
                                          <p:val>
                                            <p:strVal val="ppt_w"/>
                                          </p:val>
                                        </p:tav>
                                        <p:tav tm="100000">
                                          <p:val>
                                            <p:strVal val="ppt_w"/>
                                          </p:val>
                                        </p:tav>
                                      </p:tavLst>
                                    </p:anim>
                                    <p:anim calcmode="lin" valueType="num">
                                      <p:cBhvr>
                                        <p:cTn id="124"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5" dur="1" fill="hold">
                                          <p:stCondLst>
                                            <p:cond delay="2999"/>
                                          </p:stCondLst>
                                        </p:cTn>
                                        <p:tgtEl>
                                          <p:spTgt spid="14"/>
                                        </p:tgtEl>
                                        <p:attrNameLst>
                                          <p:attrName>style.visibility</p:attrName>
                                        </p:attrNameLst>
                                      </p:cBhvr>
                                      <p:to>
                                        <p:strVal val="hidden"/>
                                      </p:to>
                                    </p:set>
                                  </p:childTnLst>
                                </p:cTn>
                              </p:par>
                              <p:par>
                                <p:cTn id="126" presetID="23" presetClass="entr" presetSubtype="288" fill="hold" nodeType="withEffect">
                                  <p:stCondLst>
                                    <p:cond delay="0"/>
                                  </p:stCondLst>
                                  <p:childTnLst>
                                    <p:set>
                                      <p:cBhvr>
                                        <p:cTn id="127" dur="1" fill="hold">
                                          <p:stCondLst>
                                            <p:cond delay="0"/>
                                          </p:stCondLst>
                                        </p:cTn>
                                        <p:tgtEl>
                                          <p:spTgt spid="4"/>
                                        </p:tgtEl>
                                        <p:attrNameLst>
                                          <p:attrName>style.visibility</p:attrName>
                                        </p:attrNameLst>
                                      </p:cBhvr>
                                      <p:to>
                                        <p:strVal val="visible"/>
                                      </p:to>
                                    </p:set>
                                    <p:anim calcmode="lin" valueType="num">
                                      <p:cBhvr>
                                        <p:cTn id="128" dur="3000" fill="hold"/>
                                        <p:tgtEl>
                                          <p:spTgt spid="4"/>
                                        </p:tgtEl>
                                        <p:attrNameLst>
                                          <p:attrName>ppt_w</p:attrName>
                                        </p:attrNameLst>
                                      </p:cBhvr>
                                      <p:tavLst>
                                        <p:tav tm="0">
                                          <p:val>
                                            <p:strVal val="4/3*#ppt_w"/>
                                          </p:val>
                                        </p:tav>
                                        <p:tav tm="100000">
                                          <p:val>
                                            <p:strVal val="#ppt_w"/>
                                          </p:val>
                                        </p:tav>
                                      </p:tavLst>
                                    </p:anim>
                                    <p:anim calcmode="lin" valueType="num">
                                      <p:cBhvr>
                                        <p:cTn id="129" dur="3000" fill="hold"/>
                                        <p:tgtEl>
                                          <p:spTgt spid="4"/>
                                        </p:tgtEl>
                                        <p:attrNameLst>
                                          <p:attrName>ppt_h</p:attrName>
                                        </p:attrNameLst>
                                      </p:cBhvr>
                                      <p:tavLst>
                                        <p:tav tm="0">
                                          <p:val>
                                            <p:strVal val="4/3*#ppt_h"/>
                                          </p:val>
                                        </p:tav>
                                        <p:tav tm="100000">
                                          <p:val>
                                            <p:strVal val="#ppt_h"/>
                                          </p:val>
                                        </p:tav>
                                      </p:tavLst>
                                    </p:anim>
                                  </p:childTnLst>
                                </p:cTn>
                              </p:par>
                              <p:par>
                                <p:cTn id="130" presetID="16" presetClass="entr" presetSubtype="42" fill="hold" nodeType="withEffect">
                                  <p:stCondLst>
                                    <p:cond delay="0"/>
                                  </p:stCondLst>
                                  <p:childTnLst>
                                    <p:set>
                                      <p:cBhvr>
                                        <p:cTn id="131" dur="1" fill="hold">
                                          <p:stCondLst>
                                            <p:cond delay="0"/>
                                          </p:stCondLst>
                                        </p:cTn>
                                        <p:tgtEl>
                                          <p:spTgt spid="4"/>
                                        </p:tgtEl>
                                        <p:attrNameLst>
                                          <p:attrName>style.visibility</p:attrName>
                                        </p:attrNameLst>
                                      </p:cBhvr>
                                      <p:to>
                                        <p:strVal val="visible"/>
                                      </p:to>
                                    </p:set>
                                    <p:animEffect transition="in" filter="barn(outHorizontal)">
                                      <p:cBhvr>
                                        <p:cTn id="132" dur="3000"/>
                                        <p:tgtEl>
                                          <p:spTgt spid="4"/>
                                        </p:tgtEl>
                                      </p:cBhvr>
                                    </p:animEffect>
                                  </p:childTnLst>
                                </p:cTn>
                              </p:par>
                            </p:childTnLst>
                          </p:cTn>
                        </p:par>
                        <p:par>
                          <p:cTn id="133" fill="hold">
                            <p:stCondLst>
                              <p:cond delay="6000"/>
                            </p:stCondLst>
                            <p:childTnLst>
                              <p:par>
                                <p:cTn id="134" presetID="40" presetClass="entr" presetSubtype="0" fill="hold" grpId="0" nodeType="afterEffect">
                                  <p:stCondLst>
                                    <p:cond delay="0"/>
                                  </p:stCondLst>
                                  <p:iterate type="lt">
                                    <p:tmPct val="10000"/>
                                  </p:iterate>
                                  <p:childTnLst>
                                    <p:set>
                                      <p:cBhvr>
                                        <p:cTn id="135" dur="1" fill="hold">
                                          <p:stCondLst>
                                            <p:cond delay="0"/>
                                          </p:stCondLst>
                                        </p:cTn>
                                        <p:tgtEl>
                                          <p:spTgt spid="13"/>
                                        </p:tgtEl>
                                        <p:attrNameLst>
                                          <p:attrName>style.visibility</p:attrName>
                                        </p:attrNameLst>
                                      </p:cBhvr>
                                      <p:to>
                                        <p:strVal val="visible"/>
                                      </p:to>
                                    </p:set>
                                    <p:animEffect transition="in" filter="fade">
                                      <p:cBhvr>
                                        <p:cTn id="136" dur="1000"/>
                                        <p:tgtEl>
                                          <p:spTgt spid="13"/>
                                        </p:tgtEl>
                                      </p:cBhvr>
                                    </p:animEffect>
                                    <p:anim calcmode="lin" valueType="num">
                                      <p:cBhvr>
                                        <p:cTn id="137" dur="1000" fill="hold"/>
                                        <p:tgtEl>
                                          <p:spTgt spid="13"/>
                                        </p:tgtEl>
                                        <p:attrNameLst>
                                          <p:attrName>ppt_x</p:attrName>
                                        </p:attrNameLst>
                                      </p:cBhvr>
                                      <p:tavLst>
                                        <p:tav tm="0">
                                          <p:val>
                                            <p:strVal val="#ppt_x-.1"/>
                                          </p:val>
                                        </p:tav>
                                        <p:tav tm="100000">
                                          <p:val>
                                            <p:strVal val="#ppt_x"/>
                                          </p:val>
                                        </p:tav>
                                      </p:tavLst>
                                    </p:anim>
                                    <p:anim calcmode="lin" valueType="num">
                                      <p:cBhvr>
                                        <p:cTn id="138"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15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201368_chmury-gory-jezioro-aka-olte-kwiaty.jpg"/>
          <p:cNvPicPr>
            <a:picLocks noChangeAspect="1"/>
          </p:cNvPicPr>
          <p:nvPr/>
        </p:nvPicPr>
        <p:blipFill>
          <a:blip r:embed="rId2" cstate="print"/>
          <a:stretch>
            <a:fillRect/>
          </a:stretch>
        </p:blipFill>
        <p:spPr bwMode="auto">
          <a:xfrm>
            <a:off x="539552" y="-956642"/>
            <a:ext cx="8064896" cy="6264696"/>
          </a:xfrm>
          <a:prstGeom prst="rect">
            <a:avLst/>
          </a:prstGeom>
          <a:noFill/>
          <a:ln w="9525">
            <a:noFill/>
            <a:miter lim="800000"/>
            <a:headEnd/>
            <a:tailEnd/>
          </a:ln>
          <a:scene3d>
            <a:camera prst="perspectiveRelaxedModerately"/>
            <a:lightRig rig="threePt" dir="t"/>
          </a:scene3d>
          <a:sp3d>
            <a:bevelT w="254000" h="152400" prst="convex"/>
          </a:sp3d>
        </p:spPr>
      </p:pic>
      <p:sp>
        <p:nvSpPr>
          <p:cNvPr id="6" name="5 Triángulo rectángulo"/>
          <p:cNvSpPr/>
          <p:nvPr/>
        </p:nvSpPr>
        <p:spPr>
          <a:xfrm>
            <a:off x="4643439" y="0"/>
            <a:ext cx="928687" cy="844392"/>
          </a:xfrm>
          <a:prstGeom prst="rtTriangle">
            <a:avLst/>
          </a:prstGeom>
          <a:solidFill>
            <a:schemeClr val="accent3">
              <a:lumMod val="50000"/>
              <a:alpha val="60000"/>
            </a:schemeClr>
          </a:solidFill>
          <a:ln w="3175">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Triángulo rectángulo"/>
          <p:cNvSpPr/>
          <p:nvPr/>
        </p:nvSpPr>
        <p:spPr>
          <a:xfrm flipH="1">
            <a:off x="3643314" y="0"/>
            <a:ext cx="866775" cy="844392"/>
          </a:xfrm>
          <a:prstGeom prst="rtTriangle">
            <a:avLst/>
          </a:prstGeom>
          <a:solidFill>
            <a:schemeClr val="accent3">
              <a:lumMod val="50000"/>
              <a:alpha val="60000"/>
            </a:schemeClr>
          </a:solidFill>
          <a:ln w="3175">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34" name="33 Triángulo rectángulo"/>
          <p:cNvSpPr/>
          <p:nvPr/>
        </p:nvSpPr>
        <p:spPr>
          <a:xfrm>
            <a:off x="4643439" y="790099"/>
            <a:ext cx="928687" cy="917258"/>
          </a:xfrm>
          <a:prstGeom prst="rtTriangle">
            <a:avLst/>
          </a:prstGeom>
          <a:solidFill>
            <a:schemeClr val="accent3">
              <a:lumMod val="50000"/>
              <a:alpha val="60000"/>
            </a:schemeClr>
          </a:solidFill>
          <a:ln w="3175">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35" name="34 Triángulo rectángulo"/>
          <p:cNvSpPr/>
          <p:nvPr/>
        </p:nvSpPr>
        <p:spPr>
          <a:xfrm flipH="1">
            <a:off x="3643314" y="790099"/>
            <a:ext cx="866775" cy="917258"/>
          </a:xfrm>
          <a:prstGeom prst="rtTriangle">
            <a:avLst/>
          </a:prstGeom>
          <a:solidFill>
            <a:schemeClr val="accent3">
              <a:lumMod val="50000"/>
              <a:alpha val="60000"/>
            </a:schemeClr>
          </a:solidFill>
          <a:ln w="3175">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42" name="41 Triángulo rectángulo"/>
          <p:cNvSpPr/>
          <p:nvPr/>
        </p:nvSpPr>
        <p:spPr>
          <a:xfrm>
            <a:off x="4643439" y="1600200"/>
            <a:ext cx="928687" cy="971550"/>
          </a:xfrm>
          <a:prstGeom prst="rtTriangle">
            <a:avLst/>
          </a:prstGeom>
          <a:solidFill>
            <a:schemeClr val="accent3">
              <a:lumMod val="50000"/>
              <a:alpha val="60000"/>
            </a:schemeClr>
          </a:solidFill>
          <a:ln w="3175">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43" name="42 Triángulo rectángulo"/>
          <p:cNvSpPr/>
          <p:nvPr/>
        </p:nvSpPr>
        <p:spPr>
          <a:xfrm flipH="1">
            <a:off x="3643314" y="1600200"/>
            <a:ext cx="866775" cy="971550"/>
          </a:xfrm>
          <a:prstGeom prst="rtTriangle">
            <a:avLst/>
          </a:prstGeom>
          <a:solidFill>
            <a:schemeClr val="accent3">
              <a:lumMod val="50000"/>
              <a:alpha val="60000"/>
            </a:schemeClr>
          </a:solidFill>
          <a:ln w="3175">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50" name="49 Triángulo rectángulo"/>
          <p:cNvSpPr/>
          <p:nvPr/>
        </p:nvSpPr>
        <p:spPr>
          <a:xfrm>
            <a:off x="4643439" y="2463165"/>
            <a:ext cx="928687" cy="972979"/>
          </a:xfrm>
          <a:prstGeom prst="rtTriangle">
            <a:avLst/>
          </a:prstGeom>
          <a:solidFill>
            <a:schemeClr val="accent3">
              <a:lumMod val="50000"/>
              <a:alpha val="60000"/>
            </a:schemeClr>
          </a:solidFill>
          <a:ln w="3175">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51" name="50 Triángulo rectángulo"/>
          <p:cNvSpPr/>
          <p:nvPr/>
        </p:nvSpPr>
        <p:spPr>
          <a:xfrm flipH="1">
            <a:off x="3643314" y="2463165"/>
            <a:ext cx="866775" cy="972979"/>
          </a:xfrm>
          <a:prstGeom prst="rtTriangle">
            <a:avLst/>
          </a:prstGeom>
          <a:solidFill>
            <a:schemeClr val="accent3">
              <a:lumMod val="50000"/>
              <a:alpha val="60000"/>
            </a:schemeClr>
          </a:solidFill>
          <a:ln w="3175">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58" name="57 Triángulo rectángulo"/>
          <p:cNvSpPr/>
          <p:nvPr/>
        </p:nvSpPr>
        <p:spPr>
          <a:xfrm>
            <a:off x="4643439" y="3274695"/>
            <a:ext cx="928687" cy="1024414"/>
          </a:xfrm>
          <a:prstGeom prst="rtTriangle">
            <a:avLst/>
          </a:prstGeom>
          <a:solidFill>
            <a:schemeClr val="accent3">
              <a:lumMod val="50000"/>
              <a:alpha val="60000"/>
            </a:schemeClr>
          </a:solidFill>
          <a:ln w="3175">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59" name="58 Triángulo rectángulo"/>
          <p:cNvSpPr/>
          <p:nvPr/>
        </p:nvSpPr>
        <p:spPr>
          <a:xfrm flipH="1">
            <a:off x="3643314" y="3327559"/>
            <a:ext cx="866775" cy="971550"/>
          </a:xfrm>
          <a:prstGeom prst="rtTriangle">
            <a:avLst/>
          </a:prstGeom>
          <a:solidFill>
            <a:schemeClr val="accent3">
              <a:lumMod val="50000"/>
              <a:alpha val="60000"/>
            </a:schemeClr>
          </a:solidFill>
          <a:ln w="3175">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6" name="65 Triángulo rectángulo"/>
          <p:cNvSpPr/>
          <p:nvPr/>
        </p:nvSpPr>
        <p:spPr>
          <a:xfrm>
            <a:off x="4643439" y="4246245"/>
            <a:ext cx="928687" cy="897255"/>
          </a:xfrm>
          <a:prstGeom prst="rtTriangle">
            <a:avLst/>
          </a:prstGeom>
          <a:solidFill>
            <a:schemeClr val="accent3">
              <a:lumMod val="50000"/>
              <a:alpha val="60000"/>
            </a:schemeClr>
          </a:solidFill>
          <a:ln w="3175">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7" name="66 Triángulo rectángulo"/>
          <p:cNvSpPr/>
          <p:nvPr/>
        </p:nvSpPr>
        <p:spPr>
          <a:xfrm flipH="1">
            <a:off x="3643314" y="4233387"/>
            <a:ext cx="866775" cy="910113"/>
          </a:xfrm>
          <a:prstGeom prst="rtTriangle">
            <a:avLst/>
          </a:prstGeom>
          <a:solidFill>
            <a:schemeClr val="accent3">
              <a:lumMod val="50000"/>
              <a:alpha val="60000"/>
            </a:schemeClr>
          </a:solidFill>
          <a:ln w="3175">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5" name="14 CuadroTexto"/>
          <p:cNvSpPr txBox="1"/>
          <p:nvPr/>
        </p:nvSpPr>
        <p:spPr>
          <a:xfrm>
            <a:off x="1331640" y="4083918"/>
            <a:ext cx="6985000" cy="922338"/>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llamada Fuente de las Gaviotas, fue donada al Retiro por la Embajada de Noruega en 1962, y está rodeada por unos setos en forma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redondeada.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2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ppt_x"/>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ppt_x"/>
                                          </p:val>
                                        </p:tav>
                                        <p:tav tm="100000">
                                          <p:val>
                                            <p:strVal val="#ppt_x"/>
                                          </p:val>
                                        </p:tav>
                                      </p:tavLst>
                                    </p:anim>
                                    <p:anim calcmode="lin" valueType="num">
                                      <p:cBhvr additive="base">
                                        <p:cTn id="12" dur="3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3000" fill="hold"/>
                                        <p:tgtEl>
                                          <p:spTgt spid="34"/>
                                        </p:tgtEl>
                                        <p:attrNameLst>
                                          <p:attrName>ppt_x</p:attrName>
                                        </p:attrNameLst>
                                      </p:cBhvr>
                                      <p:tavLst>
                                        <p:tav tm="0">
                                          <p:val>
                                            <p:strVal val="#ppt_x"/>
                                          </p:val>
                                        </p:tav>
                                        <p:tav tm="100000">
                                          <p:val>
                                            <p:strVal val="#ppt_x"/>
                                          </p:val>
                                        </p:tav>
                                      </p:tavLst>
                                    </p:anim>
                                    <p:anim calcmode="lin" valueType="num">
                                      <p:cBhvr additive="base">
                                        <p:cTn id="16" dur="3000" fill="hold"/>
                                        <p:tgtEl>
                                          <p:spTgt spid="34"/>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3000" fill="hold"/>
                                        <p:tgtEl>
                                          <p:spTgt spid="35"/>
                                        </p:tgtEl>
                                        <p:attrNameLst>
                                          <p:attrName>ppt_x</p:attrName>
                                        </p:attrNameLst>
                                      </p:cBhvr>
                                      <p:tavLst>
                                        <p:tav tm="0">
                                          <p:val>
                                            <p:strVal val="#ppt_x"/>
                                          </p:val>
                                        </p:tav>
                                        <p:tav tm="100000">
                                          <p:val>
                                            <p:strVal val="#ppt_x"/>
                                          </p:val>
                                        </p:tav>
                                      </p:tavLst>
                                    </p:anim>
                                    <p:anim calcmode="lin" valueType="num">
                                      <p:cBhvr additive="base">
                                        <p:cTn id="20" dur="3000" fill="hold"/>
                                        <p:tgtEl>
                                          <p:spTgt spid="35"/>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3000" fill="hold"/>
                                        <p:tgtEl>
                                          <p:spTgt spid="42"/>
                                        </p:tgtEl>
                                        <p:attrNameLst>
                                          <p:attrName>ppt_x</p:attrName>
                                        </p:attrNameLst>
                                      </p:cBhvr>
                                      <p:tavLst>
                                        <p:tav tm="0">
                                          <p:val>
                                            <p:strVal val="#ppt_x"/>
                                          </p:val>
                                        </p:tav>
                                        <p:tav tm="100000">
                                          <p:val>
                                            <p:strVal val="#ppt_x"/>
                                          </p:val>
                                        </p:tav>
                                      </p:tavLst>
                                    </p:anim>
                                    <p:anim calcmode="lin" valueType="num">
                                      <p:cBhvr additive="base">
                                        <p:cTn id="24" dur="3000" fill="hold"/>
                                        <p:tgtEl>
                                          <p:spTgt spid="42"/>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3000" fill="hold"/>
                                        <p:tgtEl>
                                          <p:spTgt spid="43"/>
                                        </p:tgtEl>
                                        <p:attrNameLst>
                                          <p:attrName>ppt_x</p:attrName>
                                        </p:attrNameLst>
                                      </p:cBhvr>
                                      <p:tavLst>
                                        <p:tav tm="0">
                                          <p:val>
                                            <p:strVal val="#ppt_x"/>
                                          </p:val>
                                        </p:tav>
                                        <p:tav tm="100000">
                                          <p:val>
                                            <p:strVal val="#ppt_x"/>
                                          </p:val>
                                        </p:tav>
                                      </p:tavLst>
                                    </p:anim>
                                    <p:anim calcmode="lin" valueType="num">
                                      <p:cBhvr additive="base">
                                        <p:cTn id="28" dur="300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50"/>
                                        </p:tgtEl>
                                        <p:attrNameLst>
                                          <p:attrName>style.visibility</p:attrName>
                                        </p:attrNameLst>
                                      </p:cBhvr>
                                      <p:to>
                                        <p:strVal val="visible"/>
                                      </p:to>
                                    </p:set>
                                    <p:anim calcmode="lin" valueType="num">
                                      <p:cBhvr additive="base">
                                        <p:cTn id="31" dur="3000" fill="hold"/>
                                        <p:tgtEl>
                                          <p:spTgt spid="50"/>
                                        </p:tgtEl>
                                        <p:attrNameLst>
                                          <p:attrName>ppt_x</p:attrName>
                                        </p:attrNameLst>
                                      </p:cBhvr>
                                      <p:tavLst>
                                        <p:tav tm="0">
                                          <p:val>
                                            <p:strVal val="#ppt_x"/>
                                          </p:val>
                                        </p:tav>
                                        <p:tav tm="100000">
                                          <p:val>
                                            <p:strVal val="#ppt_x"/>
                                          </p:val>
                                        </p:tav>
                                      </p:tavLst>
                                    </p:anim>
                                    <p:anim calcmode="lin" valueType="num">
                                      <p:cBhvr additive="base">
                                        <p:cTn id="32" dur="3000" fill="hold"/>
                                        <p:tgtEl>
                                          <p:spTgt spid="50"/>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51"/>
                                        </p:tgtEl>
                                        <p:attrNameLst>
                                          <p:attrName>style.visibility</p:attrName>
                                        </p:attrNameLst>
                                      </p:cBhvr>
                                      <p:to>
                                        <p:strVal val="visible"/>
                                      </p:to>
                                    </p:set>
                                    <p:anim calcmode="lin" valueType="num">
                                      <p:cBhvr additive="base">
                                        <p:cTn id="35" dur="3000" fill="hold"/>
                                        <p:tgtEl>
                                          <p:spTgt spid="51"/>
                                        </p:tgtEl>
                                        <p:attrNameLst>
                                          <p:attrName>ppt_x</p:attrName>
                                        </p:attrNameLst>
                                      </p:cBhvr>
                                      <p:tavLst>
                                        <p:tav tm="0">
                                          <p:val>
                                            <p:strVal val="#ppt_x"/>
                                          </p:val>
                                        </p:tav>
                                        <p:tav tm="100000">
                                          <p:val>
                                            <p:strVal val="#ppt_x"/>
                                          </p:val>
                                        </p:tav>
                                      </p:tavLst>
                                    </p:anim>
                                    <p:anim calcmode="lin" valueType="num">
                                      <p:cBhvr additive="base">
                                        <p:cTn id="36" dur="3000" fill="hold"/>
                                        <p:tgtEl>
                                          <p:spTgt spid="51"/>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58"/>
                                        </p:tgtEl>
                                        <p:attrNameLst>
                                          <p:attrName>style.visibility</p:attrName>
                                        </p:attrNameLst>
                                      </p:cBhvr>
                                      <p:to>
                                        <p:strVal val="visible"/>
                                      </p:to>
                                    </p:set>
                                    <p:anim calcmode="lin" valueType="num">
                                      <p:cBhvr additive="base">
                                        <p:cTn id="39" dur="3000" fill="hold"/>
                                        <p:tgtEl>
                                          <p:spTgt spid="58"/>
                                        </p:tgtEl>
                                        <p:attrNameLst>
                                          <p:attrName>ppt_x</p:attrName>
                                        </p:attrNameLst>
                                      </p:cBhvr>
                                      <p:tavLst>
                                        <p:tav tm="0">
                                          <p:val>
                                            <p:strVal val="#ppt_x"/>
                                          </p:val>
                                        </p:tav>
                                        <p:tav tm="100000">
                                          <p:val>
                                            <p:strVal val="#ppt_x"/>
                                          </p:val>
                                        </p:tav>
                                      </p:tavLst>
                                    </p:anim>
                                    <p:anim calcmode="lin" valueType="num">
                                      <p:cBhvr additive="base">
                                        <p:cTn id="40" dur="3000" fill="hold"/>
                                        <p:tgtEl>
                                          <p:spTgt spid="58"/>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59"/>
                                        </p:tgtEl>
                                        <p:attrNameLst>
                                          <p:attrName>style.visibility</p:attrName>
                                        </p:attrNameLst>
                                      </p:cBhvr>
                                      <p:to>
                                        <p:strVal val="visible"/>
                                      </p:to>
                                    </p:set>
                                    <p:anim calcmode="lin" valueType="num">
                                      <p:cBhvr additive="base">
                                        <p:cTn id="43" dur="3000" fill="hold"/>
                                        <p:tgtEl>
                                          <p:spTgt spid="59"/>
                                        </p:tgtEl>
                                        <p:attrNameLst>
                                          <p:attrName>ppt_x</p:attrName>
                                        </p:attrNameLst>
                                      </p:cBhvr>
                                      <p:tavLst>
                                        <p:tav tm="0">
                                          <p:val>
                                            <p:strVal val="#ppt_x"/>
                                          </p:val>
                                        </p:tav>
                                        <p:tav tm="100000">
                                          <p:val>
                                            <p:strVal val="#ppt_x"/>
                                          </p:val>
                                        </p:tav>
                                      </p:tavLst>
                                    </p:anim>
                                    <p:anim calcmode="lin" valueType="num">
                                      <p:cBhvr additive="base">
                                        <p:cTn id="44" dur="3000" fill="hold"/>
                                        <p:tgtEl>
                                          <p:spTgt spid="59"/>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66"/>
                                        </p:tgtEl>
                                        <p:attrNameLst>
                                          <p:attrName>style.visibility</p:attrName>
                                        </p:attrNameLst>
                                      </p:cBhvr>
                                      <p:to>
                                        <p:strVal val="visible"/>
                                      </p:to>
                                    </p:set>
                                    <p:anim calcmode="lin" valueType="num">
                                      <p:cBhvr additive="base">
                                        <p:cTn id="47" dur="3000" fill="hold"/>
                                        <p:tgtEl>
                                          <p:spTgt spid="66"/>
                                        </p:tgtEl>
                                        <p:attrNameLst>
                                          <p:attrName>ppt_x</p:attrName>
                                        </p:attrNameLst>
                                      </p:cBhvr>
                                      <p:tavLst>
                                        <p:tav tm="0">
                                          <p:val>
                                            <p:strVal val="#ppt_x"/>
                                          </p:val>
                                        </p:tav>
                                        <p:tav tm="100000">
                                          <p:val>
                                            <p:strVal val="#ppt_x"/>
                                          </p:val>
                                        </p:tav>
                                      </p:tavLst>
                                    </p:anim>
                                    <p:anim calcmode="lin" valueType="num">
                                      <p:cBhvr additive="base">
                                        <p:cTn id="48" dur="3000" fill="hold"/>
                                        <p:tgtEl>
                                          <p:spTgt spid="66"/>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67"/>
                                        </p:tgtEl>
                                        <p:attrNameLst>
                                          <p:attrName>style.visibility</p:attrName>
                                        </p:attrNameLst>
                                      </p:cBhvr>
                                      <p:to>
                                        <p:strVal val="visible"/>
                                      </p:to>
                                    </p:set>
                                    <p:anim calcmode="lin" valueType="num">
                                      <p:cBhvr additive="base">
                                        <p:cTn id="51" dur="3000" fill="hold"/>
                                        <p:tgtEl>
                                          <p:spTgt spid="67"/>
                                        </p:tgtEl>
                                        <p:attrNameLst>
                                          <p:attrName>ppt_x</p:attrName>
                                        </p:attrNameLst>
                                      </p:cBhvr>
                                      <p:tavLst>
                                        <p:tav tm="0">
                                          <p:val>
                                            <p:strVal val="#ppt_x"/>
                                          </p:val>
                                        </p:tav>
                                        <p:tav tm="100000">
                                          <p:val>
                                            <p:strVal val="#ppt_x"/>
                                          </p:val>
                                        </p:tav>
                                      </p:tavLst>
                                    </p:anim>
                                    <p:anim calcmode="lin" valueType="num">
                                      <p:cBhvr additive="base">
                                        <p:cTn id="52" dur="3000" fill="hold"/>
                                        <p:tgtEl>
                                          <p:spTgt spid="67"/>
                                        </p:tgtEl>
                                        <p:attrNameLst>
                                          <p:attrName>ppt_y</p:attrName>
                                        </p:attrNameLst>
                                      </p:cBhvr>
                                      <p:tavLst>
                                        <p:tav tm="0">
                                          <p:val>
                                            <p:strVal val="1+#ppt_h/2"/>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7"/>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35"/>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43"/>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51"/>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59"/>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67"/>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6"/>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34"/>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42"/>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50"/>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58"/>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66"/>
                                        </p:tgtEl>
                                        <p:attrNameLst>
                                          <p:attrName>r</p:attrName>
                                        </p:attrNameLst>
                                      </p:cBhvr>
                                    </p:animRot>
                                  </p:childTnLst>
                                </p:cTn>
                              </p:par>
                            </p:childTnLst>
                          </p:cTn>
                        </p:par>
                        <p:par>
                          <p:cTn id="77" fill="hold">
                            <p:stCondLst>
                              <p:cond delay="3000"/>
                            </p:stCondLst>
                            <p:childTnLst>
                              <p:par>
                                <p:cTn id="78" presetID="2" presetClass="exit" presetSubtype="2" fill="hold" nodeType="afterEffect">
                                  <p:stCondLst>
                                    <p:cond delay="0"/>
                                  </p:stCondLst>
                                  <p:childTnLst>
                                    <p:anim calcmode="lin" valueType="num">
                                      <p:cBhvr additive="base">
                                        <p:cTn id="79" dur="3000"/>
                                        <p:tgtEl>
                                          <p:spTgt spid="7"/>
                                        </p:tgtEl>
                                        <p:attrNameLst>
                                          <p:attrName>ppt_x</p:attrName>
                                        </p:attrNameLst>
                                      </p:cBhvr>
                                      <p:tavLst>
                                        <p:tav tm="0">
                                          <p:val>
                                            <p:strVal val="ppt_x"/>
                                          </p:val>
                                        </p:tav>
                                        <p:tav tm="100000">
                                          <p:val>
                                            <p:strVal val="1+ppt_w/2"/>
                                          </p:val>
                                        </p:tav>
                                      </p:tavLst>
                                    </p:anim>
                                    <p:anim calcmode="lin" valueType="num">
                                      <p:cBhvr additive="base">
                                        <p:cTn id="80" dur="3000"/>
                                        <p:tgtEl>
                                          <p:spTgt spid="7"/>
                                        </p:tgtEl>
                                        <p:attrNameLst>
                                          <p:attrName>ppt_y</p:attrName>
                                        </p:attrNameLst>
                                      </p:cBhvr>
                                      <p:tavLst>
                                        <p:tav tm="0">
                                          <p:val>
                                            <p:strVal val="ppt_y"/>
                                          </p:val>
                                        </p:tav>
                                        <p:tav tm="100000">
                                          <p:val>
                                            <p:strVal val="ppt_y"/>
                                          </p:val>
                                        </p:tav>
                                      </p:tavLst>
                                    </p:anim>
                                    <p:set>
                                      <p:cBhvr>
                                        <p:cTn id="81" dur="1" fill="hold">
                                          <p:stCondLst>
                                            <p:cond delay="2999"/>
                                          </p:stCondLst>
                                        </p:cTn>
                                        <p:tgtEl>
                                          <p:spTgt spid="7"/>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35"/>
                                        </p:tgtEl>
                                        <p:attrNameLst>
                                          <p:attrName>ppt_x</p:attrName>
                                        </p:attrNameLst>
                                      </p:cBhvr>
                                      <p:tavLst>
                                        <p:tav tm="0">
                                          <p:val>
                                            <p:strVal val="ppt_x"/>
                                          </p:val>
                                        </p:tav>
                                        <p:tav tm="100000">
                                          <p:val>
                                            <p:strVal val="1+ppt_w/2"/>
                                          </p:val>
                                        </p:tav>
                                      </p:tavLst>
                                    </p:anim>
                                    <p:anim calcmode="lin" valueType="num">
                                      <p:cBhvr additive="base">
                                        <p:cTn id="84" dur="3000"/>
                                        <p:tgtEl>
                                          <p:spTgt spid="35"/>
                                        </p:tgtEl>
                                        <p:attrNameLst>
                                          <p:attrName>ppt_y</p:attrName>
                                        </p:attrNameLst>
                                      </p:cBhvr>
                                      <p:tavLst>
                                        <p:tav tm="0">
                                          <p:val>
                                            <p:strVal val="ppt_y"/>
                                          </p:val>
                                        </p:tav>
                                        <p:tav tm="100000">
                                          <p:val>
                                            <p:strVal val="ppt_y"/>
                                          </p:val>
                                        </p:tav>
                                      </p:tavLst>
                                    </p:anim>
                                    <p:set>
                                      <p:cBhvr>
                                        <p:cTn id="85" dur="1" fill="hold">
                                          <p:stCondLst>
                                            <p:cond delay="2999"/>
                                          </p:stCondLst>
                                        </p:cTn>
                                        <p:tgtEl>
                                          <p:spTgt spid="35"/>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43"/>
                                        </p:tgtEl>
                                        <p:attrNameLst>
                                          <p:attrName>ppt_x</p:attrName>
                                        </p:attrNameLst>
                                      </p:cBhvr>
                                      <p:tavLst>
                                        <p:tav tm="0">
                                          <p:val>
                                            <p:strVal val="ppt_x"/>
                                          </p:val>
                                        </p:tav>
                                        <p:tav tm="100000">
                                          <p:val>
                                            <p:strVal val="1+ppt_w/2"/>
                                          </p:val>
                                        </p:tav>
                                      </p:tavLst>
                                    </p:anim>
                                    <p:anim calcmode="lin" valueType="num">
                                      <p:cBhvr additive="base">
                                        <p:cTn id="88" dur="3000"/>
                                        <p:tgtEl>
                                          <p:spTgt spid="43"/>
                                        </p:tgtEl>
                                        <p:attrNameLst>
                                          <p:attrName>ppt_y</p:attrName>
                                        </p:attrNameLst>
                                      </p:cBhvr>
                                      <p:tavLst>
                                        <p:tav tm="0">
                                          <p:val>
                                            <p:strVal val="ppt_y"/>
                                          </p:val>
                                        </p:tav>
                                        <p:tav tm="100000">
                                          <p:val>
                                            <p:strVal val="ppt_y"/>
                                          </p:val>
                                        </p:tav>
                                      </p:tavLst>
                                    </p:anim>
                                    <p:set>
                                      <p:cBhvr>
                                        <p:cTn id="89" dur="1" fill="hold">
                                          <p:stCondLst>
                                            <p:cond delay="2999"/>
                                          </p:stCondLst>
                                        </p:cTn>
                                        <p:tgtEl>
                                          <p:spTgt spid="43"/>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51"/>
                                        </p:tgtEl>
                                        <p:attrNameLst>
                                          <p:attrName>ppt_x</p:attrName>
                                        </p:attrNameLst>
                                      </p:cBhvr>
                                      <p:tavLst>
                                        <p:tav tm="0">
                                          <p:val>
                                            <p:strVal val="ppt_x"/>
                                          </p:val>
                                        </p:tav>
                                        <p:tav tm="100000">
                                          <p:val>
                                            <p:strVal val="1+ppt_w/2"/>
                                          </p:val>
                                        </p:tav>
                                      </p:tavLst>
                                    </p:anim>
                                    <p:anim calcmode="lin" valueType="num">
                                      <p:cBhvr additive="base">
                                        <p:cTn id="92" dur="3000"/>
                                        <p:tgtEl>
                                          <p:spTgt spid="51"/>
                                        </p:tgtEl>
                                        <p:attrNameLst>
                                          <p:attrName>ppt_y</p:attrName>
                                        </p:attrNameLst>
                                      </p:cBhvr>
                                      <p:tavLst>
                                        <p:tav tm="0">
                                          <p:val>
                                            <p:strVal val="ppt_y"/>
                                          </p:val>
                                        </p:tav>
                                        <p:tav tm="100000">
                                          <p:val>
                                            <p:strVal val="ppt_y"/>
                                          </p:val>
                                        </p:tav>
                                      </p:tavLst>
                                    </p:anim>
                                    <p:set>
                                      <p:cBhvr>
                                        <p:cTn id="93" dur="1" fill="hold">
                                          <p:stCondLst>
                                            <p:cond delay="2999"/>
                                          </p:stCondLst>
                                        </p:cTn>
                                        <p:tgtEl>
                                          <p:spTgt spid="51"/>
                                        </p:tgtEl>
                                        <p:attrNameLst>
                                          <p:attrName>style.visibility</p:attrName>
                                        </p:attrNameLst>
                                      </p:cBhvr>
                                      <p:to>
                                        <p:strVal val="hidden"/>
                                      </p:to>
                                    </p:set>
                                  </p:childTnLst>
                                </p:cTn>
                              </p:par>
                              <p:par>
                                <p:cTn id="94" presetID="2" presetClass="exit" presetSubtype="2" fill="hold" nodeType="withEffect">
                                  <p:stCondLst>
                                    <p:cond delay="0"/>
                                  </p:stCondLst>
                                  <p:childTnLst>
                                    <p:anim calcmode="lin" valueType="num">
                                      <p:cBhvr additive="base">
                                        <p:cTn id="95" dur="3000"/>
                                        <p:tgtEl>
                                          <p:spTgt spid="59"/>
                                        </p:tgtEl>
                                        <p:attrNameLst>
                                          <p:attrName>ppt_x</p:attrName>
                                        </p:attrNameLst>
                                      </p:cBhvr>
                                      <p:tavLst>
                                        <p:tav tm="0">
                                          <p:val>
                                            <p:strVal val="ppt_x"/>
                                          </p:val>
                                        </p:tav>
                                        <p:tav tm="100000">
                                          <p:val>
                                            <p:strVal val="1+ppt_w/2"/>
                                          </p:val>
                                        </p:tav>
                                      </p:tavLst>
                                    </p:anim>
                                    <p:anim calcmode="lin" valueType="num">
                                      <p:cBhvr additive="base">
                                        <p:cTn id="96" dur="3000"/>
                                        <p:tgtEl>
                                          <p:spTgt spid="59"/>
                                        </p:tgtEl>
                                        <p:attrNameLst>
                                          <p:attrName>ppt_y</p:attrName>
                                        </p:attrNameLst>
                                      </p:cBhvr>
                                      <p:tavLst>
                                        <p:tav tm="0">
                                          <p:val>
                                            <p:strVal val="ppt_y"/>
                                          </p:val>
                                        </p:tav>
                                        <p:tav tm="100000">
                                          <p:val>
                                            <p:strVal val="ppt_y"/>
                                          </p:val>
                                        </p:tav>
                                      </p:tavLst>
                                    </p:anim>
                                    <p:set>
                                      <p:cBhvr>
                                        <p:cTn id="97" dur="1" fill="hold">
                                          <p:stCondLst>
                                            <p:cond delay="2999"/>
                                          </p:stCondLst>
                                        </p:cTn>
                                        <p:tgtEl>
                                          <p:spTgt spid="59"/>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3000"/>
                                        <p:tgtEl>
                                          <p:spTgt spid="67"/>
                                        </p:tgtEl>
                                        <p:attrNameLst>
                                          <p:attrName>ppt_x</p:attrName>
                                        </p:attrNameLst>
                                      </p:cBhvr>
                                      <p:tavLst>
                                        <p:tav tm="0">
                                          <p:val>
                                            <p:strVal val="ppt_x"/>
                                          </p:val>
                                        </p:tav>
                                        <p:tav tm="100000">
                                          <p:val>
                                            <p:strVal val="1+ppt_w/2"/>
                                          </p:val>
                                        </p:tav>
                                      </p:tavLst>
                                    </p:anim>
                                    <p:anim calcmode="lin" valueType="num">
                                      <p:cBhvr additive="base">
                                        <p:cTn id="100" dur="3000"/>
                                        <p:tgtEl>
                                          <p:spTgt spid="67"/>
                                        </p:tgtEl>
                                        <p:attrNameLst>
                                          <p:attrName>ppt_y</p:attrName>
                                        </p:attrNameLst>
                                      </p:cBhvr>
                                      <p:tavLst>
                                        <p:tav tm="0">
                                          <p:val>
                                            <p:strVal val="ppt_y"/>
                                          </p:val>
                                        </p:tav>
                                        <p:tav tm="100000">
                                          <p:val>
                                            <p:strVal val="ppt_y"/>
                                          </p:val>
                                        </p:tav>
                                      </p:tavLst>
                                    </p:anim>
                                    <p:set>
                                      <p:cBhvr>
                                        <p:cTn id="101" dur="1" fill="hold">
                                          <p:stCondLst>
                                            <p:cond delay="2999"/>
                                          </p:stCondLst>
                                        </p:cTn>
                                        <p:tgtEl>
                                          <p:spTgt spid="67"/>
                                        </p:tgtEl>
                                        <p:attrNameLst>
                                          <p:attrName>style.visibility</p:attrName>
                                        </p:attrNameLst>
                                      </p:cBhvr>
                                      <p:to>
                                        <p:strVal val="hidden"/>
                                      </p:to>
                                    </p:set>
                                  </p:childTnLst>
                                </p:cTn>
                              </p:par>
                              <p:par>
                                <p:cTn id="102" presetID="2" presetClass="exit" presetSubtype="8" fill="hold" nodeType="withEffect">
                                  <p:stCondLst>
                                    <p:cond delay="0"/>
                                  </p:stCondLst>
                                  <p:childTnLst>
                                    <p:anim calcmode="lin" valueType="num">
                                      <p:cBhvr additive="base">
                                        <p:cTn id="103" dur="3000"/>
                                        <p:tgtEl>
                                          <p:spTgt spid="6"/>
                                        </p:tgtEl>
                                        <p:attrNameLst>
                                          <p:attrName>ppt_x</p:attrName>
                                        </p:attrNameLst>
                                      </p:cBhvr>
                                      <p:tavLst>
                                        <p:tav tm="0">
                                          <p:val>
                                            <p:strVal val="ppt_x"/>
                                          </p:val>
                                        </p:tav>
                                        <p:tav tm="100000">
                                          <p:val>
                                            <p:strVal val="0-ppt_w/2"/>
                                          </p:val>
                                        </p:tav>
                                      </p:tavLst>
                                    </p:anim>
                                    <p:anim calcmode="lin" valueType="num">
                                      <p:cBhvr additive="base">
                                        <p:cTn id="104" dur="3000"/>
                                        <p:tgtEl>
                                          <p:spTgt spid="6"/>
                                        </p:tgtEl>
                                        <p:attrNameLst>
                                          <p:attrName>ppt_y</p:attrName>
                                        </p:attrNameLst>
                                      </p:cBhvr>
                                      <p:tavLst>
                                        <p:tav tm="0">
                                          <p:val>
                                            <p:strVal val="ppt_y"/>
                                          </p:val>
                                        </p:tav>
                                        <p:tav tm="100000">
                                          <p:val>
                                            <p:strVal val="ppt_y"/>
                                          </p:val>
                                        </p:tav>
                                      </p:tavLst>
                                    </p:anim>
                                    <p:set>
                                      <p:cBhvr>
                                        <p:cTn id="105" dur="1" fill="hold">
                                          <p:stCondLst>
                                            <p:cond delay="2999"/>
                                          </p:stCondLst>
                                        </p:cTn>
                                        <p:tgtEl>
                                          <p:spTgt spid="6"/>
                                        </p:tgtEl>
                                        <p:attrNameLst>
                                          <p:attrName>style.visibility</p:attrName>
                                        </p:attrNameLst>
                                      </p:cBhvr>
                                      <p:to>
                                        <p:strVal val="hidden"/>
                                      </p:to>
                                    </p:set>
                                  </p:childTnLst>
                                </p:cTn>
                              </p:par>
                              <p:par>
                                <p:cTn id="106" presetID="2" presetClass="exit" presetSubtype="8" fill="hold" nodeType="withEffect">
                                  <p:stCondLst>
                                    <p:cond delay="0"/>
                                  </p:stCondLst>
                                  <p:childTnLst>
                                    <p:anim calcmode="lin" valueType="num">
                                      <p:cBhvr additive="base">
                                        <p:cTn id="107" dur="3000"/>
                                        <p:tgtEl>
                                          <p:spTgt spid="34"/>
                                        </p:tgtEl>
                                        <p:attrNameLst>
                                          <p:attrName>ppt_x</p:attrName>
                                        </p:attrNameLst>
                                      </p:cBhvr>
                                      <p:tavLst>
                                        <p:tav tm="0">
                                          <p:val>
                                            <p:strVal val="ppt_x"/>
                                          </p:val>
                                        </p:tav>
                                        <p:tav tm="100000">
                                          <p:val>
                                            <p:strVal val="0-ppt_w/2"/>
                                          </p:val>
                                        </p:tav>
                                      </p:tavLst>
                                    </p:anim>
                                    <p:anim calcmode="lin" valueType="num">
                                      <p:cBhvr additive="base">
                                        <p:cTn id="108" dur="3000"/>
                                        <p:tgtEl>
                                          <p:spTgt spid="34"/>
                                        </p:tgtEl>
                                        <p:attrNameLst>
                                          <p:attrName>ppt_y</p:attrName>
                                        </p:attrNameLst>
                                      </p:cBhvr>
                                      <p:tavLst>
                                        <p:tav tm="0">
                                          <p:val>
                                            <p:strVal val="ppt_y"/>
                                          </p:val>
                                        </p:tav>
                                        <p:tav tm="100000">
                                          <p:val>
                                            <p:strVal val="ppt_y"/>
                                          </p:val>
                                        </p:tav>
                                      </p:tavLst>
                                    </p:anim>
                                    <p:set>
                                      <p:cBhvr>
                                        <p:cTn id="109" dur="1" fill="hold">
                                          <p:stCondLst>
                                            <p:cond delay="2999"/>
                                          </p:stCondLst>
                                        </p:cTn>
                                        <p:tgtEl>
                                          <p:spTgt spid="34"/>
                                        </p:tgtEl>
                                        <p:attrNameLst>
                                          <p:attrName>style.visibility</p:attrName>
                                        </p:attrNameLst>
                                      </p:cBhvr>
                                      <p:to>
                                        <p:strVal val="hidden"/>
                                      </p:to>
                                    </p:set>
                                  </p:childTnLst>
                                </p:cTn>
                              </p:par>
                              <p:par>
                                <p:cTn id="110" presetID="2" presetClass="exit" presetSubtype="8" fill="hold" nodeType="withEffect">
                                  <p:stCondLst>
                                    <p:cond delay="0"/>
                                  </p:stCondLst>
                                  <p:childTnLst>
                                    <p:anim calcmode="lin" valueType="num">
                                      <p:cBhvr additive="base">
                                        <p:cTn id="111" dur="3000"/>
                                        <p:tgtEl>
                                          <p:spTgt spid="42"/>
                                        </p:tgtEl>
                                        <p:attrNameLst>
                                          <p:attrName>ppt_x</p:attrName>
                                        </p:attrNameLst>
                                      </p:cBhvr>
                                      <p:tavLst>
                                        <p:tav tm="0">
                                          <p:val>
                                            <p:strVal val="ppt_x"/>
                                          </p:val>
                                        </p:tav>
                                        <p:tav tm="100000">
                                          <p:val>
                                            <p:strVal val="0-ppt_w/2"/>
                                          </p:val>
                                        </p:tav>
                                      </p:tavLst>
                                    </p:anim>
                                    <p:anim calcmode="lin" valueType="num">
                                      <p:cBhvr additive="base">
                                        <p:cTn id="112" dur="3000"/>
                                        <p:tgtEl>
                                          <p:spTgt spid="42"/>
                                        </p:tgtEl>
                                        <p:attrNameLst>
                                          <p:attrName>ppt_y</p:attrName>
                                        </p:attrNameLst>
                                      </p:cBhvr>
                                      <p:tavLst>
                                        <p:tav tm="0">
                                          <p:val>
                                            <p:strVal val="ppt_y"/>
                                          </p:val>
                                        </p:tav>
                                        <p:tav tm="100000">
                                          <p:val>
                                            <p:strVal val="ppt_y"/>
                                          </p:val>
                                        </p:tav>
                                      </p:tavLst>
                                    </p:anim>
                                    <p:set>
                                      <p:cBhvr>
                                        <p:cTn id="113" dur="1" fill="hold">
                                          <p:stCondLst>
                                            <p:cond delay="2999"/>
                                          </p:stCondLst>
                                        </p:cTn>
                                        <p:tgtEl>
                                          <p:spTgt spid="42"/>
                                        </p:tgtEl>
                                        <p:attrNameLst>
                                          <p:attrName>style.visibility</p:attrName>
                                        </p:attrNameLst>
                                      </p:cBhvr>
                                      <p:to>
                                        <p:strVal val="hidden"/>
                                      </p:to>
                                    </p:set>
                                  </p:childTnLst>
                                </p:cTn>
                              </p:par>
                              <p:par>
                                <p:cTn id="114" presetID="2" presetClass="exit" presetSubtype="8" fill="hold" nodeType="withEffect">
                                  <p:stCondLst>
                                    <p:cond delay="0"/>
                                  </p:stCondLst>
                                  <p:childTnLst>
                                    <p:anim calcmode="lin" valueType="num">
                                      <p:cBhvr additive="base">
                                        <p:cTn id="115" dur="3000"/>
                                        <p:tgtEl>
                                          <p:spTgt spid="50"/>
                                        </p:tgtEl>
                                        <p:attrNameLst>
                                          <p:attrName>ppt_x</p:attrName>
                                        </p:attrNameLst>
                                      </p:cBhvr>
                                      <p:tavLst>
                                        <p:tav tm="0">
                                          <p:val>
                                            <p:strVal val="ppt_x"/>
                                          </p:val>
                                        </p:tav>
                                        <p:tav tm="100000">
                                          <p:val>
                                            <p:strVal val="0-ppt_w/2"/>
                                          </p:val>
                                        </p:tav>
                                      </p:tavLst>
                                    </p:anim>
                                    <p:anim calcmode="lin" valueType="num">
                                      <p:cBhvr additive="base">
                                        <p:cTn id="116" dur="3000"/>
                                        <p:tgtEl>
                                          <p:spTgt spid="50"/>
                                        </p:tgtEl>
                                        <p:attrNameLst>
                                          <p:attrName>ppt_y</p:attrName>
                                        </p:attrNameLst>
                                      </p:cBhvr>
                                      <p:tavLst>
                                        <p:tav tm="0">
                                          <p:val>
                                            <p:strVal val="ppt_y"/>
                                          </p:val>
                                        </p:tav>
                                        <p:tav tm="100000">
                                          <p:val>
                                            <p:strVal val="ppt_y"/>
                                          </p:val>
                                        </p:tav>
                                      </p:tavLst>
                                    </p:anim>
                                    <p:set>
                                      <p:cBhvr>
                                        <p:cTn id="117" dur="1" fill="hold">
                                          <p:stCondLst>
                                            <p:cond delay="2999"/>
                                          </p:stCondLst>
                                        </p:cTn>
                                        <p:tgtEl>
                                          <p:spTgt spid="50"/>
                                        </p:tgtEl>
                                        <p:attrNameLst>
                                          <p:attrName>style.visibility</p:attrName>
                                        </p:attrNameLst>
                                      </p:cBhvr>
                                      <p:to>
                                        <p:strVal val="hidden"/>
                                      </p:to>
                                    </p:set>
                                  </p:childTnLst>
                                </p:cTn>
                              </p:par>
                              <p:par>
                                <p:cTn id="118" presetID="2" presetClass="exit" presetSubtype="8" fill="hold" nodeType="withEffect">
                                  <p:stCondLst>
                                    <p:cond delay="0"/>
                                  </p:stCondLst>
                                  <p:childTnLst>
                                    <p:anim calcmode="lin" valueType="num">
                                      <p:cBhvr additive="base">
                                        <p:cTn id="119" dur="3000"/>
                                        <p:tgtEl>
                                          <p:spTgt spid="58"/>
                                        </p:tgtEl>
                                        <p:attrNameLst>
                                          <p:attrName>ppt_x</p:attrName>
                                        </p:attrNameLst>
                                      </p:cBhvr>
                                      <p:tavLst>
                                        <p:tav tm="0">
                                          <p:val>
                                            <p:strVal val="ppt_x"/>
                                          </p:val>
                                        </p:tav>
                                        <p:tav tm="100000">
                                          <p:val>
                                            <p:strVal val="0-ppt_w/2"/>
                                          </p:val>
                                        </p:tav>
                                      </p:tavLst>
                                    </p:anim>
                                    <p:anim calcmode="lin" valueType="num">
                                      <p:cBhvr additive="base">
                                        <p:cTn id="120" dur="3000"/>
                                        <p:tgtEl>
                                          <p:spTgt spid="58"/>
                                        </p:tgtEl>
                                        <p:attrNameLst>
                                          <p:attrName>ppt_y</p:attrName>
                                        </p:attrNameLst>
                                      </p:cBhvr>
                                      <p:tavLst>
                                        <p:tav tm="0">
                                          <p:val>
                                            <p:strVal val="ppt_y"/>
                                          </p:val>
                                        </p:tav>
                                        <p:tav tm="100000">
                                          <p:val>
                                            <p:strVal val="ppt_y"/>
                                          </p:val>
                                        </p:tav>
                                      </p:tavLst>
                                    </p:anim>
                                    <p:set>
                                      <p:cBhvr>
                                        <p:cTn id="121" dur="1" fill="hold">
                                          <p:stCondLst>
                                            <p:cond delay="2999"/>
                                          </p:stCondLst>
                                        </p:cTn>
                                        <p:tgtEl>
                                          <p:spTgt spid="58"/>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66"/>
                                        </p:tgtEl>
                                        <p:attrNameLst>
                                          <p:attrName>ppt_x</p:attrName>
                                        </p:attrNameLst>
                                      </p:cBhvr>
                                      <p:tavLst>
                                        <p:tav tm="0">
                                          <p:val>
                                            <p:strVal val="ppt_x"/>
                                          </p:val>
                                        </p:tav>
                                        <p:tav tm="100000">
                                          <p:val>
                                            <p:strVal val="0-ppt_w/2"/>
                                          </p:val>
                                        </p:tav>
                                      </p:tavLst>
                                    </p:anim>
                                    <p:anim calcmode="lin" valueType="num">
                                      <p:cBhvr additive="base">
                                        <p:cTn id="124" dur="3000"/>
                                        <p:tgtEl>
                                          <p:spTgt spid="66"/>
                                        </p:tgtEl>
                                        <p:attrNameLst>
                                          <p:attrName>ppt_y</p:attrName>
                                        </p:attrNameLst>
                                      </p:cBhvr>
                                      <p:tavLst>
                                        <p:tav tm="0">
                                          <p:val>
                                            <p:strVal val="ppt_y"/>
                                          </p:val>
                                        </p:tav>
                                        <p:tav tm="100000">
                                          <p:val>
                                            <p:strVal val="ppt_y"/>
                                          </p:val>
                                        </p:tav>
                                      </p:tavLst>
                                    </p:anim>
                                    <p:set>
                                      <p:cBhvr>
                                        <p:cTn id="125" dur="1" fill="hold">
                                          <p:stCondLst>
                                            <p:cond delay="2999"/>
                                          </p:stCondLst>
                                        </p:cTn>
                                        <p:tgtEl>
                                          <p:spTgt spid="66"/>
                                        </p:tgtEl>
                                        <p:attrNameLst>
                                          <p:attrName>style.visibility</p:attrName>
                                        </p:attrNameLst>
                                      </p:cBhvr>
                                      <p:to>
                                        <p:strVal val="hidden"/>
                                      </p:to>
                                    </p:set>
                                  </p:childTnLst>
                                </p:cTn>
                              </p:par>
                              <p:par>
                                <p:cTn id="126" presetID="8" presetClass="emph" presetSubtype="0" fill="hold" nodeType="withEffect">
                                  <p:stCondLst>
                                    <p:cond delay="0"/>
                                  </p:stCondLst>
                                  <p:childTnLst>
                                    <p:animRot by="-21600000">
                                      <p:cBhvr>
                                        <p:cTn id="127" dur="3000" fill="hold"/>
                                        <p:tgtEl>
                                          <p:spTgt spid="6"/>
                                        </p:tgtEl>
                                        <p:attrNameLst>
                                          <p:attrName>r</p:attrName>
                                        </p:attrNameLst>
                                      </p:cBhvr>
                                    </p:animRot>
                                  </p:childTnLst>
                                </p:cTn>
                              </p:par>
                              <p:par>
                                <p:cTn id="128" presetID="8" presetClass="emph" presetSubtype="0" fill="hold" nodeType="withEffect">
                                  <p:stCondLst>
                                    <p:cond delay="0"/>
                                  </p:stCondLst>
                                  <p:childTnLst>
                                    <p:animRot by="-21600000">
                                      <p:cBhvr>
                                        <p:cTn id="129" dur="3000" fill="hold"/>
                                        <p:tgtEl>
                                          <p:spTgt spid="34"/>
                                        </p:tgtEl>
                                        <p:attrNameLst>
                                          <p:attrName>r</p:attrName>
                                        </p:attrNameLst>
                                      </p:cBhvr>
                                    </p:animRot>
                                  </p:childTnLst>
                                </p:cTn>
                              </p:par>
                              <p:par>
                                <p:cTn id="130" presetID="8" presetClass="emph" presetSubtype="0" fill="hold" nodeType="withEffect">
                                  <p:stCondLst>
                                    <p:cond delay="0"/>
                                  </p:stCondLst>
                                  <p:childTnLst>
                                    <p:animRot by="-21600000">
                                      <p:cBhvr>
                                        <p:cTn id="131" dur="3000" fill="hold"/>
                                        <p:tgtEl>
                                          <p:spTgt spid="42"/>
                                        </p:tgtEl>
                                        <p:attrNameLst>
                                          <p:attrName>r</p:attrName>
                                        </p:attrNameLst>
                                      </p:cBhvr>
                                    </p:animRot>
                                  </p:childTnLst>
                                </p:cTn>
                              </p:par>
                              <p:par>
                                <p:cTn id="132" presetID="8" presetClass="emph" presetSubtype="0" fill="hold" nodeType="withEffect">
                                  <p:stCondLst>
                                    <p:cond delay="0"/>
                                  </p:stCondLst>
                                  <p:childTnLst>
                                    <p:animRot by="-21600000">
                                      <p:cBhvr>
                                        <p:cTn id="133" dur="3000" fill="hold"/>
                                        <p:tgtEl>
                                          <p:spTgt spid="50"/>
                                        </p:tgtEl>
                                        <p:attrNameLst>
                                          <p:attrName>r</p:attrName>
                                        </p:attrNameLst>
                                      </p:cBhvr>
                                    </p:animRot>
                                  </p:childTnLst>
                                </p:cTn>
                              </p:par>
                              <p:par>
                                <p:cTn id="134" presetID="8" presetClass="emph" presetSubtype="0" fill="hold" nodeType="withEffect">
                                  <p:stCondLst>
                                    <p:cond delay="0"/>
                                  </p:stCondLst>
                                  <p:childTnLst>
                                    <p:animRot by="-21600000">
                                      <p:cBhvr>
                                        <p:cTn id="135" dur="3000" fill="hold"/>
                                        <p:tgtEl>
                                          <p:spTgt spid="58"/>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66"/>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7"/>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35"/>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43"/>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51"/>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59"/>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67"/>
                                        </p:tgtEl>
                                        <p:attrNameLst>
                                          <p:attrName>r</p:attrName>
                                        </p:attrNameLst>
                                      </p:cBhvr>
                                    </p:animRot>
                                  </p:childTnLst>
                                </p:cTn>
                              </p:par>
                              <p:par>
                                <p:cTn id="150" presetID="23" presetClass="entr" presetSubtype="288" fill="hold" nodeType="withEffect">
                                  <p:stCondLst>
                                    <p:cond delay="0"/>
                                  </p:stCondLst>
                                  <p:childTnLst>
                                    <p:set>
                                      <p:cBhvr>
                                        <p:cTn id="151" dur="1" fill="hold">
                                          <p:stCondLst>
                                            <p:cond delay="0"/>
                                          </p:stCondLst>
                                        </p:cTn>
                                        <p:tgtEl>
                                          <p:spTgt spid="4"/>
                                        </p:tgtEl>
                                        <p:attrNameLst>
                                          <p:attrName>style.visibility</p:attrName>
                                        </p:attrNameLst>
                                      </p:cBhvr>
                                      <p:to>
                                        <p:strVal val="visible"/>
                                      </p:to>
                                    </p:set>
                                    <p:anim calcmode="lin" valueType="num">
                                      <p:cBhvr>
                                        <p:cTn id="152" dur="4000" fill="hold"/>
                                        <p:tgtEl>
                                          <p:spTgt spid="4"/>
                                        </p:tgtEl>
                                        <p:attrNameLst>
                                          <p:attrName>ppt_w</p:attrName>
                                        </p:attrNameLst>
                                      </p:cBhvr>
                                      <p:tavLst>
                                        <p:tav tm="0">
                                          <p:val>
                                            <p:strVal val="4/3*#ppt_w"/>
                                          </p:val>
                                        </p:tav>
                                        <p:tav tm="100000">
                                          <p:val>
                                            <p:strVal val="#ppt_w"/>
                                          </p:val>
                                        </p:tav>
                                      </p:tavLst>
                                    </p:anim>
                                    <p:anim calcmode="lin" valueType="num">
                                      <p:cBhvr>
                                        <p:cTn id="153" dur="4000" fill="hold"/>
                                        <p:tgtEl>
                                          <p:spTgt spid="4"/>
                                        </p:tgtEl>
                                        <p:attrNameLst>
                                          <p:attrName>ppt_h</p:attrName>
                                        </p:attrNameLst>
                                      </p:cBhvr>
                                      <p:tavLst>
                                        <p:tav tm="0">
                                          <p:val>
                                            <p:strVal val="4/3*#ppt_h"/>
                                          </p:val>
                                        </p:tav>
                                        <p:tav tm="100000">
                                          <p:val>
                                            <p:strVal val="#ppt_h"/>
                                          </p:val>
                                        </p:tav>
                                      </p:tavLst>
                                    </p:anim>
                                  </p:childTnLst>
                                </p:cTn>
                              </p:par>
                              <p:par>
                                <p:cTn id="154" presetID="16" presetClass="entr" presetSubtype="37" fill="hold" nodeType="withEffect">
                                  <p:stCondLst>
                                    <p:cond delay="0"/>
                                  </p:stCondLst>
                                  <p:childTnLst>
                                    <p:set>
                                      <p:cBhvr>
                                        <p:cTn id="155" dur="1" fill="hold">
                                          <p:stCondLst>
                                            <p:cond delay="0"/>
                                          </p:stCondLst>
                                        </p:cTn>
                                        <p:tgtEl>
                                          <p:spTgt spid="4"/>
                                        </p:tgtEl>
                                        <p:attrNameLst>
                                          <p:attrName>style.visibility</p:attrName>
                                        </p:attrNameLst>
                                      </p:cBhvr>
                                      <p:to>
                                        <p:strVal val="visible"/>
                                      </p:to>
                                    </p:set>
                                    <p:animEffect transition="in" filter="barn(outVertical)">
                                      <p:cBhvr>
                                        <p:cTn id="156" dur="3000"/>
                                        <p:tgtEl>
                                          <p:spTgt spid="4"/>
                                        </p:tgtEl>
                                      </p:cBhvr>
                                    </p:animEffect>
                                  </p:childTnLst>
                                </p:cTn>
                              </p:par>
                            </p:childTnLst>
                          </p:cTn>
                        </p:par>
                        <p:par>
                          <p:cTn id="157" fill="hold">
                            <p:stCondLst>
                              <p:cond delay="7000"/>
                            </p:stCondLst>
                            <p:childTnLst>
                              <p:par>
                                <p:cTn id="158" presetID="40" presetClass="entr" presetSubtype="0" fill="hold" grpId="0" nodeType="afterEffect">
                                  <p:stCondLst>
                                    <p:cond delay="0"/>
                                  </p:stCondLst>
                                  <p:iterate type="lt">
                                    <p:tmPct val="10000"/>
                                  </p:iterate>
                                  <p:childTnLst>
                                    <p:set>
                                      <p:cBhvr>
                                        <p:cTn id="159" dur="1" fill="hold">
                                          <p:stCondLst>
                                            <p:cond delay="0"/>
                                          </p:stCondLst>
                                        </p:cTn>
                                        <p:tgtEl>
                                          <p:spTgt spid="15"/>
                                        </p:tgtEl>
                                        <p:attrNameLst>
                                          <p:attrName>style.visibility</p:attrName>
                                        </p:attrNameLst>
                                      </p:cBhvr>
                                      <p:to>
                                        <p:strVal val="visible"/>
                                      </p:to>
                                    </p:set>
                                    <p:animEffect transition="in" filter="fade">
                                      <p:cBhvr>
                                        <p:cTn id="160" dur="1000"/>
                                        <p:tgtEl>
                                          <p:spTgt spid="15"/>
                                        </p:tgtEl>
                                      </p:cBhvr>
                                    </p:animEffect>
                                    <p:anim calcmode="lin" valueType="num">
                                      <p:cBhvr>
                                        <p:cTn id="161" dur="1000" fill="hold"/>
                                        <p:tgtEl>
                                          <p:spTgt spid="15"/>
                                        </p:tgtEl>
                                        <p:attrNameLst>
                                          <p:attrName>ppt_x</p:attrName>
                                        </p:attrNameLst>
                                      </p:cBhvr>
                                      <p:tavLst>
                                        <p:tav tm="0">
                                          <p:val>
                                            <p:strVal val="#ppt_x-.1"/>
                                          </p:val>
                                        </p:tav>
                                        <p:tav tm="100000">
                                          <p:val>
                                            <p:strVal val="#ppt_x"/>
                                          </p:val>
                                        </p:tav>
                                      </p:tavLst>
                                    </p:anim>
                                    <p:anim calcmode="lin" valueType="num">
                                      <p:cBhvr>
                                        <p:cTn id="162"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417041.jpg"/>
          <p:cNvPicPr>
            <a:picLocks noChangeAspect="1"/>
          </p:cNvPicPr>
          <p:nvPr/>
        </p:nvPicPr>
        <p:blipFill>
          <a:blip r:embed="rId3" cstate="print"/>
          <a:stretch>
            <a:fillRect/>
          </a:stretch>
        </p:blipFill>
        <p:spPr>
          <a:xfrm>
            <a:off x="0" y="-956642"/>
            <a:ext cx="9144000" cy="6264696"/>
          </a:xfrm>
          <a:prstGeom prst="ellipse">
            <a:avLst/>
          </a:prstGeom>
          <a:ln>
            <a:noFill/>
          </a:ln>
          <a:effectLst>
            <a:softEdge rad="112500"/>
          </a:effectLst>
          <a:scene3d>
            <a:camera prst="perspectiveRelaxedModerately"/>
            <a:lightRig rig="threePt" dir="t"/>
          </a:scene3d>
          <a:sp3d>
            <a:bevelT w="254000" h="190500" prst="convex"/>
          </a:sp3d>
        </p:spPr>
      </p:pic>
      <p:sp>
        <p:nvSpPr>
          <p:cNvPr id="18" name="17 Sol"/>
          <p:cNvSpPr/>
          <p:nvPr/>
        </p:nvSpPr>
        <p:spPr>
          <a:xfrm>
            <a:off x="3995936" y="267494"/>
            <a:ext cx="1728837" cy="1619354"/>
          </a:xfrm>
          <a:prstGeom prst="sun">
            <a:avLst/>
          </a:prstGeom>
          <a:solidFill>
            <a:schemeClr val="accent3">
              <a:lumMod val="50000"/>
            </a:schemeClr>
          </a:solidFill>
          <a:ln w="3175">
            <a:noFill/>
          </a:ln>
          <a:scene3d>
            <a:camera prst="orthographicFront"/>
            <a:lightRig rig="threePt" dir="t"/>
          </a:scene3d>
          <a:sp3d>
            <a:bevelT w="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Sol"/>
          <p:cNvSpPr/>
          <p:nvPr/>
        </p:nvSpPr>
        <p:spPr>
          <a:xfrm rot="21448613">
            <a:off x="5328421" y="1096282"/>
            <a:ext cx="1800880" cy="1690642"/>
          </a:xfrm>
          <a:prstGeom prst="sun">
            <a:avLst/>
          </a:prstGeom>
          <a:solidFill>
            <a:schemeClr val="accent3">
              <a:lumMod val="50000"/>
            </a:schemeClr>
          </a:solidFill>
          <a:ln w="3175">
            <a:noFill/>
          </a:ln>
          <a:scene3d>
            <a:camera prst="orthographicFront"/>
            <a:lightRig rig="threePt" dir="t"/>
          </a:scene3d>
          <a:sp3d>
            <a:bevelT w="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Sol"/>
          <p:cNvSpPr/>
          <p:nvPr/>
        </p:nvSpPr>
        <p:spPr>
          <a:xfrm>
            <a:off x="2411760" y="843558"/>
            <a:ext cx="1728192" cy="1656183"/>
          </a:xfrm>
          <a:prstGeom prst="sun">
            <a:avLst/>
          </a:prstGeom>
          <a:solidFill>
            <a:schemeClr val="accent3">
              <a:lumMod val="50000"/>
            </a:schemeClr>
          </a:solidFill>
          <a:ln w="3175">
            <a:noFill/>
          </a:ln>
          <a:scene3d>
            <a:camera prst="orthographicFront"/>
            <a:lightRig rig="threePt" dir="t"/>
          </a:scene3d>
          <a:sp3d>
            <a:bevelT w="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Sol"/>
          <p:cNvSpPr/>
          <p:nvPr/>
        </p:nvSpPr>
        <p:spPr>
          <a:xfrm rot="21107449">
            <a:off x="2367235" y="2415268"/>
            <a:ext cx="1674132" cy="1618135"/>
          </a:xfrm>
          <a:prstGeom prst="sun">
            <a:avLst/>
          </a:prstGeom>
          <a:solidFill>
            <a:schemeClr val="accent3">
              <a:lumMod val="50000"/>
            </a:schemeClr>
          </a:solidFill>
          <a:ln w="3175">
            <a:noFill/>
          </a:ln>
          <a:scene3d>
            <a:camera prst="orthographicFront"/>
            <a:lightRig rig="threePt" dir="t"/>
          </a:scene3d>
          <a:sp3d>
            <a:bevelT w="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Sol"/>
          <p:cNvSpPr/>
          <p:nvPr/>
        </p:nvSpPr>
        <p:spPr>
          <a:xfrm rot="20576676">
            <a:off x="5350683" y="2706795"/>
            <a:ext cx="1724139" cy="1640205"/>
          </a:xfrm>
          <a:prstGeom prst="sun">
            <a:avLst/>
          </a:prstGeom>
          <a:solidFill>
            <a:schemeClr val="accent3">
              <a:lumMod val="50000"/>
            </a:schemeClr>
          </a:solidFill>
          <a:ln w="3175">
            <a:noFill/>
          </a:ln>
          <a:scene3d>
            <a:camera prst="orthographicFront"/>
            <a:lightRig rig="threePt" dir="t"/>
          </a:scene3d>
          <a:sp3d>
            <a:bevelT w="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Sol"/>
          <p:cNvSpPr/>
          <p:nvPr/>
        </p:nvSpPr>
        <p:spPr>
          <a:xfrm rot="20895982">
            <a:off x="3860225" y="3150879"/>
            <a:ext cx="1741490" cy="1676986"/>
          </a:xfrm>
          <a:prstGeom prst="sun">
            <a:avLst/>
          </a:prstGeom>
          <a:solidFill>
            <a:schemeClr val="accent3">
              <a:lumMod val="50000"/>
            </a:schemeClr>
          </a:solidFill>
          <a:ln w="3175">
            <a:noFill/>
          </a:ln>
          <a:scene3d>
            <a:camera prst="orthographicFront"/>
            <a:lightRig rig="threePt" dir="t"/>
          </a:scene3d>
          <a:sp3d>
            <a:bevelT w="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CuadroTexto"/>
          <p:cNvSpPr txBox="1"/>
          <p:nvPr/>
        </p:nvSpPr>
        <p:spPr>
          <a:xfrm>
            <a:off x="1619250" y="4011613"/>
            <a:ext cx="5976938" cy="646112"/>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Su presencia se remonta al Siglo XVIII, a los tiempos de la llegada del primer Borbón 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España.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
        <p:nvSpPr>
          <p:cNvPr id="10" name="9 Rectángulo"/>
          <p:cNvSpPr/>
          <p:nvPr/>
        </p:nvSpPr>
        <p:spPr>
          <a:xfrm>
            <a:off x="2699792" y="2931790"/>
            <a:ext cx="4320480" cy="576064"/>
          </a:xfrm>
          <a:prstGeom prst="rect">
            <a:avLst/>
          </a:prstGeom>
          <a:noFill/>
        </p:spPr>
        <p:txBody>
          <a:bodyPr wrap="none">
            <a:prstTxWarp prst="textDeflateTop">
              <a:avLst>
                <a:gd name="adj" fmla="val 31917"/>
              </a:avLst>
            </a:prstTxWarp>
            <a:spAutoFit/>
          </a:bodyPr>
          <a:lstStyle/>
          <a:p>
            <a:pPr algn="ctr" fontAlgn="auto">
              <a:spcBef>
                <a:spcPts val="0"/>
              </a:spcBef>
              <a:spcAft>
                <a:spcPts val="0"/>
              </a:spcAft>
              <a:defRPr/>
            </a:pPr>
            <a:r>
              <a:rPr lang="es-E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mn-lt"/>
                <a:cs typeface="+mn-cs"/>
              </a:rPr>
              <a:t> </a:t>
            </a:r>
            <a:r>
              <a:rPr lang="es-ES"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mn-lt"/>
                <a:cs typeface="+mn-cs"/>
              </a:rPr>
              <a:t>El Duende del Retiro y su historia </a:t>
            </a:r>
          </a:p>
        </p:txBody>
      </p:sp>
    </p:spTree>
  </p:cSld>
  <p:clrMapOvr>
    <a:masterClrMapping/>
  </p:clrMapOvr>
  <p:transition spd="med" advTm="2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3000" fill="hold"/>
                                        <p:tgtEl>
                                          <p:spTgt spid="18"/>
                                        </p:tgtEl>
                                        <p:attrNameLst>
                                          <p:attrName>ppt_w</p:attrName>
                                        </p:attrNameLst>
                                      </p:cBhvr>
                                      <p:tavLst>
                                        <p:tav tm="0">
                                          <p:val>
                                            <p:fltVal val="0"/>
                                          </p:val>
                                        </p:tav>
                                        <p:tav tm="100000">
                                          <p:val>
                                            <p:strVal val="#ppt_w"/>
                                          </p:val>
                                        </p:tav>
                                      </p:tavLst>
                                    </p:anim>
                                    <p:anim calcmode="lin" valueType="num">
                                      <p:cBhvr>
                                        <p:cTn id="8" dur="3000" fill="hold"/>
                                        <p:tgtEl>
                                          <p:spTgt spid="18"/>
                                        </p:tgtEl>
                                        <p:attrNameLst>
                                          <p:attrName>ppt_h</p:attrName>
                                        </p:attrNameLst>
                                      </p:cBhvr>
                                      <p:tavLst>
                                        <p:tav tm="0">
                                          <p:val>
                                            <p:fltVal val="0"/>
                                          </p:val>
                                        </p:tav>
                                        <p:tav tm="100000">
                                          <p:val>
                                            <p:strVal val="#ppt_h"/>
                                          </p:val>
                                        </p:tav>
                                      </p:tavLst>
                                    </p:anim>
                                    <p:anim calcmode="lin" valueType="num">
                                      <p:cBhvr>
                                        <p:cTn id="9" dur="3000" fill="hold"/>
                                        <p:tgtEl>
                                          <p:spTgt spid="18"/>
                                        </p:tgtEl>
                                        <p:attrNameLst>
                                          <p:attrName>ppt_x</p:attrName>
                                        </p:attrNameLst>
                                      </p:cBhvr>
                                      <p:tavLst>
                                        <p:tav tm="0">
                                          <p:val>
                                            <p:fltVal val="0.5"/>
                                          </p:val>
                                        </p:tav>
                                        <p:tav tm="100000">
                                          <p:val>
                                            <p:strVal val="#ppt_x"/>
                                          </p:val>
                                        </p:tav>
                                      </p:tavLst>
                                    </p:anim>
                                    <p:anim calcmode="lin" valueType="num">
                                      <p:cBhvr>
                                        <p:cTn id="10" dur="3000" fill="hold"/>
                                        <p:tgtEl>
                                          <p:spTgt spid="18"/>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p:cTn id="13" dur="3000" fill="hold"/>
                                        <p:tgtEl>
                                          <p:spTgt spid="19"/>
                                        </p:tgtEl>
                                        <p:attrNameLst>
                                          <p:attrName>ppt_w</p:attrName>
                                        </p:attrNameLst>
                                      </p:cBhvr>
                                      <p:tavLst>
                                        <p:tav tm="0">
                                          <p:val>
                                            <p:fltVal val="0"/>
                                          </p:val>
                                        </p:tav>
                                        <p:tav tm="100000">
                                          <p:val>
                                            <p:strVal val="#ppt_w"/>
                                          </p:val>
                                        </p:tav>
                                      </p:tavLst>
                                    </p:anim>
                                    <p:anim calcmode="lin" valueType="num">
                                      <p:cBhvr>
                                        <p:cTn id="14" dur="3000" fill="hold"/>
                                        <p:tgtEl>
                                          <p:spTgt spid="19"/>
                                        </p:tgtEl>
                                        <p:attrNameLst>
                                          <p:attrName>ppt_h</p:attrName>
                                        </p:attrNameLst>
                                      </p:cBhvr>
                                      <p:tavLst>
                                        <p:tav tm="0">
                                          <p:val>
                                            <p:fltVal val="0"/>
                                          </p:val>
                                        </p:tav>
                                        <p:tav tm="100000">
                                          <p:val>
                                            <p:strVal val="#ppt_h"/>
                                          </p:val>
                                        </p:tav>
                                      </p:tavLst>
                                    </p:anim>
                                    <p:anim calcmode="lin" valueType="num">
                                      <p:cBhvr>
                                        <p:cTn id="15" dur="3000" fill="hold"/>
                                        <p:tgtEl>
                                          <p:spTgt spid="19"/>
                                        </p:tgtEl>
                                        <p:attrNameLst>
                                          <p:attrName>ppt_x</p:attrName>
                                        </p:attrNameLst>
                                      </p:cBhvr>
                                      <p:tavLst>
                                        <p:tav tm="0">
                                          <p:val>
                                            <p:fltVal val="0.5"/>
                                          </p:val>
                                        </p:tav>
                                        <p:tav tm="100000">
                                          <p:val>
                                            <p:strVal val="#ppt_x"/>
                                          </p:val>
                                        </p:tav>
                                      </p:tavLst>
                                    </p:anim>
                                    <p:anim calcmode="lin" valueType="num">
                                      <p:cBhvr>
                                        <p:cTn id="16" dur="3000" fill="hold"/>
                                        <p:tgtEl>
                                          <p:spTgt spid="19"/>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p:cTn id="19" dur="3000" fill="hold"/>
                                        <p:tgtEl>
                                          <p:spTgt spid="20"/>
                                        </p:tgtEl>
                                        <p:attrNameLst>
                                          <p:attrName>ppt_w</p:attrName>
                                        </p:attrNameLst>
                                      </p:cBhvr>
                                      <p:tavLst>
                                        <p:tav tm="0">
                                          <p:val>
                                            <p:fltVal val="0"/>
                                          </p:val>
                                        </p:tav>
                                        <p:tav tm="100000">
                                          <p:val>
                                            <p:strVal val="#ppt_w"/>
                                          </p:val>
                                        </p:tav>
                                      </p:tavLst>
                                    </p:anim>
                                    <p:anim calcmode="lin" valueType="num">
                                      <p:cBhvr>
                                        <p:cTn id="20" dur="3000" fill="hold"/>
                                        <p:tgtEl>
                                          <p:spTgt spid="20"/>
                                        </p:tgtEl>
                                        <p:attrNameLst>
                                          <p:attrName>ppt_h</p:attrName>
                                        </p:attrNameLst>
                                      </p:cBhvr>
                                      <p:tavLst>
                                        <p:tav tm="0">
                                          <p:val>
                                            <p:fltVal val="0"/>
                                          </p:val>
                                        </p:tav>
                                        <p:tav tm="100000">
                                          <p:val>
                                            <p:strVal val="#ppt_h"/>
                                          </p:val>
                                        </p:tav>
                                      </p:tavLst>
                                    </p:anim>
                                    <p:anim calcmode="lin" valueType="num">
                                      <p:cBhvr>
                                        <p:cTn id="21" dur="3000" fill="hold"/>
                                        <p:tgtEl>
                                          <p:spTgt spid="20"/>
                                        </p:tgtEl>
                                        <p:attrNameLst>
                                          <p:attrName>ppt_x</p:attrName>
                                        </p:attrNameLst>
                                      </p:cBhvr>
                                      <p:tavLst>
                                        <p:tav tm="0">
                                          <p:val>
                                            <p:fltVal val="0.5"/>
                                          </p:val>
                                        </p:tav>
                                        <p:tav tm="100000">
                                          <p:val>
                                            <p:strVal val="#ppt_x"/>
                                          </p:val>
                                        </p:tav>
                                      </p:tavLst>
                                    </p:anim>
                                    <p:anim calcmode="lin" valueType="num">
                                      <p:cBhvr>
                                        <p:cTn id="22" dur="3000" fill="hold"/>
                                        <p:tgtEl>
                                          <p:spTgt spid="20"/>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p:cTn id="25" dur="3000" fill="hold"/>
                                        <p:tgtEl>
                                          <p:spTgt spid="21"/>
                                        </p:tgtEl>
                                        <p:attrNameLst>
                                          <p:attrName>ppt_w</p:attrName>
                                        </p:attrNameLst>
                                      </p:cBhvr>
                                      <p:tavLst>
                                        <p:tav tm="0">
                                          <p:val>
                                            <p:fltVal val="0"/>
                                          </p:val>
                                        </p:tav>
                                        <p:tav tm="100000">
                                          <p:val>
                                            <p:strVal val="#ppt_w"/>
                                          </p:val>
                                        </p:tav>
                                      </p:tavLst>
                                    </p:anim>
                                    <p:anim calcmode="lin" valueType="num">
                                      <p:cBhvr>
                                        <p:cTn id="26" dur="3000" fill="hold"/>
                                        <p:tgtEl>
                                          <p:spTgt spid="21"/>
                                        </p:tgtEl>
                                        <p:attrNameLst>
                                          <p:attrName>ppt_h</p:attrName>
                                        </p:attrNameLst>
                                      </p:cBhvr>
                                      <p:tavLst>
                                        <p:tav tm="0">
                                          <p:val>
                                            <p:fltVal val="0"/>
                                          </p:val>
                                        </p:tav>
                                        <p:tav tm="100000">
                                          <p:val>
                                            <p:strVal val="#ppt_h"/>
                                          </p:val>
                                        </p:tav>
                                      </p:tavLst>
                                    </p:anim>
                                    <p:anim calcmode="lin" valueType="num">
                                      <p:cBhvr>
                                        <p:cTn id="27" dur="3000" fill="hold"/>
                                        <p:tgtEl>
                                          <p:spTgt spid="21"/>
                                        </p:tgtEl>
                                        <p:attrNameLst>
                                          <p:attrName>ppt_x</p:attrName>
                                        </p:attrNameLst>
                                      </p:cBhvr>
                                      <p:tavLst>
                                        <p:tav tm="0">
                                          <p:val>
                                            <p:fltVal val="0.5"/>
                                          </p:val>
                                        </p:tav>
                                        <p:tav tm="100000">
                                          <p:val>
                                            <p:strVal val="#ppt_x"/>
                                          </p:val>
                                        </p:tav>
                                      </p:tavLst>
                                    </p:anim>
                                    <p:anim calcmode="lin" valueType="num">
                                      <p:cBhvr>
                                        <p:cTn id="28" dur="3000" fill="hold"/>
                                        <p:tgtEl>
                                          <p:spTgt spid="21"/>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p:cTn id="31" dur="3000" fill="hold"/>
                                        <p:tgtEl>
                                          <p:spTgt spid="23"/>
                                        </p:tgtEl>
                                        <p:attrNameLst>
                                          <p:attrName>ppt_w</p:attrName>
                                        </p:attrNameLst>
                                      </p:cBhvr>
                                      <p:tavLst>
                                        <p:tav tm="0">
                                          <p:val>
                                            <p:fltVal val="0"/>
                                          </p:val>
                                        </p:tav>
                                        <p:tav tm="100000">
                                          <p:val>
                                            <p:strVal val="#ppt_w"/>
                                          </p:val>
                                        </p:tav>
                                      </p:tavLst>
                                    </p:anim>
                                    <p:anim calcmode="lin" valueType="num">
                                      <p:cBhvr>
                                        <p:cTn id="32" dur="3000" fill="hold"/>
                                        <p:tgtEl>
                                          <p:spTgt spid="23"/>
                                        </p:tgtEl>
                                        <p:attrNameLst>
                                          <p:attrName>ppt_h</p:attrName>
                                        </p:attrNameLst>
                                      </p:cBhvr>
                                      <p:tavLst>
                                        <p:tav tm="0">
                                          <p:val>
                                            <p:fltVal val="0"/>
                                          </p:val>
                                        </p:tav>
                                        <p:tav tm="100000">
                                          <p:val>
                                            <p:strVal val="#ppt_h"/>
                                          </p:val>
                                        </p:tav>
                                      </p:tavLst>
                                    </p:anim>
                                    <p:anim calcmode="lin" valueType="num">
                                      <p:cBhvr>
                                        <p:cTn id="33" dur="3000" fill="hold"/>
                                        <p:tgtEl>
                                          <p:spTgt spid="23"/>
                                        </p:tgtEl>
                                        <p:attrNameLst>
                                          <p:attrName>ppt_x</p:attrName>
                                        </p:attrNameLst>
                                      </p:cBhvr>
                                      <p:tavLst>
                                        <p:tav tm="0">
                                          <p:val>
                                            <p:fltVal val="0.5"/>
                                          </p:val>
                                        </p:tav>
                                        <p:tav tm="100000">
                                          <p:val>
                                            <p:strVal val="#ppt_x"/>
                                          </p:val>
                                        </p:tav>
                                      </p:tavLst>
                                    </p:anim>
                                    <p:anim calcmode="lin" valueType="num">
                                      <p:cBhvr>
                                        <p:cTn id="34" dur="3000" fill="hold"/>
                                        <p:tgtEl>
                                          <p:spTgt spid="23"/>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3000" fill="hold"/>
                                        <p:tgtEl>
                                          <p:spTgt spid="24"/>
                                        </p:tgtEl>
                                        <p:attrNameLst>
                                          <p:attrName>ppt_w</p:attrName>
                                        </p:attrNameLst>
                                      </p:cBhvr>
                                      <p:tavLst>
                                        <p:tav tm="0">
                                          <p:val>
                                            <p:fltVal val="0"/>
                                          </p:val>
                                        </p:tav>
                                        <p:tav tm="100000">
                                          <p:val>
                                            <p:strVal val="#ppt_w"/>
                                          </p:val>
                                        </p:tav>
                                      </p:tavLst>
                                    </p:anim>
                                    <p:anim calcmode="lin" valueType="num">
                                      <p:cBhvr>
                                        <p:cTn id="38" dur="3000" fill="hold"/>
                                        <p:tgtEl>
                                          <p:spTgt spid="24"/>
                                        </p:tgtEl>
                                        <p:attrNameLst>
                                          <p:attrName>ppt_h</p:attrName>
                                        </p:attrNameLst>
                                      </p:cBhvr>
                                      <p:tavLst>
                                        <p:tav tm="0">
                                          <p:val>
                                            <p:fltVal val="0"/>
                                          </p:val>
                                        </p:tav>
                                        <p:tav tm="100000">
                                          <p:val>
                                            <p:strVal val="#ppt_h"/>
                                          </p:val>
                                        </p:tav>
                                      </p:tavLst>
                                    </p:anim>
                                    <p:anim calcmode="lin" valueType="num">
                                      <p:cBhvr>
                                        <p:cTn id="39" dur="3000" fill="hold"/>
                                        <p:tgtEl>
                                          <p:spTgt spid="24"/>
                                        </p:tgtEl>
                                        <p:attrNameLst>
                                          <p:attrName>ppt_x</p:attrName>
                                        </p:attrNameLst>
                                      </p:cBhvr>
                                      <p:tavLst>
                                        <p:tav tm="0">
                                          <p:val>
                                            <p:fltVal val="0.5"/>
                                          </p:val>
                                        </p:tav>
                                        <p:tav tm="100000">
                                          <p:val>
                                            <p:strVal val="#ppt_x"/>
                                          </p:val>
                                        </p:tav>
                                      </p:tavLst>
                                    </p:anim>
                                    <p:anim calcmode="lin" valueType="num">
                                      <p:cBhvr>
                                        <p:cTn id="40" dur="3000" fill="hold"/>
                                        <p:tgtEl>
                                          <p:spTgt spid="24"/>
                                        </p:tgtEl>
                                        <p:attrNameLst>
                                          <p:attrName>ppt_y</p:attrName>
                                        </p:attrNameLst>
                                      </p:cBhvr>
                                      <p:tavLst>
                                        <p:tav tm="0">
                                          <p:val>
                                            <p:fltVal val="0.5"/>
                                          </p:val>
                                        </p:tav>
                                        <p:tav tm="100000">
                                          <p:val>
                                            <p:strVal val="#ppt_y"/>
                                          </p:val>
                                        </p:tav>
                                      </p:tavLst>
                                    </p:anim>
                                  </p:childTnLst>
                                </p:cTn>
                              </p:par>
                              <p:par>
                                <p:cTn id="41" presetID="8" presetClass="emph" presetSubtype="0" fill="hold" nodeType="withEffect">
                                  <p:stCondLst>
                                    <p:cond delay="0"/>
                                  </p:stCondLst>
                                  <p:childTnLst>
                                    <p:animRot by="21600000">
                                      <p:cBhvr>
                                        <p:cTn id="42" dur="3000" fill="hold"/>
                                        <p:tgtEl>
                                          <p:spTgt spid="18"/>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9"/>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20"/>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21"/>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23"/>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24"/>
                                        </p:tgtEl>
                                        <p:attrNameLst>
                                          <p:attrName>r</p:attrName>
                                        </p:attrNameLst>
                                      </p:cBhvr>
                                    </p:animRot>
                                  </p:childTnLst>
                                </p:cTn>
                              </p:par>
                            </p:childTnLst>
                          </p:cTn>
                        </p:par>
                        <p:par>
                          <p:cTn id="53" fill="hold">
                            <p:stCondLst>
                              <p:cond delay="3000"/>
                            </p:stCondLst>
                            <p:childTnLst>
                              <p:par>
                                <p:cTn id="54" presetID="23" presetClass="exit" presetSubtype="544" fill="hold" nodeType="afterEffect">
                                  <p:stCondLst>
                                    <p:cond delay="0"/>
                                  </p:stCondLst>
                                  <p:childTnLst>
                                    <p:anim calcmode="lin" valueType="num">
                                      <p:cBhvr>
                                        <p:cTn id="55" dur="3000"/>
                                        <p:tgtEl>
                                          <p:spTgt spid="18"/>
                                        </p:tgtEl>
                                        <p:attrNameLst>
                                          <p:attrName>ppt_w</p:attrName>
                                        </p:attrNameLst>
                                      </p:cBhvr>
                                      <p:tavLst>
                                        <p:tav tm="0">
                                          <p:val>
                                            <p:strVal val="ppt_w"/>
                                          </p:val>
                                        </p:tav>
                                        <p:tav tm="100000">
                                          <p:val>
                                            <p:fltVal val="0"/>
                                          </p:val>
                                        </p:tav>
                                      </p:tavLst>
                                    </p:anim>
                                    <p:anim calcmode="lin" valueType="num">
                                      <p:cBhvr>
                                        <p:cTn id="56" dur="3000"/>
                                        <p:tgtEl>
                                          <p:spTgt spid="18"/>
                                        </p:tgtEl>
                                        <p:attrNameLst>
                                          <p:attrName>ppt_h</p:attrName>
                                        </p:attrNameLst>
                                      </p:cBhvr>
                                      <p:tavLst>
                                        <p:tav tm="0">
                                          <p:val>
                                            <p:strVal val="ppt_h"/>
                                          </p:val>
                                        </p:tav>
                                        <p:tav tm="100000">
                                          <p:val>
                                            <p:fltVal val="0"/>
                                          </p:val>
                                        </p:tav>
                                      </p:tavLst>
                                    </p:anim>
                                    <p:anim calcmode="lin" valueType="num">
                                      <p:cBhvr>
                                        <p:cTn id="57" dur="3000"/>
                                        <p:tgtEl>
                                          <p:spTgt spid="18"/>
                                        </p:tgtEl>
                                        <p:attrNameLst>
                                          <p:attrName>ppt_x</p:attrName>
                                        </p:attrNameLst>
                                      </p:cBhvr>
                                      <p:tavLst>
                                        <p:tav tm="0">
                                          <p:val>
                                            <p:strVal val="ppt_x"/>
                                          </p:val>
                                        </p:tav>
                                        <p:tav tm="100000">
                                          <p:val>
                                            <p:fltVal val="0.5"/>
                                          </p:val>
                                        </p:tav>
                                      </p:tavLst>
                                    </p:anim>
                                    <p:anim calcmode="lin" valueType="num">
                                      <p:cBhvr>
                                        <p:cTn id="58" dur="3000"/>
                                        <p:tgtEl>
                                          <p:spTgt spid="18"/>
                                        </p:tgtEl>
                                        <p:attrNameLst>
                                          <p:attrName>ppt_y</p:attrName>
                                        </p:attrNameLst>
                                      </p:cBhvr>
                                      <p:tavLst>
                                        <p:tav tm="0">
                                          <p:val>
                                            <p:strVal val="ppt_y"/>
                                          </p:val>
                                        </p:tav>
                                        <p:tav tm="100000">
                                          <p:val>
                                            <p:fltVal val="0.5"/>
                                          </p:val>
                                        </p:tav>
                                      </p:tavLst>
                                    </p:anim>
                                    <p:set>
                                      <p:cBhvr>
                                        <p:cTn id="59" dur="1" fill="hold">
                                          <p:stCondLst>
                                            <p:cond delay="2999"/>
                                          </p:stCondLst>
                                        </p:cTn>
                                        <p:tgtEl>
                                          <p:spTgt spid="18"/>
                                        </p:tgtEl>
                                        <p:attrNameLst>
                                          <p:attrName>style.visibility</p:attrName>
                                        </p:attrNameLst>
                                      </p:cBhvr>
                                      <p:to>
                                        <p:strVal val="hidden"/>
                                      </p:to>
                                    </p:set>
                                  </p:childTnLst>
                                </p:cTn>
                              </p:par>
                              <p:par>
                                <p:cTn id="60" presetID="23" presetClass="exit" presetSubtype="544" fill="hold" nodeType="withEffect">
                                  <p:stCondLst>
                                    <p:cond delay="0"/>
                                  </p:stCondLst>
                                  <p:childTnLst>
                                    <p:anim calcmode="lin" valueType="num">
                                      <p:cBhvr>
                                        <p:cTn id="61" dur="3000"/>
                                        <p:tgtEl>
                                          <p:spTgt spid="19"/>
                                        </p:tgtEl>
                                        <p:attrNameLst>
                                          <p:attrName>ppt_w</p:attrName>
                                        </p:attrNameLst>
                                      </p:cBhvr>
                                      <p:tavLst>
                                        <p:tav tm="0">
                                          <p:val>
                                            <p:strVal val="ppt_w"/>
                                          </p:val>
                                        </p:tav>
                                        <p:tav tm="100000">
                                          <p:val>
                                            <p:fltVal val="0"/>
                                          </p:val>
                                        </p:tav>
                                      </p:tavLst>
                                    </p:anim>
                                    <p:anim calcmode="lin" valueType="num">
                                      <p:cBhvr>
                                        <p:cTn id="62" dur="3000"/>
                                        <p:tgtEl>
                                          <p:spTgt spid="19"/>
                                        </p:tgtEl>
                                        <p:attrNameLst>
                                          <p:attrName>ppt_h</p:attrName>
                                        </p:attrNameLst>
                                      </p:cBhvr>
                                      <p:tavLst>
                                        <p:tav tm="0">
                                          <p:val>
                                            <p:strVal val="ppt_h"/>
                                          </p:val>
                                        </p:tav>
                                        <p:tav tm="100000">
                                          <p:val>
                                            <p:fltVal val="0"/>
                                          </p:val>
                                        </p:tav>
                                      </p:tavLst>
                                    </p:anim>
                                    <p:anim calcmode="lin" valueType="num">
                                      <p:cBhvr>
                                        <p:cTn id="63" dur="3000"/>
                                        <p:tgtEl>
                                          <p:spTgt spid="19"/>
                                        </p:tgtEl>
                                        <p:attrNameLst>
                                          <p:attrName>ppt_x</p:attrName>
                                        </p:attrNameLst>
                                      </p:cBhvr>
                                      <p:tavLst>
                                        <p:tav tm="0">
                                          <p:val>
                                            <p:strVal val="ppt_x"/>
                                          </p:val>
                                        </p:tav>
                                        <p:tav tm="100000">
                                          <p:val>
                                            <p:fltVal val="0.5"/>
                                          </p:val>
                                        </p:tav>
                                      </p:tavLst>
                                    </p:anim>
                                    <p:anim calcmode="lin" valueType="num">
                                      <p:cBhvr>
                                        <p:cTn id="64" dur="3000"/>
                                        <p:tgtEl>
                                          <p:spTgt spid="19"/>
                                        </p:tgtEl>
                                        <p:attrNameLst>
                                          <p:attrName>ppt_y</p:attrName>
                                        </p:attrNameLst>
                                      </p:cBhvr>
                                      <p:tavLst>
                                        <p:tav tm="0">
                                          <p:val>
                                            <p:strVal val="ppt_y"/>
                                          </p:val>
                                        </p:tav>
                                        <p:tav tm="100000">
                                          <p:val>
                                            <p:fltVal val="0.5"/>
                                          </p:val>
                                        </p:tav>
                                      </p:tavLst>
                                    </p:anim>
                                    <p:set>
                                      <p:cBhvr>
                                        <p:cTn id="65" dur="1" fill="hold">
                                          <p:stCondLst>
                                            <p:cond delay="2999"/>
                                          </p:stCondLst>
                                        </p:cTn>
                                        <p:tgtEl>
                                          <p:spTgt spid="19"/>
                                        </p:tgtEl>
                                        <p:attrNameLst>
                                          <p:attrName>style.visibility</p:attrName>
                                        </p:attrNameLst>
                                      </p:cBhvr>
                                      <p:to>
                                        <p:strVal val="hidden"/>
                                      </p:to>
                                    </p:set>
                                  </p:childTnLst>
                                </p:cTn>
                              </p:par>
                              <p:par>
                                <p:cTn id="66" presetID="23" presetClass="exit" presetSubtype="544" fill="hold" nodeType="withEffect">
                                  <p:stCondLst>
                                    <p:cond delay="0"/>
                                  </p:stCondLst>
                                  <p:childTnLst>
                                    <p:anim calcmode="lin" valueType="num">
                                      <p:cBhvr>
                                        <p:cTn id="67" dur="3000"/>
                                        <p:tgtEl>
                                          <p:spTgt spid="20"/>
                                        </p:tgtEl>
                                        <p:attrNameLst>
                                          <p:attrName>ppt_w</p:attrName>
                                        </p:attrNameLst>
                                      </p:cBhvr>
                                      <p:tavLst>
                                        <p:tav tm="0">
                                          <p:val>
                                            <p:strVal val="ppt_w"/>
                                          </p:val>
                                        </p:tav>
                                        <p:tav tm="100000">
                                          <p:val>
                                            <p:fltVal val="0"/>
                                          </p:val>
                                        </p:tav>
                                      </p:tavLst>
                                    </p:anim>
                                    <p:anim calcmode="lin" valueType="num">
                                      <p:cBhvr>
                                        <p:cTn id="68" dur="3000"/>
                                        <p:tgtEl>
                                          <p:spTgt spid="20"/>
                                        </p:tgtEl>
                                        <p:attrNameLst>
                                          <p:attrName>ppt_h</p:attrName>
                                        </p:attrNameLst>
                                      </p:cBhvr>
                                      <p:tavLst>
                                        <p:tav tm="0">
                                          <p:val>
                                            <p:strVal val="ppt_h"/>
                                          </p:val>
                                        </p:tav>
                                        <p:tav tm="100000">
                                          <p:val>
                                            <p:fltVal val="0"/>
                                          </p:val>
                                        </p:tav>
                                      </p:tavLst>
                                    </p:anim>
                                    <p:anim calcmode="lin" valueType="num">
                                      <p:cBhvr>
                                        <p:cTn id="69" dur="3000"/>
                                        <p:tgtEl>
                                          <p:spTgt spid="20"/>
                                        </p:tgtEl>
                                        <p:attrNameLst>
                                          <p:attrName>ppt_x</p:attrName>
                                        </p:attrNameLst>
                                      </p:cBhvr>
                                      <p:tavLst>
                                        <p:tav tm="0">
                                          <p:val>
                                            <p:strVal val="ppt_x"/>
                                          </p:val>
                                        </p:tav>
                                        <p:tav tm="100000">
                                          <p:val>
                                            <p:fltVal val="0.5"/>
                                          </p:val>
                                        </p:tav>
                                      </p:tavLst>
                                    </p:anim>
                                    <p:anim calcmode="lin" valueType="num">
                                      <p:cBhvr>
                                        <p:cTn id="70" dur="3000"/>
                                        <p:tgtEl>
                                          <p:spTgt spid="20"/>
                                        </p:tgtEl>
                                        <p:attrNameLst>
                                          <p:attrName>ppt_y</p:attrName>
                                        </p:attrNameLst>
                                      </p:cBhvr>
                                      <p:tavLst>
                                        <p:tav tm="0">
                                          <p:val>
                                            <p:strVal val="ppt_y"/>
                                          </p:val>
                                        </p:tav>
                                        <p:tav tm="100000">
                                          <p:val>
                                            <p:fltVal val="0.5"/>
                                          </p:val>
                                        </p:tav>
                                      </p:tavLst>
                                    </p:anim>
                                    <p:set>
                                      <p:cBhvr>
                                        <p:cTn id="71" dur="1" fill="hold">
                                          <p:stCondLst>
                                            <p:cond delay="2999"/>
                                          </p:stCondLst>
                                        </p:cTn>
                                        <p:tgtEl>
                                          <p:spTgt spid="20"/>
                                        </p:tgtEl>
                                        <p:attrNameLst>
                                          <p:attrName>style.visibility</p:attrName>
                                        </p:attrNameLst>
                                      </p:cBhvr>
                                      <p:to>
                                        <p:strVal val="hidden"/>
                                      </p:to>
                                    </p:set>
                                  </p:childTnLst>
                                </p:cTn>
                              </p:par>
                              <p:par>
                                <p:cTn id="72" presetID="23" presetClass="exit" presetSubtype="544" fill="hold" nodeType="withEffect">
                                  <p:stCondLst>
                                    <p:cond delay="0"/>
                                  </p:stCondLst>
                                  <p:childTnLst>
                                    <p:anim calcmode="lin" valueType="num">
                                      <p:cBhvr>
                                        <p:cTn id="73" dur="3000"/>
                                        <p:tgtEl>
                                          <p:spTgt spid="21"/>
                                        </p:tgtEl>
                                        <p:attrNameLst>
                                          <p:attrName>ppt_w</p:attrName>
                                        </p:attrNameLst>
                                      </p:cBhvr>
                                      <p:tavLst>
                                        <p:tav tm="0">
                                          <p:val>
                                            <p:strVal val="ppt_w"/>
                                          </p:val>
                                        </p:tav>
                                        <p:tav tm="100000">
                                          <p:val>
                                            <p:fltVal val="0"/>
                                          </p:val>
                                        </p:tav>
                                      </p:tavLst>
                                    </p:anim>
                                    <p:anim calcmode="lin" valueType="num">
                                      <p:cBhvr>
                                        <p:cTn id="74" dur="3000"/>
                                        <p:tgtEl>
                                          <p:spTgt spid="21"/>
                                        </p:tgtEl>
                                        <p:attrNameLst>
                                          <p:attrName>ppt_h</p:attrName>
                                        </p:attrNameLst>
                                      </p:cBhvr>
                                      <p:tavLst>
                                        <p:tav tm="0">
                                          <p:val>
                                            <p:strVal val="ppt_h"/>
                                          </p:val>
                                        </p:tav>
                                        <p:tav tm="100000">
                                          <p:val>
                                            <p:fltVal val="0"/>
                                          </p:val>
                                        </p:tav>
                                      </p:tavLst>
                                    </p:anim>
                                    <p:anim calcmode="lin" valueType="num">
                                      <p:cBhvr>
                                        <p:cTn id="75" dur="3000"/>
                                        <p:tgtEl>
                                          <p:spTgt spid="21"/>
                                        </p:tgtEl>
                                        <p:attrNameLst>
                                          <p:attrName>ppt_x</p:attrName>
                                        </p:attrNameLst>
                                      </p:cBhvr>
                                      <p:tavLst>
                                        <p:tav tm="0">
                                          <p:val>
                                            <p:strVal val="ppt_x"/>
                                          </p:val>
                                        </p:tav>
                                        <p:tav tm="100000">
                                          <p:val>
                                            <p:fltVal val="0.5"/>
                                          </p:val>
                                        </p:tav>
                                      </p:tavLst>
                                    </p:anim>
                                    <p:anim calcmode="lin" valueType="num">
                                      <p:cBhvr>
                                        <p:cTn id="76" dur="3000"/>
                                        <p:tgtEl>
                                          <p:spTgt spid="21"/>
                                        </p:tgtEl>
                                        <p:attrNameLst>
                                          <p:attrName>ppt_y</p:attrName>
                                        </p:attrNameLst>
                                      </p:cBhvr>
                                      <p:tavLst>
                                        <p:tav tm="0">
                                          <p:val>
                                            <p:strVal val="ppt_y"/>
                                          </p:val>
                                        </p:tav>
                                        <p:tav tm="100000">
                                          <p:val>
                                            <p:fltVal val="0.5"/>
                                          </p:val>
                                        </p:tav>
                                      </p:tavLst>
                                    </p:anim>
                                    <p:set>
                                      <p:cBhvr>
                                        <p:cTn id="77" dur="1" fill="hold">
                                          <p:stCondLst>
                                            <p:cond delay="2999"/>
                                          </p:stCondLst>
                                        </p:cTn>
                                        <p:tgtEl>
                                          <p:spTgt spid="21"/>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3000"/>
                                        <p:tgtEl>
                                          <p:spTgt spid="23"/>
                                        </p:tgtEl>
                                        <p:attrNameLst>
                                          <p:attrName>ppt_w</p:attrName>
                                        </p:attrNameLst>
                                      </p:cBhvr>
                                      <p:tavLst>
                                        <p:tav tm="0">
                                          <p:val>
                                            <p:strVal val="ppt_w"/>
                                          </p:val>
                                        </p:tav>
                                        <p:tav tm="100000">
                                          <p:val>
                                            <p:fltVal val="0"/>
                                          </p:val>
                                        </p:tav>
                                      </p:tavLst>
                                    </p:anim>
                                    <p:anim calcmode="lin" valueType="num">
                                      <p:cBhvr>
                                        <p:cTn id="80" dur="3000"/>
                                        <p:tgtEl>
                                          <p:spTgt spid="23"/>
                                        </p:tgtEl>
                                        <p:attrNameLst>
                                          <p:attrName>ppt_h</p:attrName>
                                        </p:attrNameLst>
                                      </p:cBhvr>
                                      <p:tavLst>
                                        <p:tav tm="0">
                                          <p:val>
                                            <p:strVal val="ppt_h"/>
                                          </p:val>
                                        </p:tav>
                                        <p:tav tm="100000">
                                          <p:val>
                                            <p:fltVal val="0"/>
                                          </p:val>
                                        </p:tav>
                                      </p:tavLst>
                                    </p:anim>
                                    <p:anim calcmode="lin" valueType="num">
                                      <p:cBhvr>
                                        <p:cTn id="81" dur="3000"/>
                                        <p:tgtEl>
                                          <p:spTgt spid="23"/>
                                        </p:tgtEl>
                                        <p:attrNameLst>
                                          <p:attrName>ppt_x</p:attrName>
                                        </p:attrNameLst>
                                      </p:cBhvr>
                                      <p:tavLst>
                                        <p:tav tm="0">
                                          <p:val>
                                            <p:strVal val="ppt_x"/>
                                          </p:val>
                                        </p:tav>
                                        <p:tav tm="100000">
                                          <p:val>
                                            <p:fltVal val="0.5"/>
                                          </p:val>
                                        </p:tav>
                                      </p:tavLst>
                                    </p:anim>
                                    <p:anim calcmode="lin" valueType="num">
                                      <p:cBhvr>
                                        <p:cTn id="82" dur="3000"/>
                                        <p:tgtEl>
                                          <p:spTgt spid="23"/>
                                        </p:tgtEl>
                                        <p:attrNameLst>
                                          <p:attrName>ppt_y</p:attrName>
                                        </p:attrNameLst>
                                      </p:cBhvr>
                                      <p:tavLst>
                                        <p:tav tm="0">
                                          <p:val>
                                            <p:strVal val="ppt_y"/>
                                          </p:val>
                                        </p:tav>
                                        <p:tav tm="100000">
                                          <p:val>
                                            <p:fltVal val="0.5"/>
                                          </p:val>
                                        </p:tav>
                                      </p:tavLst>
                                    </p:anim>
                                    <p:set>
                                      <p:cBhvr>
                                        <p:cTn id="83" dur="1" fill="hold">
                                          <p:stCondLst>
                                            <p:cond delay="2999"/>
                                          </p:stCondLst>
                                        </p:cTn>
                                        <p:tgtEl>
                                          <p:spTgt spid="23"/>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3000"/>
                                        <p:tgtEl>
                                          <p:spTgt spid="24"/>
                                        </p:tgtEl>
                                        <p:attrNameLst>
                                          <p:attrName>ppt_w</p:attrName>
                                        </p:attrNameLst>
                                      </p:cBhvr>
                                      <p:tavLst>
                                        <p:tav tm="0">
                                          <p:val>
                                            <p:strVal val="ppt_w"/>
                                          </p:val>
                                        </p:tav>
                                        <p:tav tm="100000">
                                          <p:val>
                                            <p:fltVal val="0"/>
                                          </p:val>
                                        </p:tav>
                                      </p:tavLst>
                                    </p:anim>
                                    <p:anim calcmode="lin" valueType="num">
                                      <p:cBhvr>
                                        <p:cTn id="86" dur="3000"/>
                                        <p:tgtEl>
                                          <p:spTgt spid="24"/>
                                        </p:tgtEl>
                                        <p:attrNameLst>
                                          <p:attrName>ppt_h</p:attrName>
                                        </p:attrNameLst>
                                      </p:cBhvr>
                                      <p:tavLst>
                                        <p:tav tm="0">
                                          <p:val>
                                            <p:strVal val="ppt_h"/>
                                          </p:val>
                                        </p:tav>
                                        <p:tav tm="100000">
                                          <p:val>
                                            <p:fltVal val="0"/>
                                          </p:val>
                                        </p:tav>
                                      </p:tavLst>
                                    </p:anim>
                                    <p:anim calcmode="lin" valueType="num">
                                      <p:cBhvr>
                                        <p:cTn id="87" dur="3000"/>
                                        <p:tgtEl>
                                          <p:spTgt spid="24"/>
                                        </p:tgtEl>
                                        <p:attrNameLst>
                                          <p:attrName>ppt_x</p:attrName>
                                        </p:attrNameLst>
                                      </p:cBhvr>
                                      <p:tavLst>
                                        <p:tav tm="0">
                                          <p:val>
                                            <p:strVal val="ppt_x"/>
                                          </p:val>
                                        </p:tav>
                                        <p:tav tm="100000">
                                          <p:val>
                                            <p:fltVal val="0.5"/>
                                          </p:val>
                                        </p:tav>
                                      </p:tavLst>
                                    </p:anim>
                                    <p:anim calcmode="lin" valueType="num">
                                      <p:cBhvr>
                                        <p:cTn id="88" dur="3000"/>
                                        <p:tgtEl>
                                          <p:spTgt spid="24"/>
                                        </p:tgtEl>
                                        <p:attrNameLst>
                                          <p:attrName>ppt_y</p:attrName>
                                        </p:attrNameLst>
                                      </p:cBhvr>
                                      <p:tavLst>
                                        <p:tav tm="0">
                                          <p:val>
                                            <p:strVal val="ppt_y"/>
                                          </p:val>
                                        </p:tav>
                                        <p:tav tm="100000">
                                          <p:val>
                                            <p:fltVal val="0.5"/>
                                          </p:val>
                                        </p:tav>
                                      </p:tavLst>
                                    </p:anim>
                                    <p:set>
                                      <p:cBhvr>
                                        <p:cTn id="89" dur="1" fill="hold">
                                          <p:stCondLst>
                                            <p:cond delay="2999"/>
                                          </p:stCondLst>
                                        </p:cTn>
                                        <p:tgtEl>
                                          <p:spTgt spid="24"/>
                                        </p:tgtEl>
                                        <p:attrNameLst>
                                          <p:attrName>style.visibility</p:attrName>
                                        </p:attrNameLst>
                                      </p:cBhvr>
                                      <p:to>
                                        <p:strVal val="hidden"/>
                                      </p:to>
                                    </p:set>
                                  </p:childTnLst>
                                </p:cTn>
                              </p:par>
                              <p:par>
                                <p:cTn id="90" presetID="8" presetClass="emph" presetSubtype="0" fill="hold" nodeType="withEffect">
                                  <p:stCondLst>
                                    <p:cond delay="0"/>
                                  </p:stCondLst>
                                  <p:childTnLst>
                                    <p:animRot by="-21600000">
                                      <p:cBhvr>
                                        <p:cTn id="91" dur="3000" fill="hold"/>
                                        <p:tgtEl>
                                          <p:spTgt spid="18"/>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9"/>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20"/>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21"/>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23"/>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24"/>
                                        </p:tgtEl>
                                        <p:attrNameLst>
                                          <p:attrName>r</p:attrName>
                                        </p:attrNameLst>
                                      </p:cBhvr>
                                    </p:animRot>
                                  </p:childTnLst>
                                </p:cTn>
                              </p:par>
                              <p:par>
                                <p:cTn id="102" presetID="23" presetClass="entr" presetSubtype="288" fill="hold" nodeType="withEffect">
                                  <p:stCondLst>
                                    <p:cond delay="0"/>
                                  </p:stCondLst>
                                  <p:childTnLst>
                                    <p:set>
                                      <p:cBhvr>
                                        <p:cTn id="103" dur="1" fill="hold">
                                          <p:stCondLst>
                                            <p:cond delay="0"/>
                                          </p:stCondLst>
                                        </p:cTn>
                                        <p:tgtEl>
                                          <p:spTgt spid="4"/>
                                        </p:tgtEl>
                                        <p:attrNameLst>
                                          <p:attrName>style.visibility</p:attrName>
                                        </p:attrNameLst>
                                      </p:cBhvr>
                                      <p:to>
                                        <p:strVal val="visible"/>
                                      </p:to>
                                    </p:set>
                                    <p:anim calcmode="lin" valueType="num">
                                      <p:cBhvr>
                                        <p:cTn id="104" dur="3500" fill="hold"/>
                                        <p:tgtEl>
                                          <p:spTgt spid="4"/>
                                        </p:tgtEl>
                                        <p:attrNameLst>
                                          <p:attrName>ppt_w</p:attrName>
                                        </p:attrNameLst>
                                      </p:cBhvr>
                                      <p:tavLst>
                                        <p:tav tm="0">
                                          <p:val>
                                            <p:strVal val="4/3*#ppt_w"/>
                                          </p:val>
                                        </p:tav>
                                        <p:tav tm="100000">
                                          <p:val>
                                            <p:strVal val="#ppt_w"/>
                                          </p:val>
                                        </p:tav>
                                      </p:tavLst>
                                    </p:anim>
                                    <p:anim calcmode="lin" valueType="num">
                                      <p:cBhvr>
                                        <p:cTn id="105" dur="3500" fill="hold"/>
                                        <p:tgtEl>
                                          <p:spTgt spid="4"/>
                                        </p:tgtEl>
                                        <p:attrNameLst>
                                          <p:attrName>ppt_h</p:attrName>
                                        </p:attrNameLst>
                                      </p:cBhvr>
                                      <p:tavLst>
                                        <p:tav tm="0">
                                          <p:val>
                                            <p:strVal val="4/3*#ppt_h"/>
                                          </p:val>
                                        </p:tav>
                                        <p:tav tm="100000">
                                          <p:val>
                                            <p:strVal val="#ppt_h"/>
                                          </p:val>
                                        </p:tav>
                                      </p:tavLst>
                                    </p:anim>
                                  </p:childTnLst>
                                </p:cTn>
                              </p:par>
                              <p:par>
                                <p:cTn id="106" presetID="21" presetClass="entr" presetSubtype="8" fill="hold" nodeType="with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wheel(8)">
                                      <p:cBhvr>
                                        <p:cTn id="108" dur="3000"/>
                                        <p:tgtEl>
                                          <p:spTgt spid="4"/>
                                        </p:tgtEl>
                                      </p:cBhvr>
                                    </p:animEffect>
                                  </p:childTnLst>
                                </p:cTn>
                              </p:par>
                            </p:childTnLst>
                          </p:cTn>
                        </p:par>
                        <p:par>
                          <p:cTn id="109" fill="hold">
                            <p:stCondLst>
                              <p:cond delay="6500"/>
                            </p:stCondLst>
                            <p:childTnLst>
                              <p:par>
                                <p:cTn id="110" presetID="23" presetClass="entr" presetSubtype="16" fill="hold" nodeType="afterEffect">
                                  <p:stCondLst>
                                    <p:cond delay="0"/>
                                  </p:stCondLst>
                                  <p:childTnLst>
                                    <p:set>
                                      <p:cBhvr>
                                        <p:cTn id="111" dur="1" fill="hold">
                                          <p:stCondLst>
                                            <p:cond delay="0"/>
                                          </p:stCondLst>
                                        </p:cTn>
                                        <p:tgtEl>
                                          <p:spTgt spid="10"/>
                                        </p:tgtEl>
                                        <p:attrNameLst>
                                          <p:attrName>style.visibility</p:attrName>
                                        </p:attrNameLst>
                                      </p:cBhvr>
                                      <p:to>
                                        <p:strVal val="visible"/>
                                      </p:to>
                                    </p:set>
                                    <p:anim calcmode="lin" valueType="num">
                                      <p:cBhvr>
                                        <p:cTn id="112" dur="2000" fill="hold"/>
                                        <p:tgtEl>
                                          <p:spTgt spid="10"/>
                                        </p:tgtEl>
                                        <p:attrNameLst>
                                          <p:attrName>ppt_w</p:attrName>
                                        </p:attrNameLst>
                                      </p:cBhvr>
                                      <p:tavLst>
                                        <p:tav tm="0">
                                          <p:val>
                                            <p:fltVal val="0"/>
                                          </p:val>
                                        </p:tav>
                                        <p:tav tm="100000">
                                          <p:val>
                                            <p:strVal val="#ppt_w"/>
                                          </p:val>
                                        </p:tav>
                                      </p:tavLst>
                                    </p:anim>
                                    <p:anim calcmode="lin" valueType="num">
                                      <p:cBhvr>
                                        <p:cTn id="113" dur="2000" fill="hold"/>
                                        <p:tgtEl>
                                          <p:spTgt spid="10"/>
                                        </p:tgtEl>
                                        <p:attrNameLst>
                                          <p:attrName>ppt_h</p:attrName>
                                        </p:attrNameLst>
                                      </p:cBhvr>
                                      <p:tavLst>
                                        <p:tav tm="0">
                                          <p:val>
                                            <p:fltVal val="0"/>
                                          </p:val>
                                        </p:tav>
                                        <p:tav tm="100000">
                                          <p:val>
                                            <p:strVal val="#ppt_h"/>
                                          </p:val>
                                        </p:tav>
                                      </p:tavLst>
                                    </p:anim>
                                  </p:childTnLst>
                                </p:cTn>
                              </p:par>
                            </p:childTnLst>
                          </p:cTn>
                        </p:par>
                        <p:par>
                          <p:cTn id="114" fill="hold">
                            <p:stCondLst>
                              <p:cond delay="8500"/>
                            </p:stCondLst>
                            <p:childTnLst>
                              <p:par>
                                <p:cTn id="115" presetID="40" presetClass="entr" presetSubtype="0" fill="hold" grpId="0" nodeType="afterEffect">
                                  <p:stCondLst>
                                    <p:cond delay="1000"/>
                                  </p:stCondLst>
                                  <p:iterate type="lt">
                                    <p:tmPct val="10000"/>
                                  </p:iterate>
                                  <p:childTnLst>
                                    <p:set>
                                      <p:cBhvr>
                                        <p:cTn id="116" dur="1" fill="hold">
                                          <p:stCondLst>
                                            <p:cond delay="0"/>
                                          </p:stCondLst>
                                        </p:cTn>
                                        <p:tgtEl>
                                          <p:spTgt spid="9"/>
                                        </p:tgtEl>
                                        <p:attrNameLst>
                                          <p:attrName>style.visibility</p:attrName>
                                        </p:attrNameLst>
                                      </p:cBhvr>
                                      <p:to>
                                        <p:strVal val="visible"/>
                                      </p:to>
                                    </p:set>
                                    <p:animEffect transition="in" filter="fade">
                                      <p:cBhvr>
                                        <p:cTn id="117" dur="1000"/>
                                        <p:tgtEl>
                                          <p:spTgt spid="9"/>
                                        </p:tgtEl>
                                      </p:cBhvr>
                                    </p:animEffect>
                                    <p:anim calcmode="lin" valueType="num">
                                      <p:cBhvr>
                                        <p:cTn id="118" dur="1000" fill="hold"/>
                                        <p:tgtEl>
                                          <p:spTgt spid="9"/>
                                        </p:tgtEl>
                                        <p:attrNameLst>
                                          <p:attrName>ppt_x</p:attrName>
                                        </p:attrNameLst>
                                      </p:cBhvr>
                                      <p:tavLst>
                                        <p:tav tm="0">
                                          <p:val>
                                            <p:strVal val="#ppt_x-.1"/>
                                          </p:val>
                                        </p:tav>
                                        <p:tav tm="100000">
                                          <p:val>
                                            <p:strVal val="#ppt_x"/>
                                          </p:val>
                                        </p:tav>
                                      </p:tavLst>
                                    </p:anim>
                                    <p:anim calcmode="lin" valueType="num">
                                      <p:cBhvr>
                                        <p:cTn id="11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1741_wodospad-rzeka-skaly-lasy-gory.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a:scene3d>
            <a:camera prst="orthographicFront"/>
            <a:lightRig rig="threePt" dir="t"/>
          </a:scene3d>
          <a:sp3d>
            <a:bevelT w="254000" h="190500" prst="convex"/>
          </a:sp3d>
        </p:spPr>
      </p:pic>
      <p:sp>
        <p:nvSpPr>
          <p:cNvPr id="3" name="2 Rectángulo"/>
          <p:cNvSpPr/>
          <p:nvPr/>
        </p:nvSpPr>
        <p:spPr>
          <a:xfrm rot="13616775">
            <a:off x="2203450" y="3894138"/>
            <a:ext cx="2357438" cy="214312"/>
          </a:xfrm>
          <a:prstGeom prst="rect">
            <a:avLst/>
          </a:prstGeom>
          <a:gradFill flip="none" rotWithShape="1">
            <a:gsLst>
              <a:gs pos="0">
                <a:srgbClr val="70462E"/>
              </a:gs>
              <a:gs pos="64999">
                <a:srgbClr val="F0EBD5"/>
              </a:gs>
              <a:gs pos="100000">
                <a:srgbClr val="D1C39F"/>
              </a:gs>
            </a:gsLst>
            <a:lin ang="0" scaled="1"/>
            <a:tileRect/>
          </a:gra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Rectángulo"/>
          <p:cNvSpPr/>
          <p:nvPr/>
        </p:nvSpPr>
        <p:spPr>
          <a:xfrm rot="18482726">
            <a:off x="4418013" y="3816350"/>
            <a:ext cx="2357437" cy="214313"/>
          </a:xfrm>
          <a:prstGeom prst="rect">
            <a:avLst/>
          </a:prstGeom>
          <a:gradFill flip="none" rotWithShape="1">
            <a:gsLst>
              <a:gs pos="0">
                <a:srgbClr val="70462E"/>
              </a:gs>
              <a:gs pos="64999">
                <a:srgbClr val="F0EBD5"/>
              </a:gs>
              <a:gs pos="100000">
                <a:srgbClr val="D1C39F"/>
              </a:gs>
            </a:gsLst>
            <a:lin ang="0" scaled="1"/>
            <a:tileRect/>
          </a:gra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rot="13616775">
            <a:off x="2203450" y="3197226"/>
            <a:ext cx="2357437" cy="214312"/>
          </a:xfrm>
          <a:prstGeom prst="rect">
            <a:avLst/>
          </a:prstGeom>
          <a:gradFill flip="none" rotWithShape="1">
            <a:gsLst>
              <a:gs pos="0">
                <a:srgbClr val="70462E"/>
              </a:gs>
              <a:gs pos="64999">
                <a:srgbClr val="F0EBD5"/>
              </a:gs>
              <a:gs pos="100000">
                <a:srgbClr val="D1C39F"/>
              </a:gs>
            </a:gsLst>
            <a:lin ang="0" scaled="1"/>
            <a:tileRect/>
          </a:gra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rot="18482726">
            <a:off x="4418013" y="3119437"/>
            <a:ext cx="2357438" cy="214313"/>
          </a:xfrm>
          <a:prstGeom prst="rect">
            <a:avLst/>
          </a:prstGeom>
          <a:gradFill flip="none" rotWithShape="1">
            <a:gsLst>
              <a:gs pos="0">
                <a:srgbClr val="70462E"/>
              </a:gs>
              <a:gs pos="64999">
                <a:srgbClr val="F0EBD5"/>
              </a:gs>
              <a:gs pos="100000">
                <a:srgbClr val="D1C39F"/>
              </a:gs>
            </a:gsLst>
            <a:lin ang="0" scaled="1"/>
            <a:tileRect/>
          </a:gra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rot="13616775">
            <a:off x="2203450" y="2608263"/>
            <a:ext cx="2357438" cy="214312"/>
          </a:xfrm>
          <a:prstGeom prst="rect">
            <a:avLst/>
          </a:prstGeom>
          <a:gradFill flip="none" rotWithShape="1">
            <a:gsLst>
              <a:gs pos="0">
                <a:srgbClr val="70462E"/>
              </a:gs>
              <a:gs pos="64999">
                <a:srgbClr val="F0EBD5"/>
              </a:gs>
              <a:gs pos="100000">
                <a:srgbClr val="D1C39F"/>
              </a:gs>
            </a:gsLst>
            <a:lin ang="0" scaled="1"/>
            <a:tileRect/>
          </a:gra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rot="18482726">
            <a:off x="4418013" y="2530475"/>
            <a:ext cx="2357437" cy="214313"/>
          </a:xfrm>
          <a:prstGeom prst="rect">
            <a:avLst/>
          </a:prstGeom>
          <a:gradFill flip="none" rotWithShape="1">
            <a:gsLst>
              <a:gs pos="0">
                <a:srgbClr val="70462E"/>
              </a:gs>
              <a:gs pos="64999">
                <a:srgbClr val="F0EBD5"/>
              </a:gs>
              <a:gs pos="100000">
                <a:srgbClr val="D1C39F"/>
              </a:gs>
            </a:gsLst>
            <a:lin ang="0" scaled="1"/>
            <a:tileRect/>
          </a:gra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rot="13616775">
            <a:off x="2203450" y="1911351"/>
            <a:ext cx="2357437" cy="214312"/>
          </a:xfrm>
          <a:prstGeom prst="rect">
            <a:avLst/>
          </a:prstGeom>
          <a:gradFill flip="none" rotWithShape="1">
            <a:gsLst>
              <a:gs pos="0">
                <a:srgbClr val="70462E"/>
              </a:gs>
              <a:gs pos="64999">
                <a:srgbClr val="F0EBD5"/>
              </a:gs>
              <a:gs pos="100000">
                <a:srgbClr val="D1C39F"/>
              </a:gs>
            </a:gsLst>
            <a:lin ang="0" scaled="1"/>
            <a:tileRect/>
          </a:gra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rot="18482726">
            <a:off x="4418013" y="1833562"/>
            <a:ext cx="2357438" cy="214313"/>
          </a:xfrm>
          <a:prstGeom prst="rect">
            <a:avLst/>
          </a:prstGeom>
          <a:gradFill flip="none" rotWithShape="1">
            <a:gsLst>
              <a:gs pos="0">
                <a:srgbClr val="70462E"/>
              </a:gs>
              <a:gs pos="64999">
                <a:srgbClr val="F0EBD5"/>
              </a:gs>
              <a:gs pos="100000">
                <a:srgbClr val="D1C39F"/>
              </a:gs>
            </a:gsLst>
            <a:lin ang="0" scaled="1"/>
            <a:tileRect/>
          </a:gra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rot="13616775">
            <a:off x="2274888" y="1322387"/>
            <a:ext cx="2357438" cy="214313"/>
          </a:xfrm>
          <a:prstGeom prst="rect">
            <a:avLst/>
          </a:prstGeom>
          <a:gradFill flip="none" rotWithShape="1">
            <a:gsLst>
              <a:gs pos="0">
                <a:srgbClr val="70462E"/>
              </a:gs>
              <a:gs pos="64999">
                <a:srgbClr val="F0EBD5"/>
              </a:gs>
              <a:gs pos="100000">
                <a:srgbClr val="D1C39F"/>
              </a:gs>
            </a:gsLst>
            <a:lin ang="0" scaled="1"/>
            <a:tileRect/>
          </a:gra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rot="18482726">
            <a:off x="4492625" y="1154113"/>
            <a:ext cx="2357438" cy="214312"/>
          </a:xfrm>
          <a:prstGeom prst="rect">
            <a:avLst/>
          </a:prstGeom>
          <a:gradFill flip="none" rotWithShape="1">
            <a:gsLst>
              <a:gs pos="0">
                <a:srgbClr val="70462E"/>
              </a:gs>
              <a:gs pos="64999">
                <a:srgbClr val="F0EBD5"/>
              </a:gs>
              <a:gs pos="100000">
                <a:srgbClr val="D1C39F"/>
              </a:gs>
            </a:gsLst>
            <a:lin ang="0" scaled="1"/>
            <a:tileRect/>
          </a:gra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rot="13616775">
            <a:off x="2274888" y="625474"/>
            <a:ext cx="2357438" cy="214313"/>
          </a:xfrm>
          <a:prstGeom prst="rect">
            <a:avLst/>
          </a:prstGeom>
          <a:gradFill flip="none" rotWithShape="1">
            <a:gsLst>
              <a:gs pos="0">
                <a:srgbClr val="70462E"/>
              </a:gs>
              <a:gs pos="64999">
                <a:srgbClr val="F0EBD5"/>
              </a:gs>
              <a:gs pos="100000">
                <a:srgbClr val="D1C39F"/>
              </a:gs>
            </a:gsLst>
            <a:lin ang="0" scaled="1"/>
            <a:tileRect/>
          </a:gra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rot="18482726">
            <a:off x="4489450" y="547688"/>
            <a:ext cx="2357438" cy="214312"/>
          </a:xfrm>
          <a:prstGeom prst="rect">
            <a:avLst/>
          </a:prstGeom>
          <a:gradFill flip="none" rotWithShape="1">
            <a:gsLst>
              <a:gs pos="0">
                <a:srgbClr val="70462E"/>
              </a:gs>
              <a:gs pos="64999">
                <a:srgbClr val="F0EBD5"/>
              </a:gs>
              <a:gs pos="100000">
                <a:srgbClr val="D1C39F"/>
              </a:gs>
            </a:gsLst>
            <a:lin ang="0" scaled="1"/>
            <a:tileRect/>
          </a:gra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CuadroTexto"/>
          <p:cNvSpPr txBox="1"/>
          <p:nvPr/>
        </p:nvSpPr>
        <p:spPr>
          <a:xfrm>
            <a:off x="683568" y="4371950"/>
            <a:ext cx="7920037" cy="646112"/>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Según ha llegado a nuestros días, Felipe V era muy dado a los paseos por este parque, en aquella época de uso exclusivo para la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realeza.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2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3000"/>
                                        <p:tgtEl>
                                          <p:spTgt spid="3"/>
                                        </p:tgtEl>
                                      </p:cBhvr>
                                    </p:animEffect>
                                  </p:childTnLst>
                                </p:cTn>
                              </p:par>
                              <p:par>
                                <p:cTn id="8" presetID="1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plus(in)">
                                      <p:cBhvr>
                                        <p:cTn id="16" dur="3000"/>
                                        <p:tgtEl>
                                          <p:spTgt spid="9"/>
                                        </p:tgtEl>
                                      </p:cBhvr>
                                    </p:animEffect>
                                  </p:childTnLst>
                                </p:cTn>
                              </p:par>
                              <p:par>
                                <p:cTn id="17" presetID="13" presetClass="entr" presetSubtype="16"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plus(in)">
                                      <p:cBhvr>
                                        <p:cTn id="19" dur="3000"/>
                                        <p:tgtEl>
                                          <p:spTgt spid="11"/>
                                        </p:tgtEl>
                                      </p:cBhvr>
                                    </p:animEffect>
                                  </p:childTnLst>
                                </p:cTn>
                              </p:par>
                              <p:par>
                                <p:cTn id="20" presetID="13" presetClass="entr" presetSubtype="16"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plus(in)">
                                      <p:cBhvr>
                                        <p:cTn id="22" dur="3000"/>
                                        <p:tgtEl>
                                          <p:spTgt spid="13"/>
                                        </p:tgtEl>
                                      </p:cBhvr>
                                    </p:animEffect>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3000"/>
                                        <p:tgtEl>
                                          <p:spTgt spid="4"/>
                                        </p:tgtEl>
                                      </p:cBhvr>
                                    </p:animEffect>
                                  </p:childTnLst>
                                </p:cTn>
                              </p:par>
                              <p:par>
                                <p:cTn id="26" presetID="13" presetClass="entr" presetSubtype="16"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plus(in)">
                                      <p:cBhvr>
                                        <p:cTn id="28" dur="3000"/>
                                        <p:tgtEl>
                                          <p:spTgt spid="6"/>
                                        </p:tgtEl>
                                      </p:cBhvr>
                                    </p:animEffect>
                                  </p:childTnLst>
                                </p:cTn>
                              </p:par>
                              <p:par>
                                <p:cTn id="29" presetID="13" presetClass="entr" presetSubtype="16"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plus(in)">
                                      <p:cBhvr>
                                        <p:cTn id="31" dur="3000"/>
                                        <p:tgtEl>
                                          <p:spTgt spid="8"/>
                                        </p:tgtEl>
                                      </p:cBhvr>
                                    </p:animEffect>
                                  </p:childTnLst>
                                </p:cTn>
                              </p:par>
                              <p:par>
                                <p:cTn id="32" presetID="13" presetClass="entr" presetSubtype="16"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plus(in)">
                                      <p:cBhvr>
                                        <p:cTn id="34" dur="3000"/>
                                        <p:tgtEl>
                                          <p:spTgt spid="10"/>
                                        </p:tgtEl>
                                      </p:cBhvr>
                                    </p:animEffect>
                                  </p:childTnLst>
                                </p:cTn>
                              </p:par>
                              <p:par>
                                <p:cTn id="35" presetID="13" presetClass="entr" presetSubtype="16"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plus(in)">
                                      <p:cBhvr>
                                        <p:cTn id="37" dur="3000"/>
                                        <p:tgtEl>
                                          <p:spTgt spid="12"/>
                                        </p:tgtEl>
                                      </p:cBhvr>
                                    </p:animEffect>
                                  </p:childTnLst>
                                </p:cTn>
                              </p:par>
                              <p:par>
                                <p:cTn id="38" presetID="13" presetClass="entr" presetSubtype="16" fill="hold"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plus(in)">
                                      <p:cBhvr>
                                        <p:cTn id="40" dur="3000"/>
                                        <p:tgtEl>
                                          <p:spTgt spid="14"/>
                                        </p:tgtEl>
                                      </p:cBhvr>
                                    </p:animEffect>
                                  </p:childTnLst>
                                </p:cTn>
                              </p:par>
                              <p:par>
                                <p:cTn id="41" presetID="8" presetClass="emph" presetSubtype="0" fill="hold" nodeType="withEffect">
                                  <p:stCondLst>
                                    <p:cond delay="0"/>
                                  </p:stCondLst>
                                  <p:childTnLst>
                                    <p:animRot by="21600000">
                                      <p:cBhvr>
                                        <p:cTn id="42" dur="3000" fill="hold"/>
                                        <p:tgtEl>
                                          <p:spTgt spid="3"/>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5"/>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7"/>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9"/>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1"/>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3"/>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4"/>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6"/>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8"/>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0"/>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2"/>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4"/>
                                        </p:tgtEl>
                                        <p:attrNameLst>
                                          <p:attrName>r</p:attrName>
                                        </p:attrNameLst>
                                      </p:cBhvr>
                                    </p:animRot>
                                  </p:childTnLst>
                                </p:cTn>
                              </p:par>
                              <p:par>
                                <p:cTn id="65" presetID="2" presetClass="entr" presetSubtype="9" fill="hold" nodeType="withEffect">
                                  <p:stCondLst>
                                    <p:cond delay="0"/>
                                  </p:stCondLst>
                                  <p:childTnLst>
                                    <p:set>
                                      <p:cBhvr>
                                        <p:cTn id="66" dur="1" fill="hold">
                                          <p:stCondLst>
                                            <p:cond delay="0"/>
                                          </p:stCondLst>
                                        </p:cTn>
                                        <p:tgtEl>
                                          <p:spTgt spid="3"/>
                                        </p:tgtEl>
                                        <p:attrNameLst>
                                          <p:attrName>style.visibility</p:attrName>
                                        </p:attrNameLst>
                                      </p:cBhvr>
                                      <p:to>
                                        <p:strVal val="visible"/>
                                      </p:to>
                                    </p:set>
                                    <p:anim calcmode="lin" valueType="num">
                                      <p:cBhvr additive="base">
                                        <p:cTn id="67" dur="3000" fill="hold"/>
                                        <p:tgtEl>
                                          <p:spTgt spid="3"/>
                                        </p:tgtEl>
                                        <p:attrNameLst>
                                          <p:attrName>ppt_x</p:attrName>
                                        </p:attrNameLst>
                                      </p:cBhvr>
                                      <p:tavLst>
                                        <p:tav tm="0">
                                          <p:val>
                                            <p:strVal val="0-#ppt_w/2"/>
                                          </p:val>
                                        </p:tav>
                                        <p:tav tm="100000">
                                          <p:val>
                                            <p:strVal val="#ppt_x"/>
                                          </p:val>
                                        </p:tav>
                                      </p:tavLst>
                                    </p:anim>
                                    <p:anim calcmode="lin" valueType="num">
                                      <p:cBhvr additive="base">
                                        <p:cTn id="68" dur="3000" fill="hold"/>
                                        <p:tgtEl>
                                          <p:spTgt spid="3"/>
                                        </p:tgtEl>
                                        <p:attrNameLst>
                                          <p:attrName>ppt_y</p:attrName>
                                        </p:attrNameLst>
                                      </p:cBhvr>
                                      <p:tavLst>
                                        <p:tav tm="0">
                                          <p:val>
                                            <p:strVal val="0-#ppt_h/2"/>
                                          </p:val>
                                        </p:tav>
                                        <p:tav tm="100000">
                                          <p:val>
                                            <p:strVal val="#ppt_y"/>
                                          </p:val>
                                        </p:tav>
                                      </p:tavLst>
                                    </p:anim>
                                  </p:childTnLst>
                                </p:cTn>
                              </p:par>
                              <p:par>
                                <p:cTn id="69" presetID="2" presetClass="entr" presetSubtype="9" fill="hold" nodeType="withEffect">
                                  <p:stCondLst>
                                    <p:cond delay="0"/>
                                  </p:stCondLst>
                                  <p:childTnLst>
                                    <p:set>
                                      <p:cBhvr>
                                        <p:cTn id="70" dur="1" fill="hold">
                                          <p:stCondLst>
                                            <p:cond delay="0"/>
                                          </p:stCondLst>
                                        </p:cTn>
                                        <p:tgtEl>
                                          <p:spTgt spid="5"/>
                                        </p:tgtEl>
                                        <p:attrNameLst>
                                          <p:attrName>style.visibility</p:attrName>
                                        </p:attrNameLst>
                                      </p:cBhvr>
                                      <p:to>
                                        <p:strVal val="visible"/>
                                      </p:to>
                                    </p:set>
                                    <p:anim calcmode="lin" valueType="num">
                                      <p:cBhvr additive="base">
                                        <p:cTn id="71" dur="3000" fill="hold"/>
                                        <p:tgtEl>
                                          <p:spTgt spid="5"/>
                                        </p:tgtEl>
                                        <p:attrNameLst>
                                          <p:attrName>ppt_x</p:attrName>
                                        </p:attrNameLst>
                                      </p:cBhvr>
                                      <p:tavLst>
                                        <p:tav tm="0">
                                          <p:val>
                                            <p:strVal val="0-#ppt_w/2"/>
                                          </p:val>
                                        </p:tav>
                                        <p:tav tm="100000">
                                          <p:val>
                                            <p:strVal val="#ppt_x"/>
                                          </p:val>
                                        </p:tav>
                                      </p:tavLst>
                                    </p:anim>
                                    <p:anim calcmode="lin" valueType="num">
                                      <p:cBhvr additive="base">
                                        <p:cTn id="72" dur="3000" fill="hold"/>
                                        <p:tgtEl>
                                          <p:spTgt spid="5"/>
                                        </p:tgtEl>
                                        <p:attrNameLst>
                                          <p:attrName>ppt_y</p:attrName>
                                        </p:attrNameLst>
                                      </p:cBhvr>
                                      <p:tavLst>
                                        <p:tav tm="0">
                                          <p:val>
                                            <p:strVal val="0-#ppt_h/2"/>
                                          </p:val>
                                        </p:tav>
                                        <p:tav tm="100000">
                                          <p:val>
                                            <p:strVal val="#ppt_y"/>
                                          </p:val>
                                        </p:tav>
                                      </p:tavLst>
                                    </p:anim>
                                  </p:childTnLst>
                                </p:cTn>
                              </p:par>
                              <p:par>
                                <p:cTn id="73" presetID="2" presetClass="entr" presetSubtype="9" fill="hold" nodeType="withEffect">
                                  <p:stCondLst>
                                    <p:cond delay="0"/>
                                  </p:stCondLst>
                                  <p:childTnLst>
                                    <p:set>
                                      <p:cBhvr>
                                        <p:cTn id="74" dur="1" fill="hold">
                                          <p:stCondLst>
                                            <p:cond delay="0"/>
                                          </p:stCondLst>
                                        </p:cTn>
                                        <p:tgtEl>
                                          <p:spTgt spid="7"/>
                                        </p:tgtEl>
                                        <p:attrNameLst>
                                          <p:attrName>style.visibility</p:attrName>
                                        </p:attrNameLst>
                                      </p:cBhvr>
                                      <p:to>
                                        <p:strVal val="visible"/>
                                      </p:to>
                                    </p:set>
                                    <p:anim calcmode="lin" valueType="num">
                                      <p:cBhvr additive="base">
                                        <p:cTn id="75" dur="3000" fill="hold"/>
                                        <p:tgtEl>
                                          <p:spTgt spid="7"/>
                                        </p:tgtEl>
                                        <p:attrNameLst>
                                          <p:attrName>ppt_x</p:attrName>
                                        </p:attrNameLst>
                                      </p:cBhvr>
                                      <p:tavLst>
                                        <p:tav tm="0">
                                          <p:val>
                                            <p:strVal val="0-#ppt_w/2"/>
                                          </p:val>
                                        </p:tav>
                                        <p:tav tm="100000">
                                          <p:val>
                                            <p:strVal val="#ppt_x"/>
                                          </p:val>
                                        </p:tav>
                                      </p:tavLst>
                                    </p:anim>
                                    <p:anim calcmode="lin" valueType="num">
                                      <p:cBhvr additive="base">
                                        <p:cTn id="76" dur="3000" fill="hold"/>
                                        <p:tgtEl>
                                          <p:spTgt spid="7"/>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9"/>
                                        </p:tgtEl>
                                        <p:attrNameLst>
                                          <p:attrName>style.visibility</p:attrName>
                                        </p:attrNameLst>
                                      </p:cBhvr>
                                      <p:to>
                                        <p:strVal val="visible"/>
                                      </p:to>
                                    </p:set>
                                    <p:anim calcmode="lin" valueType="num">
                                      <p:cBhvr additive="base">
                                        <p:cTn id="79" dur="3000" fill="hold"/>
                                        <p:tgtEl>
                                          <p:spTgt spid="9"/>
                                        </p:tgtEl>
                                        <p:attrNameLst>
                                          <p:attrName>ppt_x</p:attrName>
                                        </p:attrNameLst>
                                      </p:cBhvr>
                                      <p:tavLst>
                                        <p:tav tm="0">
                                          <p:val>
                                            <p:strVal val="0-#ppt_w/2"/>
                                          </p:val>
                                        </p:tav>
                                        <p:tav tm="100000">
                                          <p:val>
                                            <p:strVal val="#ppt_x"/>
                                          </p:val>
                                        </p:tav>
                                      </p:tavLst>
                                    </p:anim>
                                    <p:anim calcmode="lin" valueType="num">
                                      <p:cBhvr additive="base">
                                        <p:cTn id="80" dur="3000" fill="hold"/>
                                        <p:tgtEl>
                                          <p:spTgt spid="9"/>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1"/>
                                        </p:tgtEl>
                                        <p:attrNameLst>
                                          <p:attrName>style.visibility</p:attrName>
                                        </p:attrNameLst>
                                      </p:cBhvr>
                                      <p:to>
                                        <p:strVal val="visible"/>
                                      </p:to>
                                    </p:set>
                                    <p:anim calcmode="lin" valueType="num">
                                      <p:cBhvr additive="base">
                                        <p:cTn id="83" dur="3000" fill="hold"/>
                                        <p:tgtEl>
                                          <p:spTgt spid="11"/>
                                        </p:tgtEl>
                                        <p:attrNameLst>
                                          <p:attrName>ppt_x</p:attrName>
                                        </p:attrNameLst>
                                      </p:cBhvr>
                                      <p:tavLst>
                                        <p:tav tm="0">
                                          <p:val>
                                            <p:strVal val="0-#ppt_w/2"/>
                                          </p:val>
                                        </p:tav>
                                        <p:tav tm="100000">
                                          <p:val>
                                            <p:strVal val="#ppt_x"/>
                                          </p:val>
                                        </p:tav>
                                      </p:tavLst>
                                    </p:anim>
                                    <p:anim calcmode="lin" valueType="num">
                                      <p:cBhvr additive="base">
                                        <p:cTn id="84" dur="3000" fill="hold"/>
                                        <p:tgtEl>
                                          <p:spTgt spid="11"/>
                                        </p:tgtEl>
                                        <p:attrNameLst>
                                          <p:attrName>ppt_y</p:attrName>
                                        </p:attrNameLst>
                                      </p:cBhvr>
                                      <p:tavLst>
                                        <p:tav tm="0">
                                          <p:val>
                                            <p:strVal val="0-#ppt_h/2"/>
                                          </p:val>
                                        </p:tav>
                                        <p:tav tm="100000">
                                          <p:val>
                                            <p:strVal val="#ppt_y"/>
                                          </p:val>
                                        </p:tav>
                                      </p:tavLst>
                                    </p:anim>
                                  </p:childTnLst>
                                </p:cTn>
                              </p:par>
                              <p:par>
                                <p:cTn id="85" presetID="2" presetClass="entr" presetSubtype="9" fill="hold" nodeType="withEffect">
                                  <p:stCondLst>
                                    <p:cond delay="0"/>
                                  </p:stCondLst>
                                  <p:childTnLst>
                                    <p:set>
                                      <p:cBhvr>
                                        <p:cTn id="86" dur="1" fill="hold">
                                          <p:stCondLst>
                                            <p:cond delay="0"/>
                                          </p:stCondLst>
                                        </p:cTn>
                                        <p:tgtEl>
                                          <p:spTgt spid="13"/>
                                        </p:tgtEl>
                                        <p:attrNameLst>
                                          <p:attrName>style.visibility</p:attrName>
                                        </p:attrNameLst>
                                      </p:cBhvr>
                                      <p:to>
                                        <p:strVal val="visible"/>
                                      </p:to>
                                    </p:set>
                                    <p:anim calcmode="lin" valueType="num">
                                      <p:cBhvr additive="base">
                                        <p:cTn id="87" dur="3000" fill="hold"/>
                                        <p:tgtEl>
                                          <p:spTgt spid="13"/>
                                        </p:tgtEl>
                                        <p:attrNameLst>
                                          <p:attrName>ppt_x</p:attrName>
                                        </p:attrNameLst>
                                      </p:cBhvr>
                                      <p:tavLst>
                                        <p:tav tm="0">
                                          <p:val>
                                            <p:strVal val="0-#ppt_w/2"/>
                                          </p:val>
                                        </p:tav>
                                        <p:tav tm="100000">
                                          <p:val>
                                            <p:strVal val="#ppt_x"/>
                                          </p:val>
                                        </p:tav>
                                      </p:tavLst>
                                    </p:anim>
                                    <p:anim calcmode="lin" valueType="num">
                                      <p:cBhvr additive="base">
                                        <p:cTn id="88" dur="3000" fill="hold"/>
                                        <p:tgtEl>
                                          <p:spTgt spid="13"/>
                                        </p:tgtEl>
                                        <p:attrNameLst>
                                          <p:attrName>ppt_y</p:attrName>
                                        </p:attrNameLst>
                                      </p:cBhvr>
                                      <p:tavLst>
                                        <p:tav tm="0">
                                          <p:val>
                                            <p:strVal val="0-#ppt_h/2"/>
                                          </p:val>
                                        </p:tav>
                                        <p:tav tm="100000">
                                          <p:val>
                                            <p:strVal val="#ppt_y"/>
                                          </p:val>
                                        </p:tav>
                                      </p:tavLst>
                                    </p:anim>
                                  </p:childTnLst>
                                </p:cTn>
                              </p:par>
                              <p:par>
                                <p:cTn id="89" presetID="2" presetClass="entr" presetSubtype="3"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additive="base">
                                        <p:cTn id="91" dur="3000" fill="hold"/>
                                        <p:tgtEl>
                                          <p:spTgt spid="4"/>
                                        </p:tgtEl>
                                        <p:attrNameLst>
                                          <p:attrName>ppt_x</p:attrName>
                                        </p:attrNameLst>
                                      </p:cBhvr>
                                      <p:tavLst>
                                        <p:tav tm="0">
                                          <p:val>
                                            <p:strVal val="1+#ppt_w/2"/>
                                          </p:val>
                                        </p:tav>
                                        <p:tav tm="100000">
                                          <p:val>
                                            <p:strVal val="#ppt_x"/>
                                          </p:val>
                                        </p:tav>
                                      </p:tavLst>
                                    </p:anim>
                                    <p:anim calcmode="lin" valueType="num">
                                      <p:cBhvr additive="base">
                                        <p:cTn id="92" dur="3000" fill="hold"/>
                                        <p:tgtEl>
                                          <p:spTgt spid="4"/>
                                        </p:tgtEl>
                                        <p:attrNameLst>
                                          <p:attrName>ppt_y</p:attrName>
                                        </p:attrNameLst>
                                      </p:cBhvr>
                                      <p:tavLst>
                                        <p:tav tm="0">
                                          <p:val>
                                            <p:strVal val="0-#ppt_h/2"/>
                                          </p:val>
                                        </p:tav>
                                        <p:tav tm="100000">
                                          <p:val>
                                            <p:strVal val="#ppt_y"/>
                                          </p:val>
                                        </p:tav>
                                      </p:tavLst>
                                    </p:anim>
                                  </p:childTnLst>
                                </p:cTn>
                              </p:par>
                              <p:par>
                                <p:cTn id="93" presetID="2" presetClass="entr" presetSubtype="3" fill="hold" nodeType="withEffect">
                                  <p:stCondLst>
                                    <p:cond delay="0"/>
                                  </p:stCondLst>
                                  <p:childTnLst>
                                    <p:set>
                                      <p:cBhvr>
                                        <p:cTn id="94" dur="1" fill="hold">
                                          <p:stCondLst>
                                            <p:cond delay="0"/>
                                          </p:stCondLst>
                                        </p:cTn>
                                        <p:tgtEl>
                                          <p:spTgt spid="6"/>
                                        </p:tgtEl>
                                        <p:attrNameLst>
                                          <p:attrName>style.visibility</p:attrName>
                                        </p:attrNameLst>
                                      </p:cBhvr>
                                      <p:to>
                                        <p:strVal val="visible"/>
                                      </p:to>
                                    </p:set>
                                    <p:anim calcmode="lin" valueType="num">
                                      <p:cBhvr additive="base">
                                        <p:cTn id="95" dur="3000" fill="hold"/>
                                        <p:tgtEl>
                                          <p:spTgt spid="6"/>
                                        </p:tgtEl>
                                        <p:attrNameLst>
                                          <p:attrName>ppt_x</p:attrName>
                                        </p:attrNameLst>
                                      </p:cBhvr>
                                      <p:tavLst>
                                        <p:tav tm="0">
                                          <p:val>
                                            <p:strVal val="1+#ppt_w/2"/>
                                          </p:val>
                                        </p:tav>
                                        <p:tav tm="100000">
                                          <p:val>
                                            <p:strVal val="#ppt_x"/>
                                          </p:val>
                                        </p:tav>
                                      </p:tavLst>
                                    </p:anim>
                                    <p:anim calcmode="lin" valueType="num">
                                      <p:cBhvr additive="base">
                                        <p:cTn id="96" dur="3000" fill="hold"/>
                                        <p:tgtEl>
                                          <p:spTgt spid="6"/>
                                        </p:tgtEl>
                                        <p:attrNameLst>
                                          <p:attrName>ppt_y</p:attrName>
                                        </p:attrNameLst>
                                      </p:cBhvr>
                                      <p:tavLst>
                                        <p:tav tm="0">
                                          <p:val>
                                            <p:strVal val="0-#ppt_h/2"/>
                                          </p:val>
                                        </p:tav>
                                        <p:tav tm="100000">
                                          <p:val>
                                            <p:strVal val="#ppt_y"/>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0"/>
                                        </p:tgtEl>
                                        <p:attrNameLst>
                                          <p:attrName>style.visibility</p:attrName>
                                        </p:attrNameLst>
                                      </p:cBhvr>
                                      <p:to>
                                        <p:strVal val="visible"/>
                                      </p:to>
                                    </p:set>
                                    <p:anim calcmode="lin" valueType="num">
                                      <p:cBhvr additive="base">
                                        <p:cTn id="103" dur="3000" fill="hold"/>
                                        <p:tgtEl>
                                          <p:spTgt spid="10"/>
                                        </p:tgtEl>
                                        <p:attrNameLst>
                                          <p:attrName>ppt_x</p:attrName>
                                        </p:attrNameLst>
                                      </p:cBhvr>
                                      <p:tavLst>
                                        <p:tav tm="0">
                                          <p:val>
                                            <p:strVal val="1+#ppt_w/2"/>
                                          </p:val>
                                        </p:tav>
                                        <p:tav tm="100000">
                                          <p:val>
                                            <p:strVal val="#ppt_x"/>
                                          </p:val>
                                        </p:tav>
                                      </p:tavLst>
                                    </p:anim>
                                    <p:anim calcmode="lin" valueType="num">
                                      <p:cBhvr additive="base">
                                        <p:cTn id="104" dur="3000" fill="hold"/>
                                        <p:tgtEl>
                                          <p:spTgt spid="10"/>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2"/>
                                        </p:tgtEl>
                                        <p:attrNameLst>
                                          <p:attrName>style.visibility</p:attrName>
                                        </p:attrNameLst>
                                      </p:cBhvr>
                                      <p:to>
                                        <p:strVal val="visible"/>
                                      </p:to>
                                    </p:set>
                                    <p:anim calcmode="lin" valueType="num">
                                      <p:cBhvr additive="base">
                                        <p:cTn id="107" dur="3000" fill="hold"/>
                                        <p:tgtEl>
                                          <p:spTgt spid="12"/>
                                        </p:tgtEl>
                                        <p:attrNameLst>
                                          <p:attrName>ppt_x</p:attrName>
                                        </p:attrNameLst>
                                      </p:cBhvr>
                                      <p:tavLst>
                                        <p:tav tm="0">
                                          <p:val>
                                            <p:strVal val="1+#ppt_w/2"/>
                                          </p:val>
                                        </p:tav>
                                        <p:tav tm="100000">
                                          <p:val>
                                            <p:strVal val="#ppt_x"/>
                                          </p:val>
                                        </p:tav>
                                      </p:tavLst>
                                    </p:anim>
                                    <p:anim calcmode="lin" valueType="num">
                                      <p:cBhvr additive="base">
                                        <p:cTn id="108" dur="3000" fill="hold"/>
                                        <p:tgtEl>
                                          <p:spTgt spid="12"/>
                                        </p:tgtEl>
                                        <p:attrNameLst>
                                          <p:attrName>ppt_y</p:attrName>
                                        </p:attrNameLst>
                                      </p:cBhvr>
                                      <p:tavLst>
                                        <p:tav tm="0">
                                          <p:val>
                                            <p:strVal val="0-#ppt_h/2"/>
                                          </p:val>
                                        </p:tav>
                                        <p:tav tm="100000">
                                          <p:val>
                                            <p:strVal val="#ppt_y"/>
                                          </p:val>
                                        </p:tav>
                                      </p:tavLst>
                                    </p:anim>
                                  </p:childTnLst>
                                </p:cTn>
                              </p:par>
                              <p:par>
                                <p:cTn id="109" presetID="2" presetClass="entr" presetSubtype="3" fill="hold" nodeType="withEffect">
                                  <p:stCondLst>
                                    <p:cond delay="0"/>
                                  </p:stCondLst>
                                  <p:childTnLst>
                                    <p:set>
                                      <p:cBhvr>
                                        <p:cTn id="110" dur="1" fill="hold">
                                          <p:stCondLst>
                                            <p:cond delay="0"/>
                                          </p:stCondLst>
                                        </p:cTn>
                                        <p:tgtEl>
                                          <p:spTgt spid="14"/>
                                        </p:tgtEl>
                                        <p:attrNameLst>
                                          <p:attrName>style.visibility</p:attrName>
                                        </p:attrNameLst>
                                      </p:cBhvr>
                                      <p:to>
                                        <p:strVal val="visible"/>
                                      </p:to>
                                    </p:set>
                                    <p:anim calcmode="lin" valueType="num">
                                      <p:cBhvr additive="base">
                                        <p:cTn id="111" dur="3000" fill="hold"/>
                                        <p:tgtEl>
                                          <p:spTgt spid="14"/>
                                        </p:tgtEl>
                                        <p:attrNameLst>
                                          <p:attrName>ppt_x</p:attrName>
                                        </p:attrNameLst>
                                      </p:cBhvr>
                                      <p:tavLst>
                                        <p:tav tm="0">
                                          <p:val>
                                            <p:strVal val="1+#ppt_w/2"/>
                                          </p:val>
                                        </p:tav>
                                        <p:tav tm="100000">
                                          <p:val>
                                            <p:strVal val="#ppt_x"/>
                                          </p:val>
                                        </p:tav>
                                      </p:tavLst>
                                    </p:anim>
                                    <p:anim calcmode="lin" valueType="num">
                                      <p:cBhvr additive="base">
                                        <p:cTn id="112" dur="3000" fill="hold"/>
                                        <p:tgtEl>
                                          <p:spTgt spid="14"/>
                                        </p:tgtEl>
                                        <p:attrNameLst>
                                          <p:attrName>ppt_y</p:attrName>
                                        </p:attrNameLst>
                                      </p:cBhvr>
                                      <p:tavLst>
                                        <p:tav tm="0">
                                          <p:val>
                                            <p:strVal val="0-#ppt_h/2"/>
                                          </p:val>
                                        </p:tav>
                                        <p:tav tm="100000">
                                          <p:val>
                                            <p:strVal val="#ppt_y"/>
                                          </p:val>
                                        </p:tav>
                                      </p:tavLst>
                                    </p:anim>
                                  </p:childTnLst>
                                </p:cTn>
                              </p:par>
                            </p:childTnLst>
                          </p:cTn>
                        </p:par>
                        <p:par>
                          <p:cTn id="113" fill="hold">
                            <p:stCondLst>
                              <p:cond delay="3000"/>
                            </p:stCondLst>
                            <p:childTnLst>
                              <p:par>
                                <p:cTn id="114" presetID="2" presetClass="exit" presetSubtype="2" fill="hold" nodeType="afterEffect">
                                  <p:stCondLst>
                                    <p:cond delay="0"/>
                                  </p:stCondLst>
                                  <p:childTnLst>
                                    <p:anim calcmode="lin" valueType="num">
                                      <p:cBhvr additive="base">
                                        <p:cTn id="115" dur="3000"/>
                                        <p:tgtEl>
                                          <p:spTgt spid="3"/>
                                        </p:tgtEl>
                                        <p:attrNameLst>
                                          <p:attrName>ppt_x</p:attrName>
                                        </p:attrNameLst>
                                      </p:cBhvr>
                                      <p:tavLst>
                                        <p:tav tm="0">
                                          <p:val>
                                            <p:strVal val="ppt_x"/>
                                          </p:val>
                                        </p:tav>
                                        <p:tav tm="100000">
                                          <p:val>
                                            <p:strVal val="1+ppt_w/2"/>
                                          </p:val>
                                        </p:tav>
                                      </p:tavLst>
                                    </p:anim>
                                    <p:anim calcmode="lin" valueType="num">
                                      <p:cBhvr additive="base">
                                        <p:cTn id="116" dur="3000"/>
                                        <p:tgtEl>
                                          <p:spTgt spid="3"/>
                                        </p:tgtEl>
                                        <p:attrNameLst>
                                          <p:attrName>ppt_y</p:attrName>
                                        </p:attrNameLst>
                                      </p:cBhvr>
                                      <p:tavLst>
                                        <p:tav tm="0">
                                          <p:val>
                                            <p:strVal val="ppt_y"/>
                                          </p:val>
                                        </p:tav>
                                        <p:tav tm="100000">
                                          <p:val>
                                            <p:strVal val="ppt_y"/>
                                          </p:val>
                                        </p:tav>
                                      </p:tavLst>
                                    </p:anim>
                                    <p:set>
                                      <p:cBhvr>
                                        <p:cTn id="117" dur="1" fill="hold">
                                          <p:stCondLst>
                                            <p:cond delay="2999"/>
                                          </p:stCondLst>
                                        </p:cTn>
                                        <p:tgtEl>
                                          <p:spTgt spid="3"/>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5"/>
                                        </p:tgtEl>
                                        <p:attrNameLst>
                                          <p:attrName>ppt_x</p:attrName>
                                        </p:attrNameLst>
                                      </p:cBhvr>
                                      <p:tavLst>
                                        <p:tav tm="0">
                                          <p:val>
                                            <p:strVal val="ppt_x"/>
                                          </p:val>
                                        </p:tav>
                                        <p:tav tm="100000">
                                          <p:val>
                                            <p:strVal val="1+ppt_w/2"/>
                                          </p:val>
                                        </p:tav>
                                      </p:tavLst>
                                    </p:anim>
                                    <p:anim calcmode="lin" valueType="num">
                                      <p:cBhvr additive="base">
                                        <p:cTn id="120" dur="3000"/>
                                        <p:tgtEl>
                                          <p:spTgt spid="5"/>
                                        </p:tgtEl>
                                        <p:attrNameLst>
                                          <p:attrName>ppt_y</p:attrName>
                                        </p:attrNameLst>
                                      </p:cBhvr>
                                      <p:tavLst>
                                        <p:tav tm="0">
                                          <p:val>
                                            <p:strVal val="ppt_y"/>
                                          </p:val>
                                        </p:tav>
                                        <p:tav tm="100000">
                                          <p:val>
                                            <p:strVal val="ppt_y"/>
                                          </p:val>
                                        </p:tav>
                                      </p:tavLst>
                                    </p:anim>
                                    <p:set>
                                      <p:cBhvr>
                                        <p:cTn id="121" dur="1" fill="hold">
                                          <p:stCondLst>
                                            <p:cond delay="2999"/>
                                          </p:stCondLst>
                                        </p:cTn>
                                        <p:tgtEl>
                                          <p:spTgt spid="5"/>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ppt_y"/>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2"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1+ppt_w/2"/>
                                          </p:val>
                                        </p:tav>
                                      </p:tavLst>
                                    </p:anim>
                                    <p:anim calcmode="lin" valueType="num">
                                      <p:cBhvr additive="base">
                                        <p:cTn id="128" dur="3000"/>
                                        <p:tgtEl>
                                          <p:spTgt spid="9"/>
                                        </p:tgtEl>
                                        <p:attrNameLst>
                                          <p:attrName>ppt_y</p:attrName>
                                        </p:attrNameLst>
                                      </p:cBhvr>
                                      <p:tavLst>
                                        <p:tav tm="0">
                                          <p:val>
                                            <p:strVal val="ppt_y"/>
                                          </p:val>
                                        </p:tav>
                                        <p:tav tm="100000">
                                          <p:val>
                                            <p:strVal val="ppt_y"/>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ppt_y"/>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2" fill="hold" nodeType="withEffect">
                                  <p:stCondLst>
                                    <p:cond delay="0"/>
                                  </p:stCondLst>
                                  <p:childTnLst>
                                    <p:anim calcmode="lin" valueType="num">
                                      <p:cBhvr additive="base">
                                        <p:cTn id="135" dur="3000"/>
                                        <p:tgtEl>
                                          <p:spTgt spid="13"/>
                                        </p:tgtEl>
                                        <p:attrNameLst>
                                          <p:attrName>ppt_x</p:attrName>
                                        </p:attrNameLst>
                                      </p:cBhvr>
                                      <p:tavLst>
                                        <p:tav tm="0">
                                          <p:val>
                                            <p:strVal val="ppt_x"/>
                                          </p:val>
                                        </p:tav>
                                        <p:tav tm="100000">
                                          <p:val>
                                            <p:strVal val="1+ppt_w/2"/>
                                          </p:val>
                                        </p:tav>
                                      </p:tavLst>
                                    </p:anim>
                                    <p:anim calcmode="lin" valueType="num">
                                      <p:cBhvr additive="base">
                                        <p:cTn id="136" dur="3000"/>
                                        <p:tgtEl>
                                          <p:spTgt spid="13"/>
                                        </p:tgtEl>
                                        <p:attrNameLst>
                                          <p:attrName>ppt_y</p:attrName>
                                        </p:attrNameLst>
                                      </p:cBhvr>
                                      <p:tavLst>
                                        <p:tav tm="0">
                                          <p:val>
                                            <p:strVal val="ppt_y"/>
                                          </p:val>
                                        </p:tav>
                                        <p:tav tm="100000">
                                          <p:val>
                                            <p:strVal val="ppt_y"/>
                                          </p:val>
                                        </p:tav>
                                      </p:tavLst>
                                    </p:anim>
                                    <p:set>
                                      <p:cBhvr>
                                        <p:cTn id="137" dur="1" fill="hold">
                                          <p:stCondLst>
                                            <p:cond delay="2999"/>
                                          </p:stCondLst>
                                        </p:cTn>
                                        <p:tgtEl>
                                          <p:spTgt spid="13"/>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4"/>
                                        </p:tgtEl>
                                        <p:attrNameLst>
                                          <p:attrName>ppt_x</p:attrName>
                                        </p:attrNameLst>
                                      </p:cBhvr>
                                      <p:tavLst>
                                        <p:tav tm="0">
                                          <p:val>
                                            <p:strVal val="ppt_x"/>
                                          </p:val>
                                        </p:tav>
                                        <p:tav tm="100000">
                                          <p:val>
                                            <p:strVal val="0-ppt_w/2"/>
                                          </p:val>
                                        </p:tav>
                                      </p:tavLst>
                                    </p:anim>
                                    <p:anim calcmode="lin" valueType="num">
                                      <p:cBhvr additive="base">
                                        <p:cTn id="140" dur="3000"/>
                                        <p:tgtEl>
                                          <p:spTgt spid="4"/>
                                        </p:tgtEl>
                                        <p:attrNameLst>
                                          <p:attrName>ppt_y</p:attrName>
                                        </p:attrNameLst>
                                      </p:cBhvr>
                                      <p:tavLst>
                                        <p:tav tm="0">
                                          <p:val>
                                            <p:strVal val="ppt_y"/>
                                          </p:val>
                                        </p:tav>
                                        <p:tav tm="100000">
                                          <p:val>
                                            <p:strVal val="ppt_y"/>
                                          </p:val>
                                        </p:tav>
                                      </p:tavLst>
                                    </p:anim>
                                    <p:set>
                                      <p:cBhvr>
                                        <p:cTn id="141" dur="1" fill="hold">
                                          <p:stCondLst>
                                            <p:cond delay="2999"/>
                                          </p:stCondLst>
                                        </p:cTn>
                                        <p:tgtEl>
                                          <p:spTgt spid="4"/>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6"/>
                                        </p:tgtEl>
                                        <p:attrNameLst>
                                          <p:attrName>ppt_x</p:attrName>
                                        </p:attrNameLst>
                                      </p:cBhvr>
                                      <p:tavLst>
                                        <p:tav tm="0">
                                          <p:val>
                                            <p:strVal val="ppt_x"/>
                                          </p:val>
                                        </p:tav>
                                        <p:tav tm="100000">
                                          <p:val>
                                            <p:strVal val="0-ppt_w/2"/>
                                          </p:val>
                                        </p:tav>
                                      </p:tavLst>
                                    </p:anim>
                                    <p:anim calcmode="lin" valueType="num">
                                      <p:cBhvr additive="base">
                                        <p:cTn id="144" dur="3000"/>
                                        <p:tgtEl>
                                          <p:spTgt spid="6"/>
                                        </p:tgtEl>
                                        <p:attrNameLst>
                                          <p:attrName>ppt_y</p:attrName>
                                        </p:attrNameLst>
                                      </p:cBhvr>
                                      <p:tavLst>
                                        <p:tav tm="0">
                                          <p:val>
                                            <p:strVal val="ppt_y"/>
                                          </p:val>
                                        </p:tav>
                                        <p:tav tm="100000">
                                          <p:val>
                                            <p:strVal val="ppt_y"/>
                                          </p:val>
                                        </p:tav>
                                      </p:tavLst>
                                    </p:anim>
                                    <p:set>
                                      <p:cBhvr>
                                        <p:cTn id="145" dur="1" fill="hold">
                                          <p:stCondLst>
                                            <p:cond delay="2999"/>
                                          </p:stCondLst>
                                        </p:cTn>
                                        <p:tgtEl>
                                          <p:spTgt spid="6"/>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ppt_y"/>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8" fill="hold" nodeType="withEffect">
                                  <p:stCondLst>
                                    <p:cond delay="0"/>
                                  </p:stCondLst>
                                  <p:childTnLst>
                                    <p:anim calcmode="lin" valueType="num">
                                      <p:cBhvr additive="base">
                                        <p:cTn id="151" dur="3000"/>
                                        <p:tgtEl>
                                          <p:spTgt spid="10"/>
                                        </p:tgtEl>
                                        <p:attrNameLst>
                                          <p:attrName>ppt_x</p:attrName>
                                        </p:attrNameLst>
                                      </p:cBhvr>
                                      <p:tavLst>
                                        <p:tav tm="0">
                                          <p:val>
                                            <p:strVal val="ppt_x"/>
                                          </p:val>
                                        </p:tav>
                                        <p:tav tm="100000">
                                          <p:val>
                                            <p:strVal val="0-ppt_w/2"/>
                                          </p:val>
                                        </p:tav>
                                      </p:tavLst>
                                    </p:anim>
                                    <p:anim calcmode="lin" valueType="num">
                                      <p:cBhvr additive="base">
                                        <p:cTn id="152" dur="3000"/>
                                        <p:tgtEl>
                                          <p:spTgt spid="10"/>
                                        </p:tgtEl>
                                        <p:attrNameLst>
                                          <p:attrName>ppt_y</p:attrName>
                                        </p:attrNameLst>
                                      </p:cBhvr>
                                      <p:tavLst>
                                        <p:tav tm="0">
                                          <p:val>
                                            <p:strVal val="ppt_y"/>
                                          </p:val>
                                        </p:tav>
                                        <p:tav tm="100000">
                                          <p:val>
                                            <p:strVal val="ppt_y"/>
                                          </p:val>
                                        </p:tav>
                                      </p:tavLst>
                                    </p:anim>
                                    <p:set>
                                      <p:cBhvr>
                                        <p:cTn id="153" dur="1" fill="hold">
                                          <p:stCondLst>
                                            <p:cond delay="2999"/>
                                          </p:stCondLst>
                                        </p:cTn>
                                        <p:tgtEl>
                                          <p:spTgt spid="10"/>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3000"/>
                                        <p:tgtEl>
                                          <p:spTgt spid="12"/>
                                        </p:tgtEl>
                                        <p:attrNameLst>
                                          <p:attrName>ppt_x</p:attrName>
                                        </p:attrNameLst>
                                      </p:cBhvr>
                                      <p:tavLst>
                                        <p:tav tm="0">
                                          <p:val>
                                            <p:strVal val="ppt_x"/>
                                          </p:val>
                                        </p:tav>
                                        <p:tav tm="100000">
                                          <p:val>
                                            <p:strVal val="0-ppt_w/2"/>
                                          </p:val>
                                        </p:tav>
                                      </p:tavLst>
                                    </p:anim>
                                    <p:anim calcmode="lin" valueType="num">
                                      <p:cBhvr additive="base">
                                        <p:cTn id="156" dur="3000"/>
                                        <p:tgtEl>
                                          <p:spTgt spid="12"/>
                                        </p:tgtEl>
                                        <p:attrNameLst>
                                          <p:attrName>ppt_y</p:attrName>
                                        </p:attrNameLst>
                                      </p:cBhvr>
                                      <p:tavLst>
                                        <p:tav tm="0">
                                          <p:val>
                                            <p:strVal val="ppt_y"/>
                                          </p:val>
                                        </p:tav>
                                        <p:tav tm="100000">
                                          <p:val>
                                            <p:strVal val="ppt_y"/>
                                          </p:val>
                                        </p:tav>
                                      </p:tavLst>
                                    </p:anim>
                                    <p:set>
                                      <p:cBhvr>
                                        <p:cTn id="157" dur="1" fill="hold">
                                          <p:stCondLst>
                                            <p:cond delay="2999"/>
                                          </p:stCondLst>
                                        </p:cTn>
                                        <p:tgtEl>
                                          <p:spTgt spid="12"/>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3000"/>
                                        <p:tgtEl>
                                          <p:spTgt spid="14"/>
                                        </p:tgtEl>
                                        <p:attrNameLst>
                                          <p:attrName>ppt_x</p:attrName>
                                        </p:attrNameLst>
                                      </p:cBhvr>
                                      <p:tavLst>
                                        <p:tav tm="0">
                                          <p:val>
                                            <p:strVal val="ppt_x"/>
                                          </p:val>
                                        </p:tav>
                                        <p:tav tm="100000">
                                          <p:val>
                                            <p:strVal val="0-ppt_w/2"/>
                                          </p:val>
                                        </p:tav>
                                      </p:tavLst>
                                    </p:anim>
                                    <p:anim calcmode="lin" valueType="num">
                                      <p:cBhvr additive="base">
                                        <p:cTn id="160" dur="3000"/>
                                        <p:tgtEl>
                                          <p:spTgt spid="14"/>
                                        </p:tgtEl>
                                        <p:attrNameLst>
                                          <p:attrName>ppt_y</p:attrName>
                                        </p:attrNameLst>
                                      </p:cBhvr>
                                      <p:tavLst>
                                        <p:tav tm="0">
                                          <p:val>
                                            <p:strVal val="ppt_y"/>
                                          </p:val>
                                        </p:tav>
                                        <p:tav tm="100000">
                                          <p:val>
                                            <p:strVal val="ppt_y"/>
                                          </p:val>
                                        </p:tav>
                                      </p:tavLst>
                                    </p:anim>
                                    <p:set>
                                      <p:cBhvr>
                                        <p:cTn id="161" dur="1" fill="hold">
                                          <p:stCondLst>
                                            <p:cond delay="2999"/>
                                          </p:stCondLst>
                                        </p:cTn>
                                        <p:tgtEl>
                                          <p:spTgt spid="14"/>
                                        </p:tgtEl>
                                        <p:attrNameLst>
                                          <p:attrName>style.visibility</p:attrName>
                                        </p:attrNameLst>
                                      </p:cBhvr>
                                      <p:to>
                                        <p:strVal val="hidden"/>
                                      </p:to>
                                    </p:set>
                                  </p:childTnLst>
                                </p:cTn>
                              </p:par>
                              <p:par>
                                <p:cTn id="162" presetID="23" presetClass="entr" presetSubtype="288" fill="hold" nodeType="withEffect">
                                  <p:stCondLst>
                                    <p:cond delay="0"/>
                                  </p:stCondLst>
                                  <p:childTnLst>
                                    <p:set>
                                      <p:cBhvr>
                                        <p:cTn id="163" dur="1" fill="hold">
                                          <p:stCondLst>
                                            <p:cond delay="0"/>
                                          </p:stCondLst>
                                        </p:cTn>
                                        <p:tgtEl>
                                          <p:spTgt spid="2"/>
                                        </p:tgtEl>
                                        <p:attrNameLst>
                                          <p:attrName>style.visibility</p:attrName>
                                        </p:attrNameLst>
                                      </p:cBhvr>
                                      <p:to>
                                        <p:strVal val="visible"/>
                                      </p:to>
                                    </p:set>
                                    <p:anim calcmode="lin" valueType="num">
                                      <p:cBhvr>
                                        <p:cTn id="164" dur="3000" fill="hold"/>
                                        <p:tgtEl>
                                          <p:spTgt spid="2"/>
                                        </p:tgtEl>
                                        <p:attrNameLst>
                                          <p:attrName>ppt_w</p:attrName>
                                        </p:attrNameLst>
                                      </p:cBhvr>
                                      <p:tavLst>
                                        <p:tav tm="0">
                                          <p:val>
                                            <p:strVal val="4/3*#ppt_w"/>
                                          </p:val>
                                        </p:tav>
                                        <p:tav tm="100000">
                                          <p:val>
                                            <p:strVal val="#ppt_w"/>
                                          </p:val>
                                        </p:tav>
                                      </p:tavLst>
                                    </p:anim>
                                    <p:anim calcmode="lin" valueType="num">
                                      <p:cBhvr>
                                        <p:cTn id="165" dur="3000" fill="hold"/>
                                        <p:tgtEl>
                                          <p:spTgt spid="2"/>
                                        </p:tgtEl>
                                        <p:attrNameLst>
                                          <p:attrName>ppt_h</p:attrName>
                                        </p:attrNameLst>
                                      </p:cBhvr>
                                      <p:tavLst>
                                        <p:tav tm="0">
                                          <p:val>
                                            <p:strVal val="4/3*#ppt_h"/>
                                          </p:val>
                                        </p:tav>
                                        <p:tav tm="100000">
                                          <p:val>
                                            <p:strVal val="#ppt_h"/>
                                          </p:val>
                                        </p:tav>
                                      </p:tavLst>
                                    </p:anim>
                                  </p:childTnLst>
                                </p:cTn>
                              </p:par>
                              <p:par>
                                <p:cTn id="166" presetID="16" presetClass="entr" presetSubtype="37" fill="hold" nodeType="withEffect">
                                  <p:stCondLst>
                                    <p:cond delay="0"/>
                                  </p:stCondLst>
                                  <p:childTnLst>
                                    <p:set>
                                      <p:cBhvr>
                                        <p:cTn id="167" dur="1" fill="hold">
                                          <p:stCondLst>
                                            <p:cond delay="0"/>
                                          </p:stCondLst>
                                        </p:cTn>
                                        <p:tgtEl>
                                          <p:spTgt spid="2"/>
                                        </p:tgtEl>
                                        <p:attrNameLst>
                                          <p:attrName>style.visibility</p:attrName>
                                        </p:attrNameLst>
                                      </p:cBhvr>
                                      <p:to>
                                        <p:strVal val="visible"/>
                                      </p:to>
                                    </p:set>
                                    <p:animEffect transition="in" filter="barn(outVertical)">
                                      <p:cBhvr>
                                        <p:cTn id="168" dur="3000"/>
                                        <p:tgtEl>
                                          <p:spTgt spid="2"/>
                                        </p:tgtEl>
                                      </p:cBhvr>
                                    </p:animEffect>
                                  </p:childTnLst>
                                </p:cTn>
                              </p:par>
                            </p:childTnLst>
                          </p:cTn>
                        </p:par>
                        <p:par>
                          <p:cTn id="169" fill="hold">
                            <p:stCondLst>
                              <p:cond delay="6000"/>
                            </p:stCondLst>
                            <p:childTnLst>
                              <p:par>
                                <p:cTn id="170" presetID="40" presetClass="entr" presetSubtype="0" fill="hold" grpId="0" nodeType="afterEffect">
                                  <p:stCondLst>
                                    <p:cond delay="0"/>
                                  </p:stCondLst>
                                  <p:iterate type="lt">
                                    <p:tmPct val="10000"/>
                                  </p:iterate>
                                  <p:childTnLst>
                                    <p:set>
                                      <p:cBhvr>
                                        <p:cTn id="171" dur="1" fill="hold">
                                          <p:stCondLst>
                                            <p:cond delay="0"/>
                                          </p:stCondLst>
                                        </p:cTn>
                                        <p:tgtEl>
                                          <p:spTgt spid="15"/>
                                        </p:tgtEl>
                                        <p:attrNameLst>
                                          <p:attrName>style.visibility</p:attrName>
                                        </p:attrNameLst>
                                      </p:cBhvr>
                                      <p:to>
                                        <p:strVal val="visible"/>
                                      </p:to>
                                    </p:set>
                                    <p:animEffect transition="in" filter="fade">
                                      <p:cBhvr>
                                        <p:cTn id="172" dur="1000"/>
                                        <p:tgtEl>
                                          <p:spTgt spid="15"/>
                                        </p:tgtEl>
                                      </p:cBhvr>
                                    </p:animEffect>
                                    <p:anim calcmode="lin" valueType="num">
                                      <p:cBhvr>
                                        <p:cTn id="173" dur="1000" fill="hold"/>
                                        <p:tgtEl>
                                          <p:spTgt spid="15"/>
                                        </p:tgtEl>
                                        <p:attrNameLst>
                                          <p:attrName>ppt_x</p:attrName>
                                        </p:attrNameLst>
                                      </p:cBhvr>
                                      <p:tavLst>
                                        <p:tav tm="0">
                                          <p:val>
                                            <p:strVal val="#ppt_x-.1"/>
                                          </p:val>
                                        </p:tav>
                                        <p:tav tm="100000">
                                          <p:val>
                                            <p:strVal val="#ppt_x"/>
                                          </p:val>
                                        </p:tav>
                                      </p:tavLst>
                                    </p:anim>
                                    <p:anim calcmode="lin" valueType="num">
                                      <p:cBhvr>
                                        <p:cTn id="174"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41450_wodospad_kamienie_kobieta_cwiczenia_joga.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a:scene3d>
            <a:camera prst="orthographicFront"/>
            <a:lightRig rig="threePt" dir="t"/>
          </a:scene3d>
          <a:sp3d>
            <a:bevelT w="254000" h="190500" prst="convex"/>
          </a:sp3d>
        </p:spPr>
      </p:pic>
      <p:sp>
        <p:nvSpPr>
          <p:cNvPr id="3" name="2 Luna"/>
          <p:cNvSpPr/>
          <p:nvPr/>
        </p:nvSpPr>
        <p:spPr>
          <a:xfrm>
            <a:off x="0" y="1143000"/>
            <a:ext cx="1857375" cy="2786063"/>
          </a:xfrm>
          <a:prstGeom prst="moon">
            <a:avLst>
              <a:gd name="adj" fmla="val 16047"/>
            </a:avLst>
          </a:prstGeom>
          <a:gradFill flip="none" rotWithShape="1">
            <a:gsLst>
              <a:gs pos="25000">
                <a:srgbClr val="663300"/>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Luna"/>
          <p:cNvSpPr/>
          <p:nvPr/>
        </p:nvSpPr>
        <p:spPr>
          <a:xfrm flipH="1">
            <a:off x="7286625" y="1071563"/>
            <a:ext cx="1857375" cy="2786062"/>
          </a:xfrm>
          <a:prstGeom prst="moon">
            <a:avLst>
              <a:gd name="adj" fmla="val 16047"/>
            </a:avLst>
          </a:prstGeom>
          <a:gradFill flip="none" rotWithShape="1">
            <a:gsLst>
              <a:gs pos="25000">
                <a:srgbClr val="663300"/>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Luna"/>
          <p:cNvSpPr/>
          <p:nvPr/>
        </p:nvSpPr>
        <p:spPr>
          <a:xfrm>
            <a:off x="571500" y="1285875"/>
            <a:ext cx="1857375" cy="2500313"/>
          </a:xfrm>
          <a:prstGeom prst="moon">
            <a:avLst>
              <a:gd name="adj" fmla="val 16047"/>
            </a:avLst>
          </a:prstGeom>
          <a:gradFill flip="none" rotWithShape="1">
            <a:gsLst>
              <a:gs pos="25000">
                <a:srgbClr val="663300"/>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una"/>
          <p:cNvSpPr/>
          <p:nvPr/>
        </p:nvSpPr>
        <p:spPr>
          <a:xfrm flipH="1">
            <a:off x="6786563" y="1214438"/>
            <a:ext cx="1857375" cy="2500312"/>
          </a:xfrm>
          <a:prstGeom prst="moon">
            <a:avLst>
              <a:gd name="adj" fmla="val 16047"/>
            </a:avLst>
          </a:prstGeom>
          <a:gradFill flip="none" rotWithShape="1">
            <a:gsLst>
              <a:gs pos="25000">
                <a:srgbClr val="663300"/>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una"/>
          <p:cNvSpPr/>
          <p:nvPr/>
        </p:nvSpPr>
        <p:spPr>
          <a:xfrm flipH="1">
            <a:off x="6215063" y="1357313"/>
            <a:ext cx="1857375" cy="2214562"/>
          </a:xfrm>
          <a:prstGeom prst="moon">
            <a:avLst>
              <a:gd name="adj" fmla="val 16047"/>
            </a:avLst>
          </a:prstGeom>
          <a:gradFill flip="none" rotWithShape="1">
            <a:gsLst>
              <a:gs pos="25000">
                <a:srgbClr val="663300"/>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una"/>
          <p:cNvSpPr/>
          <p:nvPr/>
        </p:nvSpPr>
        <p:spPr>
          <a:xfrm>
            <a:off x="1143000" y="1428750"/>
            <a:ext cx="1857375" cy="2143125"/>
          </a:xfrm>
          <a:prstGeom prst="moon">
            <a:avLst>
              <a:gd name="adj" fmla="val 16047"/>
            </a:avLst>
          </a:prstGeom>
          <a:gradFill flip="none" rotWithShape="1">
            <a:gsLst>
              <a:gs pos="25000">
                <a:srgbClr val="663300"/>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una"/>
          <p:cNvSpPr/>
          <p:nvPr/>
        </p:nvSpPr>
        <p:spPr>
          <a:xfrm>
            <a:off x="1785938" y="1571625"/>
            <a:ext cx="1857375" cy="1857375"/>
          </a:xfrm>
          <a:prstGeom prst="moon">
            <a:avLst>
              <a:gd name="adj" fmla="val 16047"/>
            </a:avLst>
          </a:prstGeom>
          <a:gradFill flip="none" rotWithShape="1">
            <a:gsLst>
              <a:gs pos="25000">
                <a:srgbClr val="663300"/>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Luna"/>
          <p:cNvSpPr/>
          <p:nvPr/>
        </p:nvSpPr>
        <p:spPr>
          <a:xfrm flipH="1">
            <a:off x="5643563" y="1500188"/>
            <a:ext cx="1857375" cy="1928812"/>
          </a:xfrm>
          <a:prstGeom prst="moon">
            <a:avLst>
              <a:gd name="adj" fmla="val 13501"/>
            </a:avLst>
          </a:prstGeom>
          <a:gradFill flip="none" rotWithShape="1">
            <a:gsLst>
              <a:gs pos="25000">
                <a:srgbClr val="663300"/>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Luna"/>
          <p:cNvSpPr/>
          <p:nvPr/>
        </p:nvSpPr>
        <p:spPr>
          <a:xfrm flipH="1">
            <a:off x="5143500" y="1714500"/>
            <a:ext cx="1857375" cy="1571625"/>
          </a:xfrm>
          <a:prstGeom prst="moon">
            <a:avLst>
              <a:gd name="adj" fmla="val 13501"/>
            </a:avLst>
          </a:prstGeom>
          <a:gradFill flip="none" rotWithShape="1">
            <a:gsLst>
              <a:gs pos="25000">
                <a:srgbClr val="663300"/>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Luna"/>
          <p:cNvSpPr/>
          <p:nvPr/>
        </p:nvSpPr>
        <p:spPr>
          <a:xfrm>
            <a:off x="2428875" y="1714500"/>
            <a:ext cx="1857375" cy="1571625"/>
          </a:xfrm>
          <a:prstGeom prst="moon">
            <a:avLst>
              <a:gd name="adj" fmla="val 16047"/>
            </a:avLst>
          </a:prstGeom>
          <a:gradFill flip="none" rotWithShape="1">
            <a:gsLst>
              <a:gs pos="25000">
                <a:srgbClr val="663300"/>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Luna"/>
          <p:cNvSpPr/>
          <p:nvPr/>
        </p:nvSpPr>
        <p:spPr>
          <a:xfrm>
            <a:off x="3214688" y="1928813"/>
            <a:ext cx="1285875" cy="1143000"/>
          </a:xfrm>
          <a:prstGeom prst="moon">
            <a:avLst>
              <a:gd name="adj" fmla="val 16047"/>
            </a:avLst>
          </a:prstGeom>
          <a:gradFill flip="none" rotWithShape="1">
            <a:gsLst>
              <a:gs pos="25000">
                <a:srgbClr val="663300"/>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Luna"/>
          <p:cNvSpPr/>
          <p:nvPr/>
        </p:nvSpPr>
        <p:spPr>
          <a:xfrm flipH="1">
            <a:off x="4786313" y="1928813"/>
            <a:ext cx="1428750" cy="1143000"/>
          </a:xfrm>
          <a:prstGeom prst="moon">
            <a:avLst>
              <a:gd name="adj" fmla="val 13501"/>
            </a:avLst>
          </a:prstGeom>
          <a:gradFill flip="none" rotWithShape="1">
            <a:gsLst>
              <a:gs pos="25000">
                <a:srgbClr val="663300"/>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tileRect/>
          </a:gradFill>
          <a:ln>
            <a:noFill/>
          </a:ln>
          <a:scene3d>
            <a:camera prst="orthographicFront"/>
            <a:lightRig rig="threePt" dir="t"/>
          </a:scene3d>
          <a:sp3d>
            <a:bevelT w="1270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CuadroTexto"/>
          <p:cNvSpPr txBox="1"/>
          <p:nvPr/>
        </p:nvSpPr>
        <p:spPr>
          <a:xfrm>
            <a:off x="1187624" y="4083918"/>
            <a:ext cx="6911975" cy="922338"/>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Tal y como cuenta la leyenda, cada día, el monarca quedaba embelesado de las nuevas y coloridas flores que adornaban sus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caminatas.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2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1+#ppt_w/2"/>
                                          </p:val>
                                        </p:tav>
                                        <p:tav tm="100000">
                                          <p:val>
                                            <p:strVal val="#ppt_x"/>
                                          </p:val>
                                        </p:tav>
                                      </p:tavLst>
                                    </p:anim>
                                    <p:anim calcmode="lin" valueType="num">
                                      <p:cBhvr additive="base">
                                        <p:cTn id="8" dur="30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1+#ppt_w/2"/>
                                          </p:val>
                                        </p:tav>
                                        <p:tav tm="100000">
                                          <p:val>
                                            <p:strVal val="#ppt_x"/>
                                          </p:val>
                                        </p:tav>
                                      </p:tavLst>
                                    </p:anim>
                                    <p:anim calcmode="lin" valueType="num">
                                      <p:cBhvr additive="base">
                                        <p:cTn id="12" dur="30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1+#ppt_w/2"/>
                                          </p:val>
                                        </p:tav>
                                        <p:tav tm="100000">
                                          <p:val>
                                            <p:strVal val="#ppt_x"/>
                                          </p:val>
                                        </p:tav>
                                      </p:tavLst>
                                    </p:anim>
                                    <p:anim calcmode="lin" valueType="num">
                                      <p:cBhvr additive="base">
                                        <p:cTn id="20" dur="3000" fill="hold"/>
                                        <p:tgtEl>
                                          <p:spTgt spid="9"/>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3000" fill="hold"/>
                                        <p:tgtEl>
                                          <p:spTgt spid="4"/>
                                        </p:tgtEl>
                                        <p:attrNameLst>
                                          <p:attrName>ppt_x</p:attrName>
                                        </p:attrNameLst>
                                      </p:cBhvr>
                                      <p:tavLst>
                                        <p:tav tm="0">
                                          <p:val>
                                            <p:strVal val="0-#ppt_w/2"/>
                                          </p:val>
                                        </p:tav>
                                        <p:tav tm="100000">
                                          <p:val>
                                            <p:strVal val="#ppt_x"/>
                                          </p:val>
                                        </p:tav>
                                      </p:tavLst>
                                    </p:anim>
                                    <p:anim calcmode="lin" valueType="num">
                                      <p:cBhvr additive="base">
                                        <p:cTn id="32" dur="3000" fill="hold"/>
                                        <p:tgtEl>
                                          <p:spTgt spid="4"/>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3000" fill="hold"/>
                                        <p:tgtEl>
                                          <p:spTgt spid="6"/>
                                        </p:tgtEl>
                                        <p:attrNameLst>
                                          <p:attrName>ppt_x</p:attrName>
                                        </p:attrNameLst>
                                      </p:cBhvr>
                                      <p:tavLst>
                                        <p:tav tm="0">
                                          <p:val>
                                            <p:strVal val="0-#ppt_w/2"/>
                                          </p:val>
                                        </p:tav>
                                        <p:tav tm="100000">
                                          <p:val>
                                            <p:strVal val="#ppt_x"/>
                                          </p:val>
                                        </p:tav>
                                      </p:tavLst>
                                    </p:anim>
                                    <p:anim calcmode="lin" valueType="num">
                                      <p:cBhvr additive="base">
                                        <p:cTn id="36" dur="3000" fill="hold"/>
                                        <p:tgtEl>
                                          <p:spTgt spid="6"/>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3000" fill="hold"/>
                                        <p:tgtEl>
                                          <p:spTgt spid="7"/>
                                        </p:tgtEl>
                                        <p:attrNameLst>
                                          <p:attrName>ppt_x</p:attrName>
                                        </p:attrNameLst>
                                      </p:cBhvr>
                                      <p:tavLst>
                                        <p:tav tm="0">
                                          <p:val>
                                            <p:strVal val="0-#ppt_w/2"/>
                                          </p:val>
                                        </p:tav>
                                        <p:tav tm="100000">
                                          <p:val>
                                            <p:strVal val="#ppt_x"/>
                                          </p:val>
                                        </p:tav>
                                      </p:tavLst>
                                    </p:anim>
                                    <p:anim calcmode="lin" valueType="num">
                                      <p:cBhvr additive="base">
                                        <p:cTn id="40" dur="3000" fill="hold"/>
                                        <p:tgtEl>
                                          <p:spTgt spid="7"/>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3000" fill="hold"/>
                                        <p:tgtEl>
                                          <p:spTgt spid="10"/>
                                        </p:tgtEl>
                                        <p:attrNameLst>
                                          <p:attrName>ppt_x</p:attrName>
                                        </p:attrNameLst>
                                      </p:cBhvr>
                                      <p:tavLst>
                                        <p:tav tm="0">
                                          <p:val>
                                            <p:strVal val="0-#ppt_w/2"/>
                                          </p:val>
                                        </p:tav>
                                        <p:tav tm="100000">
                                          <p:val>
                                            <p:strVal val="#ppt_x"/>
                                          </p:val>
                                        </p:tav>
                                      </p:tavLst>
                                    </p:anim>
                                    <p:anim calcmode="lin" valueType="num">
                                      <p:cBhvr additive="base">
                                        <p:cTn id="44" dur="3000" fill="hold"/>
                                        <p:tgtEl>
                                          <p:spTgt spid="10"/>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3000" fill="hold"/>
                                        <p:tgtEl>
                                          <p:spTgt spid="11"/>
                                        </p:tgtEl>
                                        <p:attrNameLst>
                                          <p:attrName>ppt_x</p:attrName>
                                        </p:attrNameLst>
                                      </p:cBhvr>
                                      <p:tavLst>
                                        <p:tav tm="0">
                                          <p:val>
                                            <p:strVal val="0-#ppt_w/2"/>
                                          </p:val>
                                        </p:tav>
                                        <p:tav tm="100000">
                                          <p:val>
                                            <p:strVal val="#ppt_x"/>
                                          </p:val>
                                        </p:tav>
                                      </p:tavLst>
                                    </p:anim>
                                    <p:anim calcmode="lin" valueType="num">
                                      <p:cBhvr additive="base">
                                        <p:cTn id="48" dur="3000" fill="hold"/>
                                        <p:tgtEl>
                                          <p:spTgt spid="11"/>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3000" fill="hold"/>
                                        <p:tgtEl>
                                          <p:spTgt spid="14"/>
                                        </p:tgtEl>
                                        <p:attrNameLst>
                                          <p:attrName>ppt_x</p:attrName>
                                        </p:attrNameLst>
                                      </p:cBhvr>
                                      <p:tavLst>
                                        <p:tav tm="0">
                                          <p:val>
                                            <p:strVal val="0-#ppt_w/2"/>
                                          </p:val>
                                        </p:tav>
                                        <p:tav tm="100000">
                                          <p:val>
                                            <p:strVal val="#ppt_x"/>
                                          </p:val>
                                        </p:tav>
                                      </p:tavLst>
                                    </p:anim>
                                    <p:anim calcmode="lin" valueType="num">
                                      <p:cBhvr additive="base">
                                        <p:cTn id="52" dur="3000" fill="hold"/>
                                        <p:tgtEl>
                                          <p:spTgt spid="14"/>
                                        </p:tgtEl>
                                        <p:attrNameLst>
                                          <p:attrName>ppt_y</p:attrName>
                                        </p:attrNameLst>
                                      </p:cBhvr>
                                      <p:tavLst>
                                        <p:tav tm="0">
                                          <p:val>
                                            <p:strVal val="#ppt_y"/>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3"/>
                                        </p:tgtEl>
                                        <p:attrNameLst>
                                          <p:attrName>style.visibility</p:attrName>
                                        </p:attrNameLst>
                                      </p:cBhvr>
                                      <p:to>
                                        <p:strVal val="visible"/>
                                      </p:to>
                                    </p:set>
                                    <p:anim calcmode="lin" valueType="num">
                                      <p:cBhvr>
                                        <p:cTn id="55" dur="3000" fill="hold"/>
                                        <p:tgtEl>
                                          <p:spTgt spid="3"/>
                                        </p:tgtEl>
                                        <p:attrNameLst>
                                          <p:attrName>ppt_w</p:attrName>
                                        </p:attrNameLst>
                                      </p:cBhvr>
                                      <p:tavLst>
                                        <p:tav tm="0" fmla="#ppt_w*sin(2.5*pi*$)">
                                          <p:val>
                                            <p:fltVal val="0"/>
                                          </p:val>
                                        </p:tav>
                                        <p:tav tm="100000">
                                          <p:val>
                                            <p:fltVal val="1"/>
                                          </p:val>
                                        </p:tav>
                                      </p:tavLst>
                                    </p:anim>
                                    <p:anim calcmode="lin" valueType="num">
                                      <p:cBhvr>
                                        <p:cTn id="56" dur="3000" fill="hold"/>
                                        <p:tgtEl>
                                          <p:spTgt spid="3"/>
                                        </p:tgtEl>
                                        <p:attrNameLst>
                                          <p:attrName>ppt_h</p:attrName>
                                        </p:attrNameLst>
                                      </p:cBhvr>
                                      <p:tavLst>
                                        <p:tav tm="0">
                                          <p:val>
                                            <p:strVal val="#ppt_h"/>
                                          </p:val>
                                        </p:tav>
                                        <p:tav tm="100000">
                                          <p:val>
                                            <p:strVal val="#ppt_h"/>
                                          </p:val>
                                        </p:tav>
                                      </p:tavLst>
                                    </p:anim>
                                  </p:childTnLst>
                                </p:cTn>
                              </p:par>
                              <p:par>
                                <p:cTn id="57" presetID="19" presetClass="entr" presetSubtype="10"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3000" fill="hold"/>
                                        <p:tgtEl>
                                          <p:spTgt spid="4"/>
                                        </p:tgtEl>
                                        <p:attrNameLst>
                                          <p:attrName>ppt_w</p:attrName>
                                        </p:attrNameLst>
                                      </p:cBhvr>
                                      <p:tavLst>
                                        <p:tav tm="0" fmla="#ppt_w*sin(2.5*pi*$)">
                                          <p:val>
                                            <p:fltVal val="0"/>
                                          </p:val>
                                        </p:tav>
                                        <p:tav tm="100000">
                                          <p:val>
                                            <p:fltVal val="1"/>
                                          </p:val>
                                        </p:tav>
                                      </p:tavLst>
                                    </p:anim>
                                    <p:anim calcmode="lin" valueType="num">
                                      <p:cBhvr>
                                        <p:cTn id="60" dur="3000" fill="hold"/>
                                        <p:tgtEl>
                                          <p:spTgt spid="4"/>
                                        </p:tgtEl>
                                        <p:attrNameLst>
                                          <p:attrName>ppt_h</p:attrName>
                                        </p:attrNameLst>
                                      </p:cBhvr>
                                      <p:tavLst>
                                        <p:tav tm="0">
                                          <p:val>
                                            <p:strVal val="#ppt_h"/>
                                          </p:val>
                                        </p:tav>
                                        <p:tav tm="100000">
                                          <p:val>
                                            <p:strVal val="#ppt_h"/>
                                          </p:val>
                                        </p:tav>
                                      </p:tavLst>
                                    </p:anim>
                                  </p:childTnLst>
                                </p:cTn>
                              </p:par>
                              <p:par>
                                <p:cTn id="61" presetID="19" presetClass="entr" presetSubtype="10"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3000" fill="hold"/>
                                        <p:tgtEl>
                                          <p:spTgt spid="5"/>
                                        </p:tgtEl>
                                        <p:attrNameLst>
                                          <p:attrName>ppt_w</p:attrName>
                                        </p:attrNameLst>
                                      </p:cBhvr>
                                      <p:tavLst>
                                        <p:tav tm="0" fmla="#ppt_w*sin(2.5*pi*$)">
                                          <p:val>
                                            <p:fltVal val="0"/>
                                          </p:val>
                                        </p:tav>
                                        <p:tav tm="100000">
                                          <p:val>
                                            <p:fltVal val="1"/>
                                          </p:val>
                                        </p:tav>
                                      </p:tavLst>
                                    </p:anim>
                                    <p:anim calcmode="lin" valueType="num">
                                      <p:cBhvr>
                                        <p:cTn id="64" dur="3000" fill="hold"/>
                                        <p:tgtEl>
                                          <p:spTgt spid="5"/>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p:cTn id="67" dur="3000" fill="hold"/>
                                        <p:tgtEl>
                                          <p:spTgt spid="6"/>
                                        </p:tgtEl>
                                        <p:attrNameLst>
                                          <p:attrName>ppt_w</p:attrName>
                                        </p:attrNameLst>
                                      </p:cBhvr>
                                      <p:tavLst>
                                        <p:tav tm="0" fmla="#ppt_w*sin(2.5*pi*$)">
                                          <p:val>
                                            <p:fltVal val="0"/>
                                          </p:val>
                                        </p:tav>
                                        <p:tav tm="100000">
                                          <p:val>
                                            <p:fltVal val="1"/>
                                          </p:val>
                                        </p:tav>
                                      </p:tavLst>
                                    </p:anim>
                                    <p:anim calcmode="lin" valueType="num">
                                      <p:cBhvr>
                                        <p:cTn id="68" dur="3000" fill="hold"/>
                                        <p:tgtEl>
                                          <p:spTgt spid="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p:cTn id="71" dur="3000" fill="hold"/>
                                        <p:tgtEl>
                                          <p:spTgt spid="7"/>
                                        </p:tgtEl>
                                        <p:attrNameLst>
                                          <p:attrName>ppt_w</p:attrName>
                                        </p:attrNameLst>
                                      </p:cBhvr>
                                      <p:tavLst>
                                        <p:tav tm="0" fmla="#ppt_w*sin(2.5*pi*$)">
                                          <p:val>
                                            <p:fltVal val="0"/>
                                          </p:val>
                                        </p:tav>
                                        <p:tav tm="100000">
                                          <p:val>
                                            <p:fltVal val="1"/>
                                          </p:val>
                                        </p:tav>
                                      </p:tavLst>
                                    </p:anim>
                                    <p:anim calcmode="lin" valueType="num">
                                      <p:cBhvr>
                                        <p:cTn id="72" dur="3000" fill="hold"/>
                                        <p:tgtEl>
                                          <p:spTgt spid="7"/>
                                        </p:tgtEl>
                                        <p:attrNameLst>
                                          <p:attrName>ppt_h</p:attrName>
                                        </p:attrNameLst>
                                      </p:cBhvr>
                                      <p:tavLst>
                                        <p:tav tm="0">
                                          <p:val>
                                            <p:strVal val="#ppt_h"/>
                                          </p:val>
                                        </p:tav>
                                        <p:tav tm="100000">
                                          <p:val>
                                            <p:strVal val="#ppt_h"/>
                                          </p:val>
                                        </p:tav>
                                      </p:tavLst>
                                    </p:anim>
                                  </p:childTnLst>
                                </p:cTn>
                              </p:par>
                              <p:par>
                                <p:cTn id="73" presetID="19" presetClass="entr" presetSubtype="10" fill="hold" nodeType="withEffect">
                                  <p:stCondLst>
                                    <p:cond delay="0"/>
                                  </p:stCondLst>
                                  <p:childTnLst>
                                    <p:set>
                                      <p:cBhvr>
                                        <p:cTn id="74" dur="1" fill="hold">
                                          <p:stCondLst>
                                            <p:cond delay="0"/>
                                          </p:stCondLst>
                                        </p:cTn>
                                        <p:tgtEl>
                                          <p:spTgt spid="8"/>
                                        </p:tgtEl>
                                        <p:attrNameLst>
                                          <p:attrName>style.visibility</p:attrName>
                                        </p:attrNameLst>
                                      </p:cBhvr>
                                      <p:to>
                                        <p:strVal val="visible"/>
                                      </p:to>
                                    </p:set>
                                    <p:anim calcmode="lin" valueType="num">
                                      <p:cBhvr>
                                        <p:cTn id="75" dur="3000" fill="hold"/>
                                        <p:tgtEl>
                                          <p:spTgt spid="8"/>
                                        </p:tgtEl>
                                        <p:attrNameLst>
                                          <p:attrName>ppt_w</p:attrName>
                                        </p:attrNameLst>
                                      </p:cBhvr>
                                      <p:tavLst>
                                        <p:tav tm="0" fmla="#ppt_w*sin(2.5*pi*$)">
                                          <p:val>
                                            <p:fltVal val="0"/>
                                          </p:val>
                                        </p:tav>
                                        <p:tav tm="100000">
                                          <p:val>
                                            <p:fltVal val="1"/>
                                          </p:val>
                                        </p:tav>
                                      </p:tavLst>
                                    </p:anim>
                                    <p:anim calcmode="lin" valueType="num">
                                      <p:cBhvr>
                                        <p:cTn id="76" dur="3000" fill="hold"/>
                                        <p:tgtEl>
                                          <p:spTgt spid="8"/>
                                        </p:tgtEl>
                                        <p:attrNameLst>
                                          <p:attrName>ppt_h</p:attrName>
                                        </p:attrNameLst>
                                      </p:cBhvr>
                                      <p:tavLst>
                                        <p:tav tm="0">
                                          <p:val>
                                            <p:strVal val="#ppt_h"/>
                                          </p:val>
                                        </p:tav>
                                        <p:tav tm="100000">
                                          <p:val>
                                            <p:strVal val="#ppt_h"/>
                                          </p:val>
                                        </p:tav>
                                      </p:tavLst>
                                    </p:anim>
                                  </p:childTnLst>
                                </p:cTn>
                              </p:par>
                              <p:par>
                                <p:cTn id="77" presetID="19" presetClass="entr" presetSubtype="10" fill="hold" nodeType="withEffect">
                                  <p:stCondLst>
                                    <p:cond delay="0"/>
                                  </p:stCondLst>
                                  <p:childTnLst>
                                    <p:set>
                                      <p:cBhvr>
                                        <p:cTn id="78" dur="1" fill="hold">
                                          <p:stCondLst>
                                            <p:cond delay="0"/>
                                          </p:stCondLst>
                                        </p:cTn>
                                        <p:tgtEl>
                                          <p:spTgt spid="9"/>
                                        </p:tgtEl>
                                        <p:attrNameLst>
                                          <p:attrName>style.visibility</p:attrName>
                                        </p:attrNameLst>
                                      </p:cBhvr>
                                      <p:to>
                                        <p:strVal val="visible"/>
                                      </p:to>
                                    </p:set>
                                    <p:anim calcmode="lin" valueType="num">
                                      <p:cBhvr>
                                        <p:cTn id="79" dur="3000" fill="hold"/>
                                        <p:tgtEl>
                                          <p:spTgt spid="9"/>
                                        </p:tgtEl>
                                        <p:attrNameLst>
                                          <p:attrName>ppt_w</p:attrName>
                                        </p:attrNameLst>
                                      </p:cBhvr>
                                      <p:tavLst>
                                        <p:tav tm="0" fmla="#ppt_w*sin(2.5*pi*$)">
                                          <p:val>
                                            <p:fltVal val="0"/>
                                          </p:val>
                                        </p:tav>
                                        <p:tav tm="100000">
                                          <p:val>
                                            <p:fltVal val="1"/>
                                          </p:val>
                                        </p:tav>
                                      </p:tavLst>
                                    </p:anim>
                                    <p:anim calcmode="lin" valueType="num">
                                      <p:cBhvr>
                                        <p:cTn id="80" dur="3000" fill="hold"/>
                                        <p:tgtEl>
                                          <p:spTgt spid="9"/>
                                        </p:tgtEl>
                                        <p:attrNameLst>
                                          <p:attrName>ppt_h</p:attrName>
                                        </p:attrNameLst>
                                      </p:cBhvr>
                                      <p:tavLst>
                                        <p:tav tm="0">
                                          <p:val>
                                            <p:strVal val="#ppt_h"/>
                                          </p:val>
                                        </p:tav>
                                        <p:tav tm="100000">
                                          <p:val>
                                            <p:strVal val="#ppt_h"/>
                                          </p:val>
                                        </p:tav>
                                      </p:tavLst>
                                    </p:anim>
                                  </p:childTnLst>
                                </p:cTn>
                              </p:par>
                              <p:par>
                                <p:cTn id="81" presetID="19" presetClass="entr" presetSubtype="10" fill="hold" nodeType="withEffect">
                                  <p:stCondLst>
                                    <p:cond delay="0"/>
                                  </p:stCondLst>
                                  <p:childTnLst>
                                    <p:set>
                                      <p:cBhvr>
                                        <p:cTn id="82" dur="1" fill="hold">
                                          <p:stCondLst>
                                            <p:cond delay="0"/>
                                          </p:stCondLst>
                                        </p:cTn>
                                        <p:tgtEl>
                                          <p:spTgt spid="10"/>
                                        </p:tgtEl>
                                        <p:attrNameLst>
                                          <p:attrName>style.visibility</p:attrName>
                                        </p:attrNameLst>
                                      </p:cBhvr>
                                      <p:to>
                                        <p:strVal val="visible"/>
                                      </p:to>
                                    </p:set>
                                    <p:anim calcmode="lin" valueType="num">
                                      <p:cBhvr>
                                        <p:cTn id="83" dur="3000" fill="hold"/>
                                        <p:tgtEl>
                                          <p:spTgt spid="10"/>
                                        </p:tgtEl>
                                        <p:attrNameLst>
                                          <p:attrName>ppt_w</p:attrName>
                                        </p:attrNameLst>
                                      </p:cBhvr>
                                      <p:tavLst>
                                        <p:tav tm="0" fmla="#ppt_w*sin(2.5*pi*$)">
                                          <p:val>
                                            <p:fltVal val="0"/>
                                          </p:val>
                                        </p:tav>
                                        <p:tav tm="100000">
                                          <p:val>
                                            <p:fltVal val="1"/>
                                          </p:val>
                                        </p:tav>
                                      </p:tavLst>
                                    </p:anim>
                                    <p:anim calcmode="lin" valueType="num">
                                      <p:cBhvr>
                                        <p:cTn id="84" dur="3000" fill="hold"/>
                                        <p:tgtEl>
                                          <p:spTgt spid="10"/>
                                        </p:tgtEl>
                                        <p:attrNameLst>
                                          <p:attrName>ppt_h</p:attrName>
                                        </p:attrNameLst>
                                      </p:cBhvr>
                                      <p:tavLst>
                                        <p:tav tm="0">
                                          <p:val>
                                            <p:strVal val="#ppt_h"/>
                                          </p:val>
                                        </p:tav>
                                        <p:tav tm="100000">
                                          <p:val>
                                            <p:strVal val="#ppt_h"/>
                                          </p:val>
                                        </p:tav>
                                      </p:tavLst>
                                    </p:anim>
                                  </p:childTnLst>
                                </p:cTn>
                              </p:par>
                              <p:par>
                                <p:cTn id="85" presetID="19" presetClass="entr" presetSubtype="10" fill="hold" nodeType="withEffect">
                                  <p:stCondLst>
                                    <p:cond delay="0"/>
                                  </p:stCondLst>
                                  <p:childTnLst>
                                    <p:set>
                                      <p:cBhvr>
                                        <p:cTn id="86" dur="1" fill="hold">
                                          <p:stCondLst>
                                            <p:cond delay="0"/>
                                          </p:stCondLst>
                                        </p:cTn>
                                        <p:tgtEl>
                                          <p:spTgt spid="11"/>
                                        </p:tgtEl>
                                        <p:attrNameLst>
                                          <p:attrName>style.visibility</p:attrName>
                                        </p:attrNameLst>
                                      </p:cBhvr>
                                      <p:to>
                                        <p:strVal val="visible"/>
                                      </p:to>
                                    </p:set>
                                    <p:anim calcmode="lin" valueType="num">
                                      <p:cBhvr>
                                        <p:cTn id="87" dur="3000" fill="hold"/>
                                        <p:tgtEl>
                                          <p:spTgt spid="11"/>
                                        </p:tgtEl>
                                        <p:attrNameLst>
                                          <p:attrName>ppt_w</p:attrName>
                                        </p:attrNameLst>
                                      </p:cBhvr>
                                      <p:tavLst>
                                        <p:tav tm="0" fmla="#ppt_w*sin(2.5*pi*$)">
                                          <p:val>
                                            <p:fltVal val="0"/>
                                          </p:val>
                                        </p:tav>
                                        <p:tav tm="100000">
                                          <p:val>
                                            <p:fltVal val="1"/>
                                          </p:val>
                                        </p:tav>
                                      </p:tavLst>
                                    </p:anim>
                                    <p:anim calcmode="lin" valueType="num">
                                      <p:cBhvr>
                                        <p:cTn id="88" dur="3000" fill="hold"/>
                                        <p:tgtEl>
                                          <p:spTgt spid="11"/>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2"/>
                                        </p:tgtEl>
                                        <p:attrNameLst>
                                          <p:attrName>style.visibility</p:attrName>
                                        </p:attrNameLst>
                                      </p:cBhvr>
                                      <p:to>
                                        <p:strVal val="visible"/>
                                      </p:to>
                                    </p:set>
                                    <p:anim calcmode="lin" valueType="num">
                                      <p:cBhvr>
                                        <p:cTn id="91" dur="3000" fill="hold"/>
                                        <p:tgtEl>
                                          <p:spTgt spid="12"/>
                                        </p:tgtEl>
                                        <p:attrNameLst>
                                          <p:attrName>ppt_w</p:attrName>
                                        </p:attrNameLst>
                                      </p:cBhvr>
                                      <p:tavLst>
                                        <p:tav tm="0" fmla="#ppt_w*sin(2.5*pi*$)">
                                          <p:val>
                                            <p:fltVal val="0"/>
                                          </p:val>
                                        </p:tav>
                                        <p:tav tm="100000">
                                          <p:val>
                                            <p:fltVal val="1"/>
                                          </p:val>
                                        </p:tav>
                                      </p:tavLst>
                                    </p:anim>
                                    <p:anim calcmode="lin" valueType="num">
                                      <p:cBhvr>
                                        <p:cTn id="92" dur="3000" fill="hold"/>
                                        <p:tgtEl>
                                          <p:spTgt spid="12"/>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3"/>
                                        </p:tgtEl>
                                        <p:attrNameLst>
                                          <p:attrName>style.visibility</p:attrName>
                                        </p:attrNameLst>
                                      </p:cBhvr>
                                      <p:to>
                                        <p:strVal val="visible"/>
                                      </p:to>
                                    </p:set>
                                    <p:anim calcmode="lin" valueType="num">
                                      <p:cBhvr>
                                        <p:cTn id="95" dur="3000" fill="hold"/>
                                        <p:tgtEl>
                                          <p:spTgt spid="13"/>
                                        </p:tgtEl>
                                        <p:attrNameLst>
                                          <p:attrName>ppt_w</p:attrName>
                                        </p:attrNameLst>
                                      </p:cBhvr>
                                      <p:tavLst>
                                        <p:tav tm="0" fmla="#ppt_w*sin(2.5*pi*$)">
                                          <p:val>
                                            <p:fltVal val="0"/>
                                          </p:val>
                                        </p:tav>
                                        <p:tav tm="100000">
                                          <p:val>
                                            <p:fltVal val="1"/>
                                          </p:val>
                                        </p:tav>
                                      </p:tavLst>
                                    </p:anim>
                                    <p:anim calcmode="lin" valueType="num">
                                      <p:cBhvr>
                                        <p:cTn id="96" dur="3000" fill="hold"/>
                                        <p:tgtEl>
                                          <p:spTgt spid="13"/>
                                        </p:tgtEl>
                                        <p:attrNameLst>
                                          <p:attrName>ppt_h</p:attrName>
                                        </p:attrNameLst>
                                      </p:cBhvr>
                                      <p:tavLst>
                                        <p:tav tm="0">
                                          <p:val>
                                            <p:strVal val="#ppt_h"/>
                                          </p:val>
                                        </p:tav>
                                        <p:tav tm="100000">
                                          <p:val>
                                            <p:strVal val="#ppt_h"/>
                                          </p:val>
                                        </p:tav>
                                      </p:tavLst>
                                    </p:anim>
                                  </p:childTnLst>
                                </p:cTn>
                              </p:par>
                              <p:par>
                                <p:cTn id="97" presetID="19" presetClass="entr" presetSubtype="10" fill="hold" nodeType="withEffect">
                                  <p:stCondLst>
                                    <p:cond delay="0"/>
                                  </p:stCondLst>
                                  <p:childTnLst>
                                    <p:set>
                                      <p:cBhvr>
                                        <p:cTn id="98" dur="1" fill="hold">
                                          <p:stCondLst>
                                            <p:cond delay="0"/>
                                          </p:stCondLst>
                                        </p:cTn>
                                        <p:tgtEl>
                                          <p:spTgt spid="14"/>
                                        </p:tgtEl>
                                        <p:attrNameLst>
                                          <p:attrName>style.visibility</p:attrName>
                                        </p:attrNameLst>
                                      </p:cBhvr>
                                      <p:to>
                                        <p:strVal val="visible"/>
                                      </p:to>
                                    </p:set>
                                    <p:anim calcmode="lin" valueType="num">
                                      <p:cBhvr>
                                        <p:cTn id="99" dur="3000" fill="hold"/>
                                        <p:tgtEl>
                                          <p:spTgt spid="14"/>
                                        </p:tgtEl>
                                        <p:attrNameLst>
                                          <p:attrName>ppt_w</p:attrName>
                                        </p:attrNameLst>
                                      </p:cBhvr>
                                      <p:tavLst>
                                        <p:tav tm="0" fmla="#ppt_w*sin(2.5*pi*$)">
                                          <p:val>
                                            <p:fltVal val="0"/>
                                          </p:val>
                                        </p:tav>
                                        <p:tav tm="100000">
                                          <p:val>
                                            <p:fltVal val="1"/>
                                          </p:val>
                                        </p:tav>
                                      </p:tavLst>
                                    </p:anim>
                                    <p:anim calcmode="lin" valueType="num">
                                      <p:cBhvr>
                                        <p:cTn id="100" dur="3000" fill="hold"/>
                                        <p:tgtEl>
                                          <p:spTgt spid="14"/>
                                        </p:tgtEl>
                                        <p:attrNameLst>
                                          <p:attrName>ppt_h</p:attrName>
                                        </p:attrNameLst>
                                      </p:cBhvr>
                                      <p:tavLst>
                                        <p:tav tm="0">
                                          <p:val>
                                            <p:strVal val="#ppt_h"/>
                                          </p:val>
                                        </p:tav>
                                        <p:tav tm="100000">
                                          <p:val>
                                            <p:strVal val="#ppt_h"/>
                                          </p:val>
                                        </p:tav>
                                      </p:tavLst>
                                    </p:anim>
                                  </p:childTnLst>
                                </p:cTn>
                              </p:par>
                            </p:childTnLst>
                          </p:cTn>
                        </p:par>
                        <p:par>
                          <p:cTn id="101" fill="hold">
                            <p:stCondLst>
                              <p:cond delay="3000"/>
                            </p:stCondLst>
                            <p:childTnLst>
                              <p:par>
                                <p:cTn id="102" presetID="2" presetClass="exit" presetSubtype="2" fill="hold" nodeType="afterEffect">
                                  <p:stCondLst>
                                    <p:cond delay="0"/>
                                  </p:stCondLst>
                                  <p:childTnLst>
                                    <p:anim calcmode="lin" valueType="num">
                                      <p:cBhvr additive="base">
                                        <p:cTn id="103" dur="3000"/>
                                        <p:tgtEl>
                                          <p:spTgt spid="3"/>
                                        </p:tgtEl>
                                        <p:attrNameLst>
                                          <p:attrName>ppt_x</p:attrName>
                                        </p:attrNameLst>
                                      </p:cBhvr>
                                      <p:tavLst>
                                        <p:tav tm="0">
                                          <p:val>
                                            <p:strVal val="ppt_x"/>
                                          </p:val>
                                        </p:tav>
                                        <p:tav tm="100000">
                                          <p:val>
                                            <p:strVal val="1+ppt_w/2"/>
                                          </p:val>
                                        </p:tav>
                                      </p:tavLst>
                                    </p:anim>
                                    <p:anim calcmode="lin" valueType="num">
                                      <p:cBhvr additive="base">
                                        <p:cTn id="104" dur="3000"/>
                                        <p:tgtEl>
                                          <p:spTgt spid="3"/>
                                        </p:tgtEl>
                                        <p:attrNameLst>
                                          <p:attrName>ppt_y</p:attrName>
                                        </p:attrNameLst>
                                      </p:cBhvr>
                                      <p:tavLst>
                                        <p:tav tm="0">
                                          <p:val>
                                            <p:strVal val="ppt_y"/>
                                          </p:val>
                                        </p:tav>
                                        <p:tav tm="100000">
                                          <p:val>
                                            <p:strVal val="ppt_y"/>
                                          </p:val>
                                        </p:tav>
                                      </p:tavLst>
                                    </p:anim>
                                    <p:set>
                                      <p:cBhvr>
                                        <p:cTn id="105" dur="1" fill="hold">
                                          <p:stCondLst>
                                            <p:cond delay="2999"/>
                                          </p:stCondLst>
                                        </p:cTn>
                                        <p:tgtEl>
                                          <p:spTgt spid="3"/>
                                        </p:tgtEl>
                                        <p:attrNameLst>
                                          <p:attrName>style.visibility</p:attrName>
                                        </p:attrNameLst>
                                      </p:cBhvr>
                                      <p:to>
                                        <p:strVal val="hidden"/>
                                      </p:to>
                                    </p:set>
                                  </p:childTnLst>
                                </p:cTn>
                              </p:par>
                              <p:par>
                                <p:cTn id="106" presetID="2" presetClass="exit" presetSubtype="2" fill="hold" nodeType="withEffect">
                                  <p:stCondLst>
                                    <p:cond delay="0"/>
                                  </p:stCondLst>
                                  <p:childTnLst>
                                    <p:anim calcmode="lin" valueType="num">
                                      <p:cBhvr additive="base">
                                        <p:cTn id="107" dur="3000"/>
                                        <p:tgtEl>
                                          <p:spTgt spid="5"/>
                                        </p:tgtEl>
                                        <p:attrNameLst>
                                          <p:attrName>ppt_x</p:attrName>
                                        </p:attrNameLst>
                                      </p:cBhvr>
                                      <p:tavLst>
                                        <p:tav tm="0">
                                          <p:val>
                                            <p:strVal val="ppt_x"/>
                                          </p:val>
                                        </p:tav>
                                        <p:tav tm="100000">
                                          <p:val>
                                            <p:strVal val="1+ppt_w/2"/>
                                          </p:val>
                                        </p:tav>
                                      </p:tavLst>
                                    </p:anim>
                                    <p:anim calcmode="lin" valueType="num">
                                      <p:cBhvr additive="base">
                                        <p:cTn id="108" dur="3000"/>
                                        <p:tgtEl>
                                          <p:spTgt spid="5"/>
                                        </p:tgtEl>
                                        <p:attrNameLst>
                                          <p:attrName>ppt_y</p:attrName>
                                        </p:attrNameLst>
                                      </p:cBhvr>
                                      <p:tavLst>
                                        <p:tav tm="0">
                                          <p:val>
                                            <p:strVal val="ppt_y"/>
                                          </p:val>
                                        </p:tav>
                                        <p:tav tm="100000">
                                          <p:val>
                                            <p:strVal val="ppt_y"/>
                                          </p:val>
                                        </p:tav>
                                      </p:tavLst>
                                    </p:anim>
                                    <p:set>
                                      <p:cBhvr>
                                        <p:cTn id="109" dur="1" fill="hold">
                                          <p:stCondLst>
                                            <p:cond delay="2999"/>
                                          </p:stCondLst>
                                        </p:cTn>
                                        <p:tgtEl>
                                          <p:spTgt spid="5"/>
                                        </p:tgtEl>
                                        <p:attrNameLst>
                                          <p:attrName>style.visibility</p:attrName>
                                        </p:attrNameLst>
                                      </p:cBhvr>
                                      <p:to>
                                        <p:strVal val="hidden"/>
                                      </p:to>
                                    </p:set>
                                  </p:childTnLst>
                                </p:cTn>
                              </p:par>
                              <p:par>
                                <p:cTn id="110" presetID="2" presetClass="exit" presetSubtype="2" fill="hold" nodeType="withEffect">
                                  <p:stCondLst>
                                    <p:cond delay="0"/>
                                  </p:stCondLst>
                                  <p:childTnLst>
                                    <p:anim calcmode="lin" valueType="num">
                                      <p:cBhvr additive="base">
                                        <p:cTn id="111" dur="3000"/>
                                        <p:tgtEl>
                                          <p:spTgt spid="8"/>
                                        </p:tgtEl>
                                        <p:attrNameLst>
                                          <p:attrName>ppt_x</p:attrName>
                                        </p:attrNameLst>
                                      </p:cBhvr>
                                      <p:tavLst>
                                        <p:tav tm="0">
                                          <p:val>
                                            <p:strVal val="ppt_x"/>
                                          </p:val>
                                        </p:tav>
                                        <p:tav tm="100000">
                                          <p:val>
                                            <p:strVal val="1+ppt_w/2"/>
                                          </p:val>
                                        </p:tav>
                                      </p:tavLst>
                                    </p:anim>
                                    <p:anim calcmode="lin" valueType="num">
                                      <p:cBhvr additive="base">
                                        <p:cTn id="112" dur="3000"/>
                                        <p:tgtEl>
                                          <p:spTgt spid="8"/>
                                        </p:tgtEl>
                                        <p:attrNameLst>
                                          <p:attrName>ppt_y</p:attrName>
                                        </p:attrNameLst>
                                      </p:cBhvr>
                                      <p:tavLst>
                                        <p:tav tm="0">
                                          <p:val>
                                            <p:strVal val="ppt_y"/>
                                          </p:val>
                                        </p:tav>
                                        <p:tav tm="100000">
                                          <p:val>
                                            <p:strVal val="ppt_y"/>
                                          </p:val>
                                        </p:tav>
                                      </p:tavLst>
                                    </p:anim>
                                    <p:set>
                                      <p:cBhvr>
                                        <p:cTn id="113" dur="1" fill="hold">
                                          <p:stCondLst>
                                            <p:cond delay="2999"/>
                                          </p:stCondLst>
                                        </p:cTn>
                                        <p:tgtEl>
                                          <p:spTgt spid="8"/>
                                        </p:tgtEl>
                                        <p:attrNameLst>
                                          <p:attrName>style.visibility</p:attrName>
                                        </p:attrNameLst>
                                      </p:cBhvr>
                                      <p:to>
                                        <p:strVal val="hidden"/>
                                      </p:to>
                                    </p:set>
                                  </p:childTnLst>
                                </p:cTn>
                              </p:par>
                              <p:par>
                                <p:cTn id="114" presetID="2" presetClass="exit" presetSubtype="2" fill="hold" nodeType="withEffect">
                                  <p:stCondLst>
                                    <p:cond delay="0"/>
                                  </p:stCondLst>
                                  <p:childTnLst>
                                    <p:anim calcmode="lin" valueType="num">
                                      <p:cBhvr additive="base">
                                        <p:cTn id="115" dur="3000"/>
                                        <p:tgtEl>
                                          <p:spTgt spid="9"/>
                                        </p:tgtEl>
                                        <p:attrNameLst>
                                          <p:attrName>ppt_x</p:attrName>
                                        </p:attrNameLst>
                                      </p:cBhvr>
                                      <p:tavLst>
                                        <p:tav tm="0">
                                          <p:val>
                                            <p:strVal val="ppt_x"/>
                                          </p:val>
                                        </p:tav>
                                        <p:tav tm="100000">
                                          <p:val>
                                            <p:strVal val="1+ppt_w/2"/>
                                          </p:val>
                                        </p:tav>
                                      </p:tavLst>
                                    </p:anim>
                                    <p:anim calcmode="lin" valueType="num">
                                      <p:cBhvr additive="base">
                                        <p:cTn id="116" dur="3000"/>
                                        <p:tgtEl>
                                          <p:spTgt spid="9"/>
                                        </p:tgtEl>
                                        <p:attrNameLst>
                                          <p:attrName>ppt_y</p:attrName>
                                        </p:attrNameLst>
                                      </p:cBhvr>
                                      <p:tavLst>
                                        <p:tav tm="0">
                                          <p:val>
                                            <p:strVal val="ppt_y"/>
                                          </p:val>
                                        </p:tav>
                                        <p:tav tm="100000">
                                          <p:val>
                                            <p:strVal val="ppt_y"/>
                                          </p:val>
                                        </p:tav>
                                      </p:tavLst>
                                    </p:anim>
                                    <p:set>
                                      <p:cBhvr>
                                        <p:cTn id="117" dur="1" fill="hold">
                                          <p:stCondLst>
                                            <p:cond delay="2999"/>
                                          </p:stCondLst>
                                        </p:cTn>
                                        <p:tgtEl>
                                          <p:spTgt spid="9"/>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12"/>
                                        </p:tgtEl>
                                        <p:attrNameLst>
                                          <p:attrName>ppt_x</p:attrName>
                                        </p:attrNameLst>
                                      </p:cBhvr>
                                      <p:tavLst>
                                        <p:tav tm="0">
                                          <p:val>
                                            <p:strVal val="ppt_x"/>
                                          </p:val>
                                        </p:tav>
                                        <p:tav tm="100000">
                                          <p:val>
                                            <p:strVal val="1+ppt_w/2"/>
                                          </p:val>
                                        </p:tav>
                                      </p:tavLst>
                                    </p:anim>
                                    <p:anim calcmode="lin" valueType="num">
                                      <p:cBhvr additive="base">
                                        <p:cTn id="120" dur="3000"/>
                                        <p:tgtEl>
                                          <p:spTgt spid="12"/>
                                        </p:tgtEl>
                                        <p:attrNameLst>
                                          <p:attrName>ppt_y</p:attrName>
                                        </p:attrNameLst>
                                      </p:cBhvr>
                                      <p:tavLst>
                                        <p:tav tm="0">
                                          <p:val>
                                            <p:strVal val="ppt_y"/>
                                          </p:val>
                                        </p:tav>
                                        <p:tav tm="100000">
                                          <p:val>
                                            <p:strVal val="ppt_y"/>
                                          </p:val>
                                        </p:tav>
                                      </p:tavLst>
                                    </p:anim>
                                    <p:set>
                                      <p:cBhvr>
                                        <p:cTn id="121" dur="1" fill="hold">
                                          <p:stCondLst>
                                            <p:cond delay="2999"/>
                                          </p:stCondLst>
                                        </p:cTn>
                                        <p:tgtEl>
                                          <p:spTgt spid="12"/>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13"/>
                                        </p:tgtEl>
                                        <p:attrNameLst>
                                          <p:attrName>ppt_x</p:attrName>
                                        </p:attrNameLst>
                                      </p:cBhvr>
                                      <p:tavLst>
                                        <p:tav tm="0">
                                          <p:val>
                                            <p:strVal val="ppt_x"/>
                                          </p:val>
                                        </p:tav>
                                        <p:tav tm="100000">
                                          <p:val>
                                            <p:strVal val="1+ppt_w/2"/>
                                          </p:val>
                                        </p:tav>
                                      </p:tavLst>
                                    </p:anim>
                                    <p:anim calcmode="lin" valueType="num">
                                      <p:cBhvr additive="base">
                                        <p:cTn id="124" dur="3000"/>
                                        <p:tgtEl>
                                          <p:spTgt spid="13"/>
                                        </p:tgtEl>
                                        <p:attrNameLst>
                                          <p:attrName>ppt_y</p:attrName>
                                        </p:attrNameLst>
                                      </p:cBhvr>
                                      <p:tavLst>
                                        <p:tav tm="0">
                                          <p:val>
                                            <p:strVal val="ppt_y"/>
                                          </p:val>
                                        </p:tav>
                                        <p:tav tm="100000">
                                          <p:val>
                                            <p:strVal val="ppt_y"/>
                                          </p:val>
                                        </p:tav>
                                      </p:tavLst>
                                    </p:anim>
                                    <p:set>
                                      <p:cBhvr>
                                        <p:cTn id="125" dur="1" fill="hold">
                                          <p:stCondLst>
                                            <p:cond delay="2999"/>
                                          </p:stCondLst>
                                        </p:cTn>
                                        <p:tgtEl>
                                          <p:spTgt spid="13"/>
                                        </p:tgtEl>
                                        <p:attrNameLst>
                                          <p:attrName>style.visibility</p:attrName>
                                        </p:attrNameLst>
                                      </p:cBhvr>
                                      <p:to>
                                        <p:strVal val="hidden"/>
                                      </p:to>
                                    </p:set>
                                  </p:childTnLst>
                                </p:cTn>
                              </p:par>
                              <p:par>
                                <p:cTn id="126" presetID="2" presetClass="exit" presetSubtype="8" fill="hold" nodeType="withEffect">
                                  <p:stCondLst>
                                    <p:cond delay="0"/>
                                  </p:stCondLst>
                                  <p:childTnLst>
                                    <p:anim calcmode="lin" valueType="num">
                                      <p:cBhvr additive="base">
                                        <p:cTn id="127" dur="3000"/>
                                        <p:tgtEl>
                                          <p:spTgt spid="4"/>
                                        </p:tgtEl>
                                        <p:attrNameLst>
                                          <p:attrName>ppt_x</p:attrName>
                                        </p:attrNameLst>
                                      </p:cBhvr>
                                      <p:tavLst>
                                        <p:tav tm="0">
                                          <p:val>
                                            <p:strVal val="ppt_x"/>
                                          </p:val>
                                        </p:tav>
                                        <p:tav tm="100000">
                                          <p:val>
                                            <p:strVal val="0-ppt_w/2"/>
                                          </p:val>
                                        </p:tav>
                                      </p:tavLst>
                                    </p:anim>
                                    <p:anim calcmode="lin" valueType="num">
                                      <p:cBhvr additive="base">
                                        <p:cTn id="128" dur="3000"/>
                                        <p:tgtEl>
                                          <p:spTgt spid="4"/>
                                        </p:tgtEl>
                                        <p:attrNameLst>
                                          <p:attrName>ppt_y</p:attrName>
                                        </p:attrNameLst>
                                      </p:cBhvr>
                                      <p:tavLst>
                                        <p:tav tm="0">
                                          <p:val>
                                            <p:strVal val="ppt_y"/>
                                          </p:val>
                                        </p:tav>
                                        <p:tav tm="100000">
                                          <p:val>
                                            <p:strVal val="ppt_y"/>
                                          </p:val>
                                        </p:tav>
                                      </p:tavLst>
                                    </p:anim>
                                    <p:set>
                                      <p:cBhvr>
                                        <p:cTn id="129" dur="1" fill="hold">
                                          <p:stCondLst>
                                            <p:cond delay="2999"/>
                                          </p:stCondLst>
                                        </p:cTn>
                                        <p:tgtEl>
                                          <p:spTgt spid="4"/>
                                        </p:tgtEl>
                                        <p:attrNameLst>
                                          <p:attrName>style.visibility</p:attrName>
                                        </p:attrNameLst>
                                      </p:cBhvr>
                                      <p:to>
                                        <p:strVal val="hidden"/>
                                      </p:to>
                                    </p:set>
                                  </p:childTnLst>
                                </p:cTn>
                              </p:par>
                              <p:par>
                                <p:cTn id="130" presetID="2" presetClass="exit" presetSubtype="8" fill="hold" nodeType="withEffect">
                                  <p:stCondLst>
                                    <p:cond delay="0"/>
                                  </p:stCondLst>
                                  <p:childTnLst>
                                    <p:anim calcmode="lin" valueType="num">
                                      <p:cBhvr additive="base">
                                        <p:cTn id="131" dur="3000"/>
                                        <p:tgtEl>
                                          <p:spTgt spid="6"/>
                                        </p:tgtEl>
                                        <p:attrNameLst>
                                          <p:attrName>ppt_x</p:attrName>
                                        </p:attrNameLst>
                                      </p:cBhvr>
                                      <p:tavLst>
                                        <p:tav tm="0">
                                          <p:val>
                                            <p:strVal val="ppt_x"/>
                                          </p:val>
                                        </p:tav>
                                        <p:tav tm="100000">
                                          <p:val>
                                            <p:strVal val="0-ppt_w/2"/>
                                          </p:val>
                                        </p:tav>
                                      </p:tavLst>
                                    </p:anim>
                                    <p:anim calcmode="lin" valueType="num">
                                      <p:cBhvr additive="base">
                                        <p:cTn id="132" dur="3000"/>
                                        <p:tgtEl>
                                          <p:spTgt spid="6"/>
                                        </p:tgtEl>
                                        <p:attrNameLst>
                                          <p:attrName>ppt_y</p:attrName>
                                        </p:attrNameLst>
                                      </p:cBhvr>
                                      <p:tavLst>
                                        <p:tav tm="0">
                                          <p:val>
                                            <p:strVal val="ppt_y"/>
                                          </p:val>
                                        </p:tav>
                                        <p:tav tm="100000">
                                          <p:val>
                                            <p:strVal val="ppt_y"/>
                                          </p:val>
                                        </p:tav>
                                      </p:tavLst>
                                    </p:anim>
                                    <p:set>
                                      <p:cBhvr>
                                        <p:cTn id="133" dur="1" fill="hold">
                                          <p:stCondLst>
                                            <p:cond delay="2999"/>
                                          </p:stCondLst>
                                        </p:cTn>
                                        <p:tgtEl>
                                          <p:spTgt spid="6"/>
                                        </p:tgtEl>
                                        <p:attrNameLst>
                                          <p:attrName>style.visibility</p:attrName>
                                        </p:attrNameLst>
                                      </p:cBhvr>
                                      <p:to>
                                        <p:strVal val="hidden"/>
                                      </p:to>
                                    </p:set>
                                  </p:childTnLst>
                                </p:cTn>
                              </p:par>
                              <p:par>
                                <p:cTn id="134" presetID="2" presetClass="exit" presetSubtype="8" fill="hold" nodeType="withEffect">
                                  <p:stCondLst>
                                    <p:cond delay="0"/>
                                  </p:stCondLst>
                                  <p:childTnLst>
                                    <p:anim calcmode="lin" valueType="num">
                                      <p:cBhvr additive="base">
                                        <p:cTn id="135" dur="3000"/>
                                        <p:tgtEl>
                                          <p:spTgt spid="7"/>
                                        </p:tgtEl>
                                        <p:attrNameLst>
                                          <p:attrName>ppt_x</p:attrName>
                                        </p:attrNameLst>
                                      </p:cBhvr>
                                      <p:tavLst>
                                        <p:tav tm="0">
                                          <p:val>
                                            <p:strVal val="ppt_x"/>
                                          </p:val>
                                        </p:tav>
                                        <p:tav tm="100000">
                                          <p:val>
                                            <p:strVal val="0-ppt_w/2"/>
                                          </p:val>
                                        </p:tav>
                                      </p:tavLst>
                                    </p:anim>
                                    <p:anim calcmode="lin" valueType="num">
                                      <p:cBhvr additive="base">
                                        <p:cTn id="136" dur="3000"/>
                                        <p:tgtEl>
                                          <p:spTgt spid="7"/>
                                        </p:tgtEl>
                                        <p:attrNameLst>
                                          <p:attrName>ppt_y</p:attrName>
                                        </p:attrNameLst>
                                      </p:cBhvr>
                                      <p:tavLst>
                                        <p:tav tm="0">
                                          <p:val>
                                            <p:strVal val="ppt_y"/>
                                          </p:val>
                                        </p:tav>
                                        <p:tav tm="100000">
                                          <p:val>
                                            <p:strVal val="ppt_y"/>
                                          </p:val>
                                        </p:tav>
                                      </p:tavLst>
                                    </p:anim>
                                    <p:set>
                                      <p:cBhvr>
                                        <p:cTn id="137" dur="1" fill="hold">
                                          <p:stCondLst>
                                            <p:cond delay="2999"/>
                                          </p:stCondLst>
                                        </p:cTn>
                                        <p:tgtEl>
                                          <p:spTgt spid="7"/>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10"/>
                                        </p:tgtEl>
                                        <p:attrNameLst>
                                          <p:attrName>ppt_x</p:attrName>
                                        </p:attrNameLst>
                                      </p:cBhvr>
                                      <p:tavLst>
                                        <p:tav tm="0">
                                          <p:val>
                                            <p:strVal val="ppt_x"/>
                                          </p:val>
                                        </p:tav>
                                        <p:tav tm="100000">
                                          <p:val>
                                            <p:strVal val="0-ppt_w/2"/>
                                          </p:val>
                                        </p:tav>
                                      </p:tavLst>
                                    </p:anim>
                                    <p:anim calcmode="lin" valueType="num">
                                      <p:cBhvr additive="base">
                                        <p:cTn id="140" dur="3000"/>
                                        <p:tgtEl>
                                          <p:spTgt spid="10"/>
                                        </p:tgtEl>
                                        <p:attrNameLst>
                                          <p:attrName>ppt_y</p:attrName>
                                        </p:attrNameLst>
                                      </p:cBhvr>
                                      <p:tavLst>
                                        <p:tav tm="0">
                                          <p:val>
                                            <p:strVal val="ppt_y"/>
                                          </p:val>
                                        </p:tav>
                                        <p:tav tm="100000">
                                          <p:val>
                                            <p:strVal val="ppt_y"/>
                                          </p:val>
                                        </p:tav>
                                      </p:tavLst>
                                    </p:anim>
                                    <p:set>
                                      <p:cBhvr>
                                        <p:cTn id="141" dur="1" fill="hold">
                                          <p:stCondLst>
                                            <p:cond delay="2999"/>
                                          </p:stCondLst>
                                        </p:cTn>
                                        <p:tgtEl>
                                          <p:spTgt spid="10"/>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11"/>
                                        </p:tgtEl>
                                        <p:attrNameLst>
                                          <p:attrName>ppt_x</p:attrName>
                                        </p:attrNameLst>
                                      </p:cBhvr>
                                      <p:tavLst>
                                        <p:tav tm="0">
                                          <p:val>
                                            <p:strVal val="ppt_x"/>
                                          </p:val>
                                        </p:tav>
                                        <p:tav tm="100000">
                                          <p:val>
                                            <p:strVal val="0-ppt_w/2"/>
                                          </p:val>
                                        </p:tav>
                                      </p:tavLst>
                                    </p:anim>
                                    <p:anim calcmode="lin" valueType="num">
                                      <p:cBhvr additive="base">
                                        <p:cTn id="144" dur="3000"/>
                                        <p:tgtEl>
                                          <p:spTgt spid="11"/>
                                        </p:tgtEl>
                                        <p:attrNameLst>
                                          <p:attrName>ppt_y</p:attrName>
                                        </p:attrNameLst>
                                      </p:cBhvr>
                                      <p:tavLst>
                                        <p:tav tm="0">
                                          <p:val>
                                            <p:strVal val="ppt_y"/>
                                          </p:val>
                                        </p:tav>
                                        <p:tav tm="100000">
                                          <p:val>
                                            <p:strVal val="ppt_y"/>
                                          </p:val>
                                        </p:tav>
                                      </p:tavLst>
                                    </p:anim>
                                    <p:set>
                                      <p:cBhvr>
                                        <p:cTn id="145" dur="1" fill="hold">
                                          <p:stCondLst>
                                            <p:cond delay="2999"/>
                                          </p:stCondLst>
                                        </p:cTn>
                                        <p:tgtEl>
                                          <p:spTgt spid="11"/>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14"/>
                                        </p:tgtEl>
                                        <p:attrNameLst>
                                          <p:attrName>ppt_x</p:attrName>
                                        </p:attrNameLst>
                                      </p:cBhvr>
                                      <p:tavLst>
                                        <p:tav tm="0">
                                          <p:val>
                                            <p:strVal val="ppt_x"/>
                                          </p:val>
                                        </p:tav>
                                        <p:tav tm="100000">
                                          <p:val>
                                            <p:strVal val="0-ppt_w/2"/>
                                          </p:val>
                                        </p:tav>
                                      </p:tavLst>
                                    </p:anim>
                                    <p:anim calcmode="lin" valueType="num">
                                      <p:cBhvr additive="base">
                                        <p:cTn id="148" dur="3000"/>
                                        <p:tgtEl>
                                          <p:spTgt spid="14"/>
                                        </p:tgtEl>
                                        <p:attrNameLst>
                                          <p:attrName>ppt_y</p:attrName>
                                        </p:attrNameLst>
                                      </p:cBhvr>
                                      <p:tavLst>
                                        <p:tav tm="0">
                                          <p:val>
                                            <p:strVal val="ppt_y"/>
                                          </p:val>
                                        </p:tav>
                                        <p:tav tm="100000">
                                          <p:val>
                                            <p:strVal val="ppt_y"/>
                                          </p:val>
                                        </p:tav>
                                      </p:tavLst>
                                    </p:anim>
                                    <p:set>
                                      <p:cBhvr>
                                        <p:cTn id="149" dur="1" fill="hold">
                                          <p:stCondLst>
                                            <p:cond delay="2999"/>
                                          </p:stCondLst>
                                        </p:cTn>
                                        <p:tgtEl>
                                          <p:spTgt spid="14"/>
                                        </p:tgtEl>
                                        <p:attrNameLst>
                                          <p:attrName>style.visibility</p:attrName>
                                        </p:attrNameLst>
                                      </p:cBhvr>
                                      <p:to>
                                        <p:strVal val="hidden"/>
                                      </p:to>
                                    </p:set>
                                  </p:childTnLst>
                                </p:cTn>
                              </p:par>
                              <p:par>
                                <p:cTn id="150" presetID="23" presetClass="entr" presetSubtype="288" fill="hold" nodeType="withEffect">
                                  <p:stCondLst>
                                    <p:cond delay="0"/>
                                  </p:stCondLst>
                                  <p:childTnLst>
                                    <p:set>
                                      <p:cBhvr>
                                        <p:cTn id="151" dur="1" fill="hold">
                                          <p:stCondLst>
                                            <p:cond delay="0"/>
                                          </p:stCondLst>
                                        </p:cTn>
                                        <p:tgtEl>
                                          <p:spTgt spid="2"/>
                                        </p:tgtEl>
                                        <p:attrNameLst>
                                          <p:attrName>style.visibility</p:attrName>
                                        </p:attrNameLst>
                                      </p:cBhvr>
                                      <p:to>
                                        <p:strVal val="visible"/>
                                      </p:to>
                                    </p:set>
                                    <p:anim calcmode="lin" valueType="num">
                                      <p:cBhvr>
                                        <p:cTn id="152" dur="3000" fill="hold"/>
                                        <p:tgtEl>
                                          <p:spTgt spid="2"/>
                                        </p:tgtEl>
                                        <p:attrNameLst>
                                          <p:attrName>ppt_w</p:attrName>
                                        </p:attrNameLst>
                                      </p:cBhvr>
                                      <p:tavLst>
                                        <p:tav tm="0">
                                          <p:val>
                                            <p:strVal val="4/3*#ppt_w"/>
                                          </p:val>
                                        </p:tav>
                                        <p:tav tm="100000">
                                          <p:val>
                                            <p:strVal val="#ppt_w"/>
                                          </p:val>
                                        </p:tav>
                                      </p:tavLst>
                                    </p:anim>
                                    <p:anim calcmode="lin" valueType="num">
                                      <p:cBhvr>
                                        <p:cTn id="153" dur="3000" fill="hold"/>
                                        <p:tgtEl>
                                          <p:spTgt spid="2"/>
                                        </p:tgtEl>
                                        <p:attrNameLst>
                                          <p:attrName>ppt_h</p:attrName>
                                        </p:attrNameLst>
                                      </p:cBhvr>
                                      <p:tavLst>
                                        <p:tav tm="0">
                                          <p:val>
                                            <p:strVal val="4/3*#ppt_h"/>
                                          </p:val>
                                        </p:tav>
                                        <p:tav tm="100000">
                                          <p:val>
                                            <p:strVal val="#ppt_h"/>
                                          </p:val>
                                        </p:tav>
                                      </p:tavLst>
                                    </p:anim>
                                  </p:childTnLst>
                                </p:cTn>
                              </p:par>
                              <p:par>
                                <p:cTn id="154" presetID="16" presetClass="entr" presetSubtype="37" fill="hold" nodeType="withEffect">
                                  <p:stCondLst>
                                    <p:cond delay="0"/>
                                  </p:stCondLst>
                                  <p:childTnLst>
                                    <p:set>
                                      <p:cBhvr>
                                        <p:cTn id="155" dur="1" fill="hold">
                                          <p:stCondLst>
                                            <p:cond delay="0"/>
                                          </p:stCondLst>
                                        </p:cTn>
                                        <p:tgtEl>
                                          <p:spTgt spid="2"/>
                                        </p:tgtEl>
                                        <p:attrNameLst>
                                          <p:attrName>style.visibility</p:attrName>
                                        </p:attrNameLst>
                                      </p:cBhvr>
                                      <p:to>
                                        <p:strVal val="visible"/>
                                      </p:to>
                                    </p:set>
                                    <p:animEffect transition="in" filter="barn(outVertical)">
                                      <p:cBhvr>
                                        <p:cTn id="156" dur="3000"/>
                                        <p:tgtEl>
                                          <p:spTgt spid="2"/>
                                        </p:tgtEl>
                                      </p:cBhvr>
                                    </p:animEffect>
                                  </p:childTnLst>
                                </p:cTn>
                              </p:par>
                            </p:childTnLst>
                          </p:cTn>
                        </p:par>
                        <p:par>
                          <p:cTn id="157" fill="hold">
                            <p:stCondLst>
                              <p:cond delay="6000"/>
                            </p:stCondLst>
                            <p:childTnLst>
                              <p:par>
                                <p:cTn id="158" presetID="40" presetClass="entr" presetSubtype="0" fill="hold" grpId="0" nodeType="afterEffect">
                                  <p:stCondLst>
                                    <p:cond delay="0"/>
                                  </p:stCondLst>
                                  <p:iterate type="lt">
                                    <p:tmPct val="10000"/>
                                  </p:iterate>
                                  <p:childTnLst>
                                    <p:set>
                                      <p:cBhvr>
                                        <p:cTn id="159" dur="1" fill="hold">
                                          <p:stCondLst>
                                            <p:cond delay="0"/>
                                          </p:stCondLst>
                                        </p:cTn>
                                        <p:tgtEl>
                                          <p:spTgt spid="15"/>
                                        </p:tgtEl>
                                        <p:attrNameLst>
                                          <p:attrName>style.visibility</p:attrName>
                                        </p:attrNameLst>
                                      </p:cBhvr>
                                      <p:to>
                                        <p:strVal val="visible"/>
                                      </p:to>
                                    </p:set>
                                    <p:animEffect transition="in" filter="fade">
                                      <p:cBhvr>
                                        <p:cTn id="160" dur="1000"/>
                                        <p:tgtEl>
                                          <p:spTgt spid="15"/>
                                        </p:tgtEl>
                                      </p:cBhvr>
                                    </p:animEffect>
                                    <p:anim calcmode="lin" valueType="num">
                                      <p:cBhvr>
                                        <p:cTn id="161" dur="1000" fill="hold"/>
                                        <p:tgtEl>
                                          <p:spTgt spid="15"/>
                                        </p:tgtEl>
                                        <p:attrNameLst>
                                          <p:attrName>ppt_x</p:attrName>
                                        </p:attrNameLst>
                                      </p:cBhvr>
                                      <p:tavLst>
                                        <p:tav tm="0">
                                          <p:val>
                                            <p:strVal val="#ppt_x-.1"/>
                                          </p:val>
                                        </p:tav>
                                        <p:tav tm="100000">
                                          <p:val>
                                            <p:strVal val="#ppt_x"/>
                                          </p:val>
                                        </p:tav>
                                      </p:tavLst>
                                    </p:anim>
                                    <p:anim calcmode="lin" valueType="num">
                                      <p:cBhvr>
                                        <p:cTn id="162"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31251.jpg"/>
          <p:cNvPicPr>
            <a:picLocks noChangeAspect="1"/>
          </p:cNvPicPr>
          <p:nvPr/>
        </p:nvPicPr>
        <p:blipFill>
          <a:blip r:embed="rId2" cstate="print"/>
          <a:stretch>
            <a:fillRect/>
          </a:stretch>
        </p:blipFill>
        <p:spPr bwMode="auto">
          <a:xfrm>
            <a:off x="0" y="0"/>
            <a:ext cx="9144000" cy="5140643"/>
          </a:xfrm>
          <a:prstGeom prst="rect">
            <a:avLst/>
          </a:prstGeom>
          <a:noFill/>
          <a:ln w="9525">
            <a:noFill/>
            <a:miter lim="800000"/>
            <a:headEnd/>
            <a:tailEnd/>
          </a:ln>
          <a:scene3d>
            <a:camera prst="orthographicFront"/>
            <a:lightRig rig="threePt" dir="t"/>
          </a:scene3d>
          <a:sp3d>
            <a:bevelT w="254000" h="190500" prst="convex"/>
          </a:sp3d>
        </p:spPr>
      </p:pic>
      <p:pic>
        <p:nvPicPr>
          <p:cNvPr id="6" name="5 Imagen" descr="espiral_verde_by_lizjblovato-d4xqmes.png"/>
          <p:cNvPicPr>
            <a:picLocks noChangeAspect="1"/>
          </p:cNvPicPr>
          <p:nvPr/>
        </p:nvPicPr>
        <p:blipFill>
          <a:blip r:embed="rId3" cstate="print">
            <a:duotone>
              <a:prstClr val="black"/>
              <a:schemeClr val="accent2">
                <a:tint val="45000"/>
                <a:satMod val="400000"/>
              </a:schemeClr>
            </a:duotone>
          </a:blip>
          <a:srcRect/>
          <a:stretch>
            <a:fillRect/>
          </a:stretch>
        </p:blipFill>
        <p:spPr bwMode="auto">
          <a:xfrm>
            <a:off x="1190625" y="0"/>
            <a:ext cx="861095" cy="821532"/>
          </a:xfrm>
          <a:prstGeom prst="sun">
            <a:avLst/>
          </a:prstGeom>
          <a:noFill/>
          <a:ln w="9525">
            <a:noFill/>
            <a:miter lim="800000"/>
            <a:headEnd/>
            <a:tailEnd/>
          </a:ln>
          <a:scene3d>
            <a:camera prst="orthographicFront"/>
            <a:lightRig rig="threePt" dir="t"/>
          </a:scene3d>
          <a:sp3d>
            <a:bevelT w="152400" h="114300" prst="convex"/>
          </a:sp3d>
        </p:spPr>
      </p:pic>
      <p:pic>
        <p:nvPicPr>
          <p:cNvPr id="7" name="6 Imagen" descr="espiral_verde_by_lizjblovato-d4xqmes.png"/>
          <p:cNvPicPr>
            <a:picLocks noChangeAspect="1"/>
          </p:cNvPicPr>
          <p:nvPr/>
        </p:nvPicPr>
        <p:blipFill>
          <a:blip r:embed="rId3" cstate="print">
            <a:duotone>
              <a:prstClr val="black"/>
              <a:schemeClr val="accent2">
                <a:tint val="45000"/>
                <a:satMod val="400000"/>
              </a:schemeClr>
            </a:duotone>
          </a:blip>
          <a:srcRect/>
          <a:stretch>
            <a:fillRect/>
          </a:stretch>
        </p:blipFill>
        <p:spPr bwMode="auto">
          <a:xfrm>
            <a:off x="2051720" y="339502"/>
            <a:ext cx="864096" cy="821532"/>
          </a:xfrm>
          <a:prstGeom prst="sun">
            <a:avLst/>
          </a:prstGeom>
          <a:noFill/>
          <a:ln w="9525">
            <a:noFill/>
            <a:miter lim="800000"/>
            <a:headEnd/>
            <a:tailEnd/>
          </a:ln>
          <a:scene3d>
            <a:camera prst="orthographicFront"/>
            <a:lightRig rig="threePt" dir="t"/>
          </a:scene3d>
          <a:sp3d>
            <a:bevelT w="152400" h="114300" prst="convex"/>
          </a:sp3d>
        </p:spPr>
      </p:pic>
      <p:pic>
        <p:nvPicPr>
          <p:cNvPr id="8" name="7 Imagen" descr="espiral_verde_by_lizjblovato-d4xqmes.png"/>
          <p:cNvPicPr>
            <a:picLocks noChangeAspect="1"/>
          </p:cNvPicPr>
          <p:nvPr/>
        </p:nvPicPr>
        <p:blipFill>
          <a:blip r:embed="rId3" cstate="print">
            <a:duotone>
              <a:prstClr val="black"/>
              <a:schemeClr val="accent2">
                <a:tint val="45000"/>
                <a:satMod val="400000"/>
              </a:schemeClr>
            </a:duotone>
          </a:blip>
          <a:srcRect/>
          <a:stretch>
            <a:fillRect/>
          </a:stretch>
        </p:blipFill>
        <p:spPr bwMode="auto">
          <a:xfrm>
            <a:off x="2915816" y="555526"/>
            <a:ext cx="864096" cy="821532"/>
          </a:xfrm>
          <a:prstGeom prst="sun">
            <a:avLst/>
          </a:prstGeom>
          <a:noFill/>
          <a:ln w="9525">
            <a:noFill/>
            <a:miter lim="800000"/>
            <a:headEnd/>
            <a:tailEnd/>
          </a:ln>
          <a:scene3d>
            <a:camera prst="orthographicFront"/>
            <a:lightRig rig="threePt" dir="t"/>
          </a:scene3d>
          <a:sp3d>
            <a:bevelT w="152400" h="114300" prst="convex"/>
          </a:sp3d>
        </p:spPr>
      </p:pic>
      <p:pic>
        <p:nvPicPr>
          <p:cNvPr id="9" name="8 Imagen" descr="espiral_verde_by_lizjblovato-d4xqmes.png"/>
          <p:cNvPicPr>
            <a:picLocks noChangeAspect="1"/>
          </p:cNvPicPr>
          <p:nvPr/>
        </p:nvPicPr>
        <p:blipFill>
          <a:blip r:embed="rId3" cstate="print">
            <a:duotone>
              <a:prstClr val="black"/>
              <a:schemeClr val="accent2">
                <a:tint val="45000"/>
                <a:satMod val="400000"/>
              </a:schemeClr>
            </a:duotone>
          </a:blip>
          <a:srcRect/>
          <a:stretch>
            <a:fillRect/>
          </a:stretch>
        </p:blipFill>
        <p:spPr bwMode="auto">
          <a:xfrm>
            <a:off x="3851920" y="915566"/>
            <a:ext cx="864096" cy="821532"/>
          </a:xfrm>
          <a:prstGeom prst="sun">
            <a:avLst/>
          </a:prstGeom>
          <a:noFill/>
          <a:ln w="9525">
            <a:noFill/>
            <a:miter lim="800000"/>
            <a:headEnd/>
            <a:tailEnd/>
          </a:ln>
          <a:scene3d>
            <a:camera prst="orthographicFront"/>
            <a:lightRig rig="threePt" dir="t"/>
          </a:scene3d>
          <a:sp3d>
            <a:bevelT w="152400" h="114300" prst="convex"/>
          </a:sp3d>
        </p:spPr>
      </p:pic>
      <p:pic>
        <p:nvPicPr>
          <p:cNvPr id="10" name="9 Imagen" descr="espiral_verde_by_lizjblovato-d4xqmes.png"/>
          <p:cNvPicPr>
            <a:picLocks noChangeAspect="1"/>
          </p:cNvPicPr>
          <p:nvPr/>
        </p:nvPicPr>
        <p:blipFill>
          <a:blip r:embed="rId3" cstate="print">
            <a:duotone>
              <a:prstClr val="black"/>
              <a:schemeClr val="accent2">
                <a:tint val="45000"/>
                <a:satMod val="400000"/>
              </a:schemeClr>
            </a:duotone>
          </a:blip>
          <a:srcRect/>
          <a:stretch>
            <a:fillRect/>
          </a:stretch>
        </p:blipFill>
        <p:spPr bwMode="auto">
          <a:xfrm>
            <a:off x="4788024" y="1275606"/>
            <a:ext cx="940666" cy="821532"/>
          </a:xfrm>
          <a:prstGeom prst="sun">
            <a:avLst/>
          </a:prstGeom>
          <a:noFill/>
          <a:ln w="9525">
            <a:noFill/>
            <a:miter lim="800000"/>
            <a:headEnd/>
            <a:tailEnd/>
          </a:ln>
          <a:scene3d>
            <a:camera prst="orthographicFront"/>
            <a:lightRig rig="threePt" dir="t"/>
          </a:scene3d>
          <a:sp3d>
            <a:bevelT w="152400" h="114300" prst="convex"/>
          </a:sp3d>
        </p:spPr>
      </p:pic>
      <p:pic>
        <p:nvPicPr>
          <p:cNvPr id="11" name="10 Imagen" descr="espiral_verde_by_lizjblovato-d4xqmes.png"/>
          <p:cNvPicPr>
            <a:picLocks noChangeAspect="1"/>
          </p:cNvPicPr>
          <p:nvPr/>
        </p:nvPicPr>
        <p:blipFill>
          <a:blip r:embed="rId3" cstate="print">
            <a:duotone>
              <a:prstClr val="black"/>
              <a:schemeClr val="accent2">
                <a:tint val="45000"/>
                <a:satMod val="400000"/>
              </a:schemeClr>
            </a:duotone>
          </a:blip>
          <a:srcRect/>
          <a:stretch>
            <a:fillRect/>
          </a:stretch>
        </p:blipFill>
        <p:spPr bwMode="auto">
          <a:xfrm>
            <a:off x="5724128" y="1491630"/>
            <a:ext cx="792088" cy="821532"/>
          </a:xfrm>
          <a:prstGeom prst="sun">
            <a:avLst/>
          </a:prstGeom>
          <a:noFill/>
          <a:ln w="9525">
            <a:noFill/>
            <a:miter lim="800000"/>
            <a:headEnd/>
            <a:tailEnd/>
          </a:ln>
          <a:scene3d>
            <a:camera prst="orthographicFront"/>
            <a:lightRig rig="threePt" dir="t"/>
          </a:scene3d>
          <a:sp3d>
            <a:bevelT w="152400" h="114300" prst="convex"/>
          </a:sp3d>
        </p:spPr>
      </p:pic>
      <p:pic>
        <p:nvPicPr>
          <p:cNvPr id="12" name="11 Imagen" descr="espiral_verde_by_lizjblovato-d4xqmes.png"/>
          <p:cNvPicPr>
            <a:picLocks noChangeAspect="1"/>
          </p:cNvPicPr>
          <p:nvPr/>
        </p:nvPicPr>
        <p:blipFill>
          <a:blip r:embed="rId3" cstate="print">
            <a:duotone>
              <a:prstClr val="black"/>
              <a:schemeClr val="accent2">
                <a:tint val="45000"/>
                <a:satMod val="400000"/>
              </a:schemeClr>
            </a:duotone>
          </a:blip>
          <a:srcRect/>
          <a:stretch>
            <a:fillRect/>
          </a:stretch>
        </p:blipFill>
        <p:spPr bwMode="auto">
          <a:xfrm>
            <a:off x="6588224" y="1779662"/>
            <a:ext cx="864096" cy="821532"/>
          </a:xfrm>
          <a:prstGeom prst="sun">
            <a:avLst/>
          </a:prstGeom>
          <a:noFill/>
          <a:ln w="9525">
            <a:noFill/>
            <a:miter lim="800000"/>
            <a:headEnd/>
            <a:tailEnd/>
          </a:ln>
          <a:scene3d>
            <a:camera prst="orthographicFront"/>
            <a:lightRig rig="threePt" dir="t"/>
          </a:scene3d>
          <a:sp3d>
            <a:bevelT w="152400" h="114300" prst="convex"/>
          </a:sp3d>
        </p:spPr>
      </p:pic>
      <p:pic>
        <p:nvPicPr>
          <p:cNvPr id="13" name="12 Imagen" descr="espiral_verde_by_lizjblovato-d4xqmes.png"/>
          <p:cNvPicPr>
            <a:picLocks noChangeAspect="1"/>
          </p:cNvPicPr>
          <p:nvPr/>
        </p:nvPicPr>
        <p:blipFill>
          <a:blip r:embed="rId3" cstate="print">
            <a:duotone>
              <a:prstClr val="black"/>
              <a:schemeClr val="accent2">
                <a:tint val="45000"/>
                <a:satMod val="400000"/>
              </a:schemeClr>
            </a:duotone>
          </a:blip>
          <a:srcRect/>
          <a:stretch>
            <a:fillRect/>
          </a:stretch>
        </p:blipFill>
        <p:spPr bwMode="auto">
          <a:xfrm>
            <a:off x="7596336" y="2067694"/>
            <a:ext cx="864096" cy="821532"/>
          </a:xfrm>
          <a:prstGeom prst="sun">
            <a:avLst/>
          </a:prstGeom>
          <a:noFill/>
          <a:ln w="9525">
            <a:noFill/>
            <a:miter lim="800000"/>
            <a:headEnd/>
            <a:tailEnd/>
          </a:ln>
          <a:scene3d>
            <a:camera prst="orthographicFront"/>
            <a:lightRig rig="threePt" dir="t"/>
          </a:scene3d>
          <a:sp3d>
            <a:bevelT w="152400" h="114300" prst="convex"/>
          </a:sp3d>
        </p:spPr>
      </p:pic>
      <p:pic>
        <p:nvPicPr>
          <p:cNvPr id="22" name="21 Imagen" descr="espiral_verde_by_lizjblovato-d4xqmes.png"/>
          <p:cNvPicPr>
            <a:picLocks noChangeAspect="1"/>
          </p:cNvPicPr>
          <p:nvPr/>
        </p:nvPicPr>
        <p:blipFill>
          <a:blip r:embed="rId3" cstate="print">
            <a:duotone>
              <a:prstClr val="black"/>
              <a:schemeClr val="accent2">
                <a:tint val="45000"/>
                <a:satMod val="400000"/>
              </a:schemeClr>
            </a:duotone>
          </a:blip>
          <a:srcRect/>
          <a:stretch>
            <a:fillRect/>
          </a:stretch>
        </p:blipFill>
        <p:spPr bwMode="auto">
          <a:xfrm>
            <a:off x="1214441" y="4321970"/>
            <a:ext cx="909288" cy="821532"/>
          </a:xfrm>
          <a:prstGeom prst="sun">
            <a:avLst/>
          </a:prstGeom>
          <a:noFill/>
          <a:ln w="9525">
            <a:noFill/>
            <a:miter lim="800000"/>
            <a:headEnd/>
            <a:tailEnd/>
          </a:ln>
          <a:scene3d>
            <a:camera prst="orthographicFront"/>
            <a:lightRig rig="threePt" dir="t"/>
          </a:scene3d>
          <a:sp3d>
            <a:bevelT w="152400" h="114300" prst="convex"/>
          </a:sp3d>
        </p:spPr>
      </p:pic>
      <p:pic>
        <p:nvPicPr>
          <p:cNvPr id="23" name="22 Imagen" descr="espiral_verde_by_lizjblovato-d4xqmes.png"/>
          <p:cNvPicPr>
            <a:picLocks noChangeAspect="1"/>
          </p:cNvPicPr>
          <p:nvPr/>
        </p:nvPicPr>
        <p:blipFill>
          <a:blip r:embed="rId3" cstate="print">
            <a:duotone>
              <a:prstClr val="black"/>
              <a:schemeClr val="accent2">
                <a:tint val="45000"/>
                <a:satMod val="400000"/>
              </a:schemeClr>
            </a:duotone>
          </a:blip>
          <a:srcRect/>
          <a:stretch>
            <a:fillRect/>
          </a:stretch>
        </p:blipFill>
        <p:spPr bwMode="auto">
          <a:xfrm>
            <a:off x="2123728" y="4155926"/>
            <a:ext cx="917277" cy="821532"/>
          </a:xfrm>
          <a:prstGeom prst="sun">
            <a:avLst/>
          </a:prstGeom>
          <a:noFill/>
          <a:ln w="9525">
            <a:noFill/>
            <a:miter lim="800000"/>
            <a:headEnd/>
            <a:tailEnd/>
          </a:ln>
          <a:scene3d>
            <a:camera prst="orthographicFront"/>
            <a:lightRig rig="threePt" dir="t"/>
          </a:scene3d>
          <a:sp3d>
            <a:bevelT w="152400" h="114300" prst="convex"/>
          </a:sp3d>
        </p:spPr>
      </p:pic>
      <p:pic>
        <p:nvPicPr>
          <p:cNvPr id="24" name="23 Imagen" descr="espiral_verde_by_lizjblovato-d4xqmes.png"/>
          <p:cNvPicPr>
            <a:picLocks noChangeAspect="1"/>
          </p:cNvPicPr>
          <p:nvPr/>
        </p:nvPicPr>
        <p:blipFill>
          <a:blip r:embed="rId3" cstate="print">
            <a:duotone>
              <a:prstClr val="black"/>
              <a:schemeClr val="accent2">
                <a:tint val="45000"/>
                <a:satMod val="400000"/>
              </a:schemeClr>
            </a:duotone>
          </a:blip>
          <a:srcRect/>
          <a:stretch>
            <a:fillRect/>
          </a:stretch>
        </p:blipFill>
        <p:spPr bwMode="auto">
          <a:xfrm>
            <a:off x="3131840" y="3867894"/>
            <a:ext cx="925264" cy="821532"/>
          </a:xfrm>
          <a:prstGeom prst="sun">
            <a:avLst/>
          </a:prstGeom>
          <a:noFill/>
          <a:ln w="9525">
            <a:noFill/>
            <a:miter lim="800000"/>
            <a:headEnd/>
            <a:tailEnd/>
          </a:ln>
          <a:scene3d>
            <a:camera prst="orthographicFront"/>
            <a:lightRig rig="threePt" dir="t"/>
          </a:scene3d>
          <a:sp3d>
            <a:bevelT w="152400" h="114300" prst="convex"/>
          </a:sp3d>
        </p:spPr>
      </p:pic>
      <p:pic>
        <p:nvPicPr>
          <p:cNvPr id="25" name="24 Imagen" descr="espiral_verde_by_lizjblovato-d4xqmes.png"/>
          <p:cNvPicPr>
            <a:picLocks noChangeAspect="1"/>
          </p:cNvPicPr>
          <p:nvPr/>
        </p:nvPicPr>
        <p:blipFill>
          <a:blip r:embed="rId3" cstate="print">
            <a:duotone>
              <a:prstClr val="black"/>
              <a:schemeClr val="accent2">
                <a:tint val="45000"/>
                <a:satMod val="400000"/>
              </a:schemeClr>
            </a:duotone>
          </a:blip>
          <a:srcRect/>
          <a:stretch>
            <a:fillRect/>
          </a:stretch>
        </p:blipFill>
        <p:spPr bwMode="auto">
          <a:xfrm>
            <a:off x="3995936" y="3795886"/>
            <a:ext cx="933249" cy="821532"/>
          </a:xfrm>
          <a:prstGeom prst="sun">
            <a:avLst/>
          </a:prstGeom>
          <a:noFill/>
          <a:ln w="9525">
            <a:noFill/>
            <a:miter lim="800000"/>
            <a:headEnd/>
            <a:tailEnd/>
          </a:ln>
          <a:scene3d>
            <a:camera prst="orthographicFront"/>
            <a:lightRig rig="threePt" dir="t"/>
          </a:scene3d>
          <a:sp3d>
            <a:bevelT w="152400" h="114300" prst="convex"/>
          </a:sp3d>
        </p:spPr>
      </p:pic>
      <p:pic>
        <p:nvPicPr>
          <p:cNvPr id="26" name="25 Imagen" descr="espiral_verde_by_lizjblovato-d4xqmes.png"/>
          <p:cNvPicPr>
            <a:picLocks noChangeAspect="1"/>
          </p:cNvPicPr>
          <p:nvPr/>
        </p:nvPicPr>
        <p:blipFill>
          <a:blip r:embed="rId3" cstate="print">
            <a:duotone>
              <a:prstClr val="black"/>
              <a:schemeClr val="accent2">
                <a:tint val="45000"/>
                <a:satMod val="400000"/>
              </a:schemeClr>
            </a:duotone>
          </a:blip>
          <a:srcRect/>
          <a:stretch>
            <a:fillRect/>
          </a:stretch>
        </p:blipFill>
        <p:spPr bwMode="auto">
          <a:xfrm>
            <a:off x="4932040" y="3579862"/>
            <a:ext cx="1013244" cy="821532"/>
          </a:xfrm>
          <a:prstGeom prst="sun">
            <a:avLst/>
          </a:prstGeom>
          <a:noFill/>
          <a:ln w="9525">
            <a:noFill/>
            <a:miter lim="800000"/>
            <a:headEnd/>
            <a:tailEnd/>
          </a:ln>
          <a:scene3d>
            <a:camera prst="orthographicFront"/>
            <a:lightRig rig="threePt" dir="t"/>
          </a:scene3d>
          <a:sp3d>
            <a:bevelT w="152400" h="114300" prst="convex"/>
          </a:sp3d>
        </p:spPr>
      </p:pic>
      <p:pic>
        <p:nvPicPr>
          <p:cNvPr id="27" name="26 Imagen" descr="espiral_verde_by_lizjblovato-d4xqmes.png"/>
          <p:cNvPicPr>
            <a:picLocks noChangeAspect="1"/>
          </p:cNvPicPr>
          <p:nvPr/>
        </p:nvPicPr>
        <p:blipFill>
          <a:blip r:embed="rId3" cstate="print">
            <a:duotone>
              <a:prstClr val="black"/>
              <a:schemeClr val="accent2">
                <a:tint val="45000"/>
                <a:satMod val="400000"/>
              </a:schemeClr>
            </a:duotone>
          </a:blip>
          <a:srcRect/>
          <a:stretch>
            <a:fillRect/>
          </a:stretch>
        </p:blipFill>
        <p:spPr bwMode="auto">
          <a:xfrm>
            <a:off x="5940152" y="3363838"/>
            <a:ext cx="972466" cy="821532"/>
          </a:xfrm>
          <a:prstGeom prst="sun">
            <a:avLst/>
          </a:prstGeom>
          <a:noFill/>
          <a:ln w="9525">
            <a:noFill/>
            <a:miter lim="800000"/>
            <a:headEnd/>
            <a:tailEnd/>
          </a:ln>
          <a:scene3d>
            <a:camera prst="orthographicFront"/>
            <a:lightRig rig="threePt" dir="t"/>
          </a:scene3d>
          <a:sp3d>
            <a:bevelT w="152400" h="114300" prst="convex"/>
          </a:sp3d>
        </p:spPr>
      </p:pic>
      <p:pic>
        <p:nvPicPr>
          <p:cNvPr id="28" name="27 Imagen" descr="espiral_verde_by_lizjblovato-d4xqmes.png"/>
          <p:cNvPicPr>
            <a:picLocks noChangeAspect="1"/>
          </p:cNvPicPr>
          <p:nvPr/>
        </p:nvPicPr>
        <p:blipFill>
          <a:blip r:embed="rId3" cstate="print">
            <a:duotone>
              <a:prstClr val="black"/>
              <a:schemeClr val="accent2">
                <a:tint val="45000"/>
                <a:satMod val="400000"/>
              </a:schemeClr>
            </a:duotone>
          </a:blip>
          <a:srcRect/>
          <a:stretch>
            <a:fillRect/>
          </a:stretch>
        </p:blipFill>
        <p:spPr bwMode="auto">
          <a:xfrm>
            <a:off x="6876256" y="3075806"/>
            <a:ext cx="884061" cy="821532"/>
          </a:xfrm>
          <a:prstGeom prst="sun">
            <a:avLst/>
          </a:prstGeom>
          <a:noFill/>
          <a:ln w="9525">
            <a:noFill/>
            <a:miter lim="800000"/>
            <a:headEnd/>
            <a:tailEnd/>
          </a:ln>
          <a:scene3d>
            <a:camera prst="orthographicFront"/>
            <a:lightRig rig="threePt" dir="t"/>
          </a:scene3d>
          <a:sp3d>
            <a:bevelT w="152400" h="114300" prst="convex"/>
          </a:sp3d>
        </p:spPr>
      </p:pic>
      <p:pic>
        <p:nvPicPr>
          <p:cNvPr id="29" name="28 Imagen" descr="espiral_verde_by_lizjblovato-d4xqmes.png"/>
          <p:cNvPicPr>
            <a:picLocks noChangeAspect="1"/>
          </p:cNvPicPr>
          <p:nvPr/>
        </p:nvPicPr>
        <p:blipFill>
          <a:blip r:embed="rId3" cstate="print">
            <a:duotone>
              <a:prstClr val="black"/>
              <a:schemeClr val="accent2">
                <a:tint val="45000"/>
                <a:satMod val="400000"/>
              </a:schemeClr>
            </a:duotone>
          </a:blip>
          <a:srcRect/>
          <a:stretch>
            <a:fillRect/>
          </a:stretch>
        </p:blipFill>
        <p:spPr bwMode="auto">
          <a:xfrm>
            <a:off x="7740353" y="2859782"/>
            <a:ext cx="792088" cy="821532"/>
          </a:xfrm>
          <a:prstGeom prst="sun">
            <a:avLst/>
          </a:prstGeom>
          <a:noFill/>
          <a:ln w="9525">
            <a:noFill/>
            <a:miter lim="800000"/>
            <a:headEnd/>
            <a:tailEnd/>
          </a:ln>
          <a:scene3d>
            <a:camera prst="orthographicFront"/>
            <a:lightRig rig="threePt" dir="t"/>
          </a:scene3d>
          <a:sp3d>
            <a:bevelT w="152400" h="114300" prst="convex"/>
          </a:sp3d>
        </p:spPr>
      </p:pic>
      <p:sp>
        <p:nvSpPr>
          <p:cNvPr id="19" name="18 CuadroTexto"/>
          <p:cNvSpPr txBox="1"/>
          <p:nvPr/>
        </p:nvSpPr>
        <p:spPr>
          <a:xfrm>
            <a:off x="1547664" y="4299942"/>
            <a:ext cx="6553200" cy="646112"/>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Unas plantas que parecían crecer de la nada, jornada tras jornada, como por arte de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magia.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1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0-#ppt_w/2"/>
                                          </p:val>
                                        </p:tav>
                                        <p:tav tm="100000">
                                          <p:val>
                                            <p:strVal val="#ppt_x"/>
                                          </p:val>
                                        </p:tav>
                                      </p:tavLst>
                                    </p:anim>
                                    <p:anim calcmode="lin" valueType="num">
                                      <p:cBhvr additive="base">
                                        <p:cTn id="16" dur="30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0-#ppt_w/2"/>
                                          </p:val>
                                        </p:tav>
                                        <p:tav tm="100000">
                                          <p:val>
                                            <p:strVal val="#ppt_x"/>
                                          </p:val>
                                        </p:tav>
                                      </p:tavLst>
                                    </p:anim>
                                    <p:anim calcmode="lin" valueType="num">
                                      <p:cBhvr additive="base">
                                        <p:cTn id="20" dur="3000" fill="hold"/>
                                        <p:tgtEl>
                                          <p:spTgt spid="9"/>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0-#ppt_w/2"/>
                                          </p:val>
                                        </p:tav>
                                        <p:tav tm="100000">
                                          <p:val>
                                            <p:strVal val="#ppt_x"/>
                                          </p:val>
                                        </p:tav>
                                      </p:tavLst>
                                    </p:anim>
                                    <p:anim calcmode="lin" valueType="num">
                                      <p:cBhvr additive="base">
                                        <p:cTn id="24" dur="3000" fill="hold"/>
                                        <p:tgtEl>
                                          <p:spTgt spid="10"/>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0-#ppt_w/2"/>
                                          </p:val>
                                        </p:tav>
                                        <p:tav tm="100000">
                                          <p:val>
                                            <p:strVal val="#ppt_x"/>
                                          </p:val>
                                        </p:tav>
                                      </p:tavLst>
                                    </p:anim>
                                    <p:anim calcmode="lin" valueType="num">
                                      <p:cBhvr additive="base">
                                        <p:cTn id="28" dur="3000" fill="hold"/>
                                        <p:tgtEl>
                                          <p:spTgt spid="11"/>
                                        </p:tgtEl>
                                        <p:attrNameLst>
                                          <p:attrName>ppt_y</p:attrName>
                                        </p:attrNameLst>
                                      </p:cBhvr>
                                      <p:tavLst>
                                        <p:tav tm="0">
                                          <p:val>
                                            <p:strVal val="0-#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0-#ppt_w/2"/>
                                          </p:val>
                                        </p:tav>
                                        <p:tav tm="100000">
                                          <p:val>
                                            <p:strVal val="#ppt_x"/>
                                          </p:val>
                                        </p:tav>
                                      </p:tavLst>
                                    </p:anim>
                                    <p:anim calcmode="lin" valueType="num">
                                      <p:cBhvr additive="base">
                                        <p:cTn id="32" dur="3000" fill="hold"/>
                                        <p:tgtEl>
                                          <p:spTgt spid="12"/>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0-#ppt_w/2"/>
                                          </p:val>
                                        </p:tav>
                                        <p:tav tm="100000">
                                          <p:val>
                                            <p:strVal val="#ppt_x"/>
                                          </p:val>
                                        </p:tav>
                                      </p:tavLst>
                                    </p:anim>
                                    <p:anim calcmode="lin" valueType="num">
                                      <p:cBhvr additive="base">
                                        <p:cTn id="36" dur="3000" fill="hold"/>
                                        <p:tgtEl>
                                          <p:spTgt spid="13"/>
                                        </p:tgtEl>
                                        <p:attrNameLst>
                                          <p:attrName>ppt_y</p:attrName>
                                        </p:attrNameLst>
                                      </p:cBhvr>
                                      <p:tavLst>
                                        <p:tav tm="0">
                                          <p:val>
                                            <p:strVal val="0-#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3000" fill="hold"/>
                                        <p:tgtEl>
                                          <p:spTgt spid="22"/>
                                        </p:tgtEl>
                                        <p:attrNameLst>
                                          <p:attrName>ppt_x</p:attrName>
                                        </p:attrNameLst>
                                      </p:cBhvr>
                                      <p:tavLst>
                                        <p:tav tm="0">
                                          <p:val>
                                            <p:strVal val="0-#ppt_w/2"/>
                                          </p:val>
                                        </p:tav>
                                        <p:tav tm="100000">
                                          <p:val>
                                            <p:strVal val="#ppt_x"/>
                                          </p:val>
                                        </p:tav>
                                      </p:tavLst>
                                    </p:anim>
                                    <p:anim calcmode="lin" valueType="num">
                                      <p:cBhvr additive="base">
                                        <p:cTn id="40" dur="3000" fill="hold"/>
                                        <p:tgtEl>
                                          <p:spTgt spid="22"/>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3000" fill="hold"/>
                                        <p:tgtEl>
                                          <p:spTgt spid="23"/>
                                        </p:tgtEl>
                                        <p:attrNameLst>
                                          <p:attrName>ppt_x</p:attrName>
                                        </p:attrNameLst>
                                      </p:cBhvr>
                                      <p:tavLst>
                                        <p:tav tm="0">
                                          <p:val>
                                            <p:strVal val="0-#ppt_w/2"/>
                                          </p:val>
                                        </p:tav>
                                        <p:tav tm="100000">
                                          <p:val>
                                            <p:strVal val="#ppt_x"/>
                                          </p:val>
                                        </p:tav>
                                      </p:tavLst>
                                    </p:anim>
                                    <p:anim calcmode="lin" valueType="num">
                                      <p:cBhvr additive="base">
                                        <p:cTn id="44" dur="3000" fill="hold"/>
                                        <p:tgtEl>
                                          <p:spTgt spid="23"/>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24"/>
                                        </p:tgtEl>
                                        <p:attrNameLst>
                                          <p:attrName>style.visibility</p:attrName>
                                        </p:attrNameLst>
                                      </p:cBhvr>
                                      <p:to>
                                        <p:strVal val="visible"/>
                                      </p:to>
                                    </p:set>
                                    <p:anim calcmode="lin" valueType="num">
                                      <p:cBhvr additive="base">
                                        <p:cTn id="47" dur="3000" fill="hold"/>
                                        <p:tgtEl>
                                          <p:spTgt spid="24"/>
                                        </p:tgtEl>
                                        <p:attrNameLst>
                                          <p:attrName>ppt_x</p:attrName>
                                        </p:attrNameLst>
                                      </p:cBhvr>
                                      <p:tavLst>
                                        <p:tav tm="0">
                                          <p:val>
                                            <p:strVal val="0-#ppt_w/2"/>
                                          </p:val>
                                        </p:tav>
                                        <p:tav tm="100000">
                                          <p:val>
                                            <p:strVal val="#ppt_x"/>
                                          </p:val>
                                        </p:tav>
                                      </p:tavLst>
                                    </p:anim>
                                    <p:anim calcmode="lin" valueType="num">
                                      <p:cBhvr additive="base">
                                        <p:cTn id="48" dur="3000" fill="hold"/>
                                        <p:tgtEl>
                                          <p:spTgt spid="24"/>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25"/>
                                        </p:tgtEl>
                                        <p:attrNameLst>
                                          <p:attrName>style.visibility</p:attrName>
                                        </p:attrNameLst>
                                      </p:cBhvr>
                                      <p:to>
                                        <p:strVal val="visible"/>
                                      </p:to>
                                    </p:set>
                                    <p:anim calcmode="lin" valueType="num">
                                      <p:cBhvr additive="base">
                                        <p:cTn id="51" dur="3000" fill="hold"/>
                                        <p:tgtEl>
                                          <p:spTgt spid="25"/>
                                        </p:tgtEl>
                                        <p:attrNameLst>
                                          <p:attrName>ppt_x</p:attrName>
                                        </p:attrNameLst>
                                      </p:cBhvr>
                                      <p:tavLst>
                                        <p:tav tm="0">
                                          <p:val>
                                            <p:strVal val="0-#ppt_w/2"/>
                                          </p:val>
                                        </p:tav>
                                        <p:tav tm="100000">
                                          <p:val>
                                            <p:strVal val="#ppt_x"/>
                                          </p:val>
                                        </p:tav>
                                      </p:tavLst>
                                    </p:anim>
                                    <p:anim calcmode="lin" valueType="num">
                                      <p:cBhvr additive="base">
                                        <p:cTn id="52" dur="3000" fill="hold"/>
                                        <p:tgtEl>
                                          <p:spTgt spid="25"/>
                                        </p:tgtEl>
                                        <p:attrNameLst>
                                          <p:attrName>ppt_y</p:attrName>
                                        </p:attrNameLst>
                                      </p:cBhvr>
                                      <p:tavLst>
                                        <p:tav tm="0">
                                          <p:val>
                                            <p:strVal val="1+#ppt_h/2"/>
                                          </p:val>
                                        </p:tav>
                                        <p:tav tm="100000">
                                          <p:val>
                                            <p:strVal val="#ppt_y"/>
                                          </p:val>
                                        </p:tav>
                                      </p:tavLst>
                                    </p:anim>
                                  </p:childTnLst>
                                </p:cTn>
                              </p:par>
                              <p:par>
                                <p:cTn id="53" presetID="2" presetClass="entr" presetSubtype="12" fill="hold" nodeType="with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3000" fill="hold"/>
                                        <p:tgtEl>
                                          <p:spTgt spid="26"/>
                                        </p:tgtEl>
                                        <p:attrNameLst>
                                          <p:attrName>ppt_x</p:attrName>
                                        </p:attrNameLst>
                                      </p:cBhvr>
                                      <p:tavLst>
                                        <p:tav tm="0">
                                          <p:val>
                                            <p:strVal val="0-#ppt_w/2"/>
                                          </p:val>
                                        </p:tav>
                                        <p:tav tm="100000">
                                          <p:val>
                                            <p:strVal val="#ppt_x"/>
                                          </p:val>
                                        </p:tav>
                                      </p:tavLst>
                                    </p:anim>
                                    <p:anim calcmode="lin" valueType="num">
                                      <p:cBhvr additive="base">
                                        <p:cTn id="56" dur="3000" fill="hold"/>
                                        <p:tgtEl>
                                          <p:spTgt spid="26"/>
                                        </p:tgtEl>
                                        <p:attrNameLst>
                                          <p:attrName>ppt_y</p:attrName>
                                        </p:attrNameLst>
                                      </p:cBhvr>
                                      <p:tavLst>
                                        <p:tav tm="0">
                                          <p:val>
                                            <p:strVal val="1+#ppt_h/2"/>
                                          </p:val>
                                        </p:tav>
                                        <p:tav tm="100000">
                                          <p:val>
                                            <p:strVal val="#ppt_y"/>
                                          </p:val>
                                        </p:tav>
                                      </p:tavLst>
                                    </p:anim>
                                  </p:childTnLst>
                                </p:cTn>
                              </p:par>
                              <p:par>
                                <p:cTn id="57" presetID="2" presetClass="entr" presetSubtype="12" fill="hold" nodeType="withEffect">
                                  <p:stCondLst>
                                    <p:cond delay="0"/>
                                  </p:stCondLst>
                                  <p:childTnLst>
                                    <p:set>
                                      <p:cBhvr>
                                        <p:cTn id="58" dur="1" fill="hold">
                                          <p:stCondLst>
                                            <p:cond delay="0"/>
                                          </p:stCondLst>
                                        </p:cTn>
                                        <p:tgtEl>
                                          <p:spTgt spid="27"/>
                                        </p:tgtEl>
                                        <p:attrNameLst>
                                          <p:attrName>style.visibility</p:attrName>
                                        </p:attrNameLst>
                                      </p:cBhvr>
                                      <p:to>
                                        <p:strVal val="visible"/>
                                      </p:to>
                                    </p:set>
                                    <p:anim calcmode="lin" valueType="num">
                                      <p:cBhvr additive="base">
                                        <p:cTn id="59" dur="3000" fill="hold"/>
                                        <p:tgtEl>
                                          <p:spTgt spid="27"/>
                                        </p:tgtEl>
                                        <p:attrNameLst>
                                          <p:attrName>ppt_x</p:attrName>
                                        </p:attrNameLst>
                                      </p:cBhvr>
                                      <p:tavLst>
                                        <p:tav tm="0">
                                          <p:val>
                                            <p:strVal val="0-#ppt_w/2"/>
                                          </p:val>
                                        </p:tav>
                                        <p:tav tm="100000">
                                          <p:val>
                                            <p:strVal val="#ppt_x"/>
                                          </p:val>
                                        </p:tav>
                                      </p:tavLst>
                                    </p:anim>
                                    <p:anim calcmode="lin" valueType="num">
                                      <p:cBhvr additive="base">
                                        <p:cTn id="60" dur="3000" fill="hold"/>
                                        <p:tgtEl>
                                          <p:spTgt spid="27"/>
                                        </p:tgtEl>
                                        <p:attrNameLst>
                                          <p:attrName>ppt_y</p:attrName>
                                        </p:attrNameLst>
                                      </p:cBhvr>
                                      <p:tavLst>
                                        <p:tav tm="0">
                                          <p:val>
                                            <p:strVal val="1+#ppt_h/2"/>
                                          </p:val>
                                        </p:tav>
                                        <p:tav tm="100000">
                                          <p:val>
                                            <p:strVal val="#ppt_y"/>
                                          </p:val>
                                        </p:tav>
                                      </p:tavLst>
                                    </p:anim>
                                  </p:childTnLst>
                                </p:cTn>
                              </p:par>
                              <p:par>
                                <p:cTn id="61" presetID="2" presetClass="entr" presetSubtype="12" fill="hold" nodeType="withEffect">
                                  <p:stCondLst>
                                    <p:cond delay="0"/>
                                  </p:stCondLst>
                                  <p:childTnLst>
                                    <p:set>
                                      <p:cBhvr>
                                        <p:cTn id="62" dur="1" fill="hold">
                                          <p:stCondLst>
                                            <p:cond delay="0"/>
                                          </p:stCondLst>
                                        </p:cTn>
                                        <p:tgtEl>
                                          <p:spTgt spid="28"/>
                                        </p:tgtEl>
                                        <p:attrNameLst>
                                          <p:attrName>style.visibility</p:attrName>
                                        </p:attrNameLst>
                                      </p:cBhvr>
                                      <p:to>
                                        <p:strVal val="visible"/>
                                      </p:to>
                                    </p:set>
                                    <p:anim calcmode="lin" valueType="num">
                                      <p:cBhvr additive="base">
                                        <p:cTn id="63" dur="3000" fill="hold"/>
                                        <p:tgtEl>
                                          <p:spTgt spid="28"/>
                                        </p:tgtEl>
                                        <p:attrNameLst>
                                          <p:attrName>ppt_x</p:attrName>
                                        </p:attrNameLst>
                                      </p:cBhvr>
                                      <p:tavLst>
                                        <p:tav tm="0">
                                          <p:val>
                                            <p:strVal val="0-#ppt_w/2"/>
                                          </p:val>
                                        </p:tav>
                                        <p:tav tm="100000">
                                          <p:val>
                                            <p:strVal val="#ppt_x"/>
                                          </p:val>
                                        </p:tav>
                                      </p:tavLst>
                                    </p:anim>
                                    <p:anim calcmode="lin" valueType="num">
                                      <p:cBhvr additive="base">
                                        <p:cTn id="64" dur="3000" fill="hold"/>
                                        <p:tgtEl>
                                          <p:spTgt spid="28"/>
                                        </p:tgtEl>
                                        <p:attrNameLst>
                                          <p:attrName>ppt_y</p:attrName>
                                        </p:attrNameLst>
                                      </p:cBhvr>
                                      <p:tavLst>
                                        <p:tav tm="0">
                                          <p:val>
                                            <p:strVal val="1+#ppt_h/2"/>
                                          </p:val>
                                        </p:tav>
                                        <p:tav tm="100000">
                                          <p:val>
                                            <p:strVal val="#ppt_y"/>
                                          </p:val>
                                        </p:tav>
                                      </p:tavLst>
                                    </p:anim>
                                  </p:childTnLst>
                                </p:cTn>
                              </p:par>
                              <p:par>
                                <p:cTn id="65" presetID="2" presetClass="entr" presetSubtype="12" fill="hold" nodeType="with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additive="base">
                                        <p:cTn id="67" dur="3000" fill="hold"/>
                                        <p:tgtEl>
                                          <p:spTgt spid="29"/>
                                        </p:tgtEl>
                                        <p:attrNameLst>
                                          <p:attrName>ppt_x</p:attrName>
                                        </p:attrNameLst>
                                      </p:cBhvr>
                                      <p:tavLst>
                                        <p:tav tm="0">
                                          <p:val>
                                            <p:strVal val="0-#ppt_w/2"/>
                                          </p:val>
                                        </p:tav>
                                        <p:tav tm="100000">
                                          <p:val>
                                            <p:strVal val="#ppt_x"/>
                                          </p:val>
                                        </p:tav>
                                      </p:tavLst>
                                    </p:anim>
                                    <p:anim calcmode="lin" valueType="num">
                                      <p:cBhvr additive="base">
                                        <p:cTn id="68" dur="3000" fill="hold"/>
                                        <p:tgtEl>
                                          <p:spTgt spid="29"/>
                                        </p:tgtEl>
                                        <p:attrNameLst>
                                          <p:attrName>ppt_y</p:attrName>
                                        </p:attrNameLst>
                                      </p:cBhvr>
                                      <p:tavLst>
                                        <p:tav tm="0">
                                          <p:val>
                                            <p:strVal val="1+#ppt_h/2"/>
                                          </p:val>
                                        </p:tav>
                                        <p:tav tm="100000">
                                          <p:val>
                                            <p:strVal val="#ppt_y"/>
                                          </p:val>
                                        </p:tav>
                                      </p:tavLst>
                                    </p:anim>
                                  </p:childTnLst>
                                </p:cTn>
                              </p:par>
                              <p:par>
                                <p:cTn id="69" presetID="8" presetClass="emph" presetSubtype="0" fill="hold" nodeType="withEffect">
                                  <p:stCondLst>
                                    <p:cond delay="0"/>
                                  </p:stCondLst>
                                  <p:childTnLst>
                                    <p:animRot by="21600000">
                                      <p:cBhvr>
                                        <p:cTn id="70" dur="3000" fill="hold"/>
                                        <p:tgtEl>
                                          <p:spTgt spid="6"/>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7"/>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8"/>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9"/>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10"/>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11"/>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12"/>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13"/>
                                        </p:tgtEl>
                                        <p:attrNameLst>
                                          <p:attrName>r</p:attrName>
                                        </p:attrNameLst>
                                      </p:cBhvr>
                                    </p:animRot>
                                  </p:childTnLst>
                                </p:cTn>
                              </p:par>
                              <p:par>
                                <p:cTn id="85" presetID="8" presetClass="emph" presetSubtype="0" fill="hold" nodeType="withEffect">
                                  <p:stCondLst>
                                    <p:cond delay="0"/>
                                  </p:stCondLst>
                                  <p:childTnLst>
                                    <p:animRot by="-21600000">
                                      <p:cBhvr>
                                        <p:cTn id="86" dur="3000" fill="hold"/>
                                        <p:tgtEl>
                                          <p:spTgt spid="22"/>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23"/>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24"/>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25"/>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26"/>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27"/>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28"/>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29"/>
                                        </p:tgtEl>
                                        <p:attrNameLst>
                                          <p:attrName>r</p:attrName>
                                        </p:attrNameLst>
                                      </p:cBhvr>
                                    </p:animRot>
                                  </p:childTnLst>
                                </p:cTn>
                              </p:par>
                            </p:childTnLst>
                          </p:cTn>
                        </p:par>
                        <p:par>
                          <p:cTn id="101" fill="hold">
                            <p:stCondLst>
                              <p:cond delay="3000"/>
                            </p:stCondLst>
                            <p:childTnLst>
                              <p:par>
                                <p:cTn id="102" presetID="2" presetClass="exit" presetSubtype="4" fill="hold" nodeType="afterEffect">
                                  <p:stCondLst>
                                    <p:cond delay="0"/>
                                  </p:stCondLst>
                                  <p:childTnLst>
                                    <p:anim calcmode="lin" valueType="num">
                                      <p:cBhvr additive="base">
                                        <p:cTn id="103" dur="3000"/>
                                        <p:tgtEl>
                                          <p:spTgt spid="6"/>
                                        </p:tgtEl>
                                        <p:attrNameLst>
                                          <p:attrName>ppt_x</p:attrName>
                                        </p:attrNameLst>
                                      </p:cBhvr>
                                      <p:tavLst>
                                        <p:tav tm="0">
                                          <p:val>
                                            <p:strVal val="ppt_x"/>
                                          </p:val>
                                        </p:tav>
                                        <p:tav tm="100000">
                                          <p:val>
                                            <p:strVal val="ppt_x"/>
                                          </p:val>
                                        </p:tav>
                                      </p:tavLst>
                                    </p:anim>
                                    <p:anim calcmode="lin" valueType="num">
                                      <p:cBhvr additive="base">
                                        <p:cTn id="104" dur="3000"/>
                                        <p:tgtEl>
                                          <p:spTgt spid="6"/>
                                        </p:tgtEl>
                                        <p:attrNameLst>
                                          <p:attrName>ppt_y</p:attrName>
                                        </p:attrNameLst>
                                      </p:cBhvr>
                                      <p:tavLst>
                                        <p:tav tm="0">
                                          <p:val>
                                            <p:strVal val="ppt_y"/>
                                          </p:val>
                                        </p:tav>
                                        <p:tav tm="100000">
                                          <p:val>
                                            <p:strVal val="1+ppt_h/2"/>
                                          </p:val>
                                        </p:tav>
                                      </p:tavLst>
                                    </p:anim>
                                    <p:set>
                                      <p:cBhvr>
                                        <p:cTn id="105" dur="1" fill="hold">
                                          <p:stCondLst>
                                            <p:cond delay="2999"/>
                                          </p:stCondLst>
                                        </p:cTn>
                                        <p:tgtEl>
                                          <p:spTgt spid="6"/>
                                        </p:tgtEl>
                                        <p:attrNameLst>
                                          <p:attrName>style.visibility</p:attrName>
                                        </p:attrNameLst>
                                      </p:cBhvr>
                                      <p:to>
                                        <p:strVal val="hidden"/>
                                      </p:to>
                                    </p:set>
                                  </p:childTnLst>
                                </p:cTn>
                              </p:par>
                              <p:par>
                                <p:cTn id="106" presetID="2" presetClass="exit" presetSubtype="4" fill="hold" nodeType="withEffect">
                                  <p:stCondLst>
                                    <p:cond delay="0"/>
                                  </p:stCondLst>
                                  <p:childTnLst>
                                    <p:anim calcmode="lin" valueType="num">
                                      <p:cBhvr additive="base">
                                        <p:cTn id="107" dur="3000"/>
                                        <p:tgtEl>
                                          <p:spTgt spid="7"/>
                                        </p:tgtEl>
                                        <p:attrNameLst>
                                          <p:attrName>ppt_x</p:attrName>
                                        </p:attrNameLst>
                                      </p:cBhvr>
                                      <p:tavLst>
                                        <p:tav tm="0">
                                          <p:val>
                                            <p:strVal val="ppt_x"/>
                                          </p:val>
                                        </p:tav>
                                        <p:tav tm="100000">
                                          <p:val>
                                            <p:strVal val="ppt_x"/>
                                          </p:val>
                                        </p:tav>
                                      </p:tavLst>
                                    </p:anim>
                                    <p:anim calcmode="lin" valueType="num">
                                      <p:cBhvr additive="base">
                                        <p:cTn id="108" dur="3000"/>
                                        <p:tgtEl>
                                          <p:spTgt spid="7"/>
                                        </p:tgtEl>
                                        <p:attrNameLst>
                                          <p:attrName>ppt_y</p:attrName>
                                        </p:attrNameLst>
                                      </p:cBhvr>
                                      <p:tavLst>
                                        <p:tav tm="0">
                                          <p:val>
                                            <p:strVal val="ppt_y"/>
                                          </p:val>
                                        </p:tav>
                                        <p:tav tm="100000">
                                          <p:val>
                                            <p:strVal val="1+ppt_h/2"/>
                                          </p:val>
                                        </p:tav>
                                      </p:tavLst>
                                    </p:anim>
                                    <p:set>
                                      <p:cBhvr>
                                        <p:cTn id="109" dur="1" fill="hold">
                                          <p:stCondLst>
                                            <p:cond delay="2999"/>
                                          </p:stCondLst>
                                        </p:cTn>
                                        <p:tgtEl>
                                          <p:spTgt spid="7"/>
                                        </p:tgtEl>
                                        <p:attrNameLst>
                                          <p:attrName>style.visibility</p:attrName>
                                        </p:attrNameLst>
                                      </p:cBhvr>
                                      <p:to>
                                        <p:strVal val="hidden"/>
                                      </p:to>
                                    </p:set>
                                  </p:childTnLst>
                                </p:cTn>
                              </p:par>
                              <p:par>
                                <p:cTn id="110" presetID="2" presetClass="exit" presetSubtype="4" fill="hold" nodeType="withEffect">
                                  <p:stCondLst>
                                    <p:cond delay="0"/>
                                  </p:stCondLst>
                                  <p:childTnLst>
                                    <p:anim calcmode="lin" valueType="num">
                                      <p:cBhvr additive="base">
                                        <p:cTn id="111" dur="3000"/>
                                        <p:tgtEl>
                                          <p:spTgt spid="8"/>
                                        </p:tgtEl>
                                        <p:attrNameLst>
                                          <p:attrName>ppt_x</p:attrName>
                                        </p:attrNameLst>
                                      </p:cBhvr>
                                      <p:tavLst>
                                        <p:tav tm="0">
                                          <p:val>
                                            <p:strVal val="ppt_x"/>
                                          </p:val>
                                        </p:tav>
                                        <p:tav tm="100000">
                                          <p:val>
                                            <p:strVal val="ppt_x"/>
                                          </p:val>
                                        </p:tav>
                                      </p:tavLst>
                                    </p:anim>
                                    <p:anim calcmode="lin" valueType="num">
                                      <p:cBhvr additive="base">
                                        <p:cTn id="112" dur="3000"/>
                                        <p:tgtEl>
                                          <p:spTgt spid="8"/>
                                        </p:tgtEl>
                                        <p:attrNameLst>
                                          <p:attrName>ppt_y</p:attrName>
                                        </p:attrNameLst>
                                      </p:cBhvr>
                                      <p:tavLst>
                                        <p:tav tm="0">
                                          <p:val>
                                            <p:strVal val="ppt_y"/>
                                          </p:val>
                                        </p:tav>
                                        <p:tav tm="100000">
                                          <p:val>
                                            <p:strVal val="1+ppt_h/2"/>
                                          </p:val>
                                        </p:tav>
                                      </p:tavLst>
                                    </p:anim>
                                    <p:set>
                                      <p:cBhvr>
                                        <p:cTn id="113" dur="1" fill="hold">
                                          <p:stCondLst>
                                            <p:cond delay="2999"/>
                                          </p:stCondLst>
                                        </p:cTn>
                                        <p:tgtEl>
                                          <p:spTgt spid="8"/>
                                        </p:tgtEl>
                                        <p:attrNameLst>
                                          <p:attrName>style.visibility</p:attrName>
                                        </p:attrNameLst>
                                      </p:cBhvr>
                                      <p:to>
                                        <p:strVal val="hidden"/>
                                      </p:to>
                                    </p:set>
                                  </p:childTnLst>
                                </p:cTn>
                              </p:par>
                              <p:par>
                                <p:cTn id="114" presetID="2" presetClass="exit" presetSubtype="4" fill="hold" nodeType="withEffect">
                                  <p:stCondLst>
                                    <p:cond delay="0"/>
                                  </p:stCondLst>
                                  <p:childTnLst>
                                    <p:anim calcmode="lin" valueType="num">
                                      <p:cBhvr additive="base">
                                        <p:cTn id="115" dur="3000"/>
                                        <p:tgtEl>
                                          <p:spTgt spid="9"/>
                                        </p:tgtEl>
                                        <p:attrNameLst>
                                          <p:attrName>ppt_x</p:attrName>
                                        </p:attrNameLst>
                                      </p:cBhvr>
                                      <p:tavLst>
                                        <p:tav tm="0">
                                          <p:val>
                                            <p:strVal val="ppt_x"/>
                                          </p:val>
                                        </p:tav>
                                        <p:tav tm="100000">
                                          <p:val>
                                            <p:strVal val="ppt_x"/>
                                          </p:val>
                                        </p:tav>
                                      </p:tavLst>
                                    </p:anim>
                                    <p:anim calcmode="lin" valueType="num">
                                      <p:cBhvr additive="base">
                                        <p:cTn id="116" dur="3000"/>
                                        <p:tgtEl>
                                          <p:spTgt spid="9"/>
                                        </p:tgtEl>
                                        <p:attrNameLst>
                                          <p:attrName>ppt_y</p:attrName>
                                        </p:attrNameLst>
                                      </p:cBhvr>
                                      <p:tavLst>
                                        <p:tav tm="0">
                                          <p:val>
                                            <p:strVal val="ppt_y"/>
                                          </p:val>
                                        </p:tav>
                                        <p:tav tm="100000">
                                          <p:val>
                                            <p:strVal val="1+ppt_h/2"/>
                                          </p:val>
                                        </p:tav>
                                      </p:tavLst>
                                    </p:anim>
                                    <p:set>
                                      <p:cBhvr>
                                        <p:cTn id="117" dur="1" fill="hold">
                                          <p:stCondLst>
                                            <p:cond delay="2999"/>
                                          </p:stCondLst>
                                        </p:cTn>
                                        <p:tgtEl>
                                          <p:spTgt spid="9"/>
                                        </p:tgtEl>
                                        <p:attrNameLst>
                                          <p:attrName>style.visibility</p:attrName>
                                        </p:attrNameLst>
                                      </p:cBhvr>
                                      <p:to>
                                        <p:strVal val="hidden"/>
                                      </p:to>
                                    </p:set>
                                  </p:childTnLst>
                                </p:cTn>
                              </p:par>
                              <p:par>
                                <p:cTn id="118" presetID="2" presetClass="exit" presetSubtype="4" fill="hold" nodeType="withEffect">
                                  <p:stCondLst>
                                    <p:cond delay="0"/>
                                  </p:stCondLst>
                                  <p:childTnLst>
                                    <p:anim calcmode="lin" valueType="num">
                                      <p:cBhvr additive="base">
                                        <p:cTn id="119" dur="3000"/>
                                        <p:tgtEl>
                                          <p:spTgt spid="10"/>
                                        </p:tgtEl>
                                        <p:attrNameLst>
                                          <p:attrName>ppt_x</p:attrName>
                                        </p:attrNameLst>
                                      </p:cBhvr>
                                      <p:tavLst>
                                        <p:tav tm="0">
                                          <p:val>
                                            <p:strVal val="ppt_x"/>
                                          </p:val>
                                        </p:tav>
                                        <p:tav tm="100000">
                                          <p:val>
                                            <p:strVal val="ppt_x"/>
                                          </p:val>
                                        </p:tav>
                                      </p:tavLst>
                                    </p:anim>
                                    <p:anim calcmode="lin" valueType="num">
                                      <p:cBhvr additive="base">
                                        <p:cTn id="120" dur="3000"/>
                                        <p:tgtEl>
                                          <p:spTgt spid="10"/>
                                        </p:tgtEl>
                                        <p:attrNameLst>
                                          <p:attrName>ppt_y</p:attrName>
                                        </p:attrNameLst>
                                      </p:cBhvr>
                                      <p:tavLst>
                                        <p:tav tm="0">
                                          <p:val>
                                            <p:strVal val="ppt_y"/>
                                          </p:val>
                                        </p:tav>
                                        <p:tav tm="100000">
                                          <p:val>
                                            <p:strVal val="1+ppt_h/2"/>
                                          </p:val>
                                        </p:tav>
                                      </p:tavLst>
                                    </p:anim>
                                    <p:set>
                                      <p:cBhvr>
                                        <p:cTn id="121" dur="1" fill="hold">
                                          <p:stCondLst>
                                            <p:cond delay="2999"/>
                                          </p:stCondLst>
                                        </p:cTn>
                                        <p:tgtEl>
                                          <p:spTgt spid="10"/>
                                        </p:tgtEl>
                                        <p:attrNameLst>
                                          <p:attrName>style.visibility</p:attrName>
                                        </p:attrNameLst>
                                      </p:cBhvr>
                                      <p:to>
                                        <p:strVal val="hidden"/>
                                      </p:to>
                                    </p:set>
                                  </p:childTnLst>
                                </p:cTn>
                              </p:par>
                              <p:par>
                                <p:cTn id="122" presetID="2" presetClass="exit" presetSubtype="4" fill="hold" nodeType="withEffect">
                                  <p:stCondLst>
                                    <p:cond delay="0"/>
                                  </p:stCondLst>
                                  <p:childTnLst>
                                    <p:anim calcmode="lin" valueType="num">
                                      <p:cBhvr additive="base">
                                        <p:cTn id="123" dur="3000"/>
                                        <p:tgtEl>
                                          <p:spTgt spid="11"/>
                                        </p:tgtEl>
                                        <p:attrNameLst>
                                          <p:attrName>ppt_x</p:attrName>
                                        </p:attrNameLst>
                                      </p:cBhvr>
                                      <p:tavLst>
                                        <p:tav tm="0">
                                          <p:val>
                                            <p:strVal val="ppt_x"/>
                                          </p:val>
                                        </p:tav>
                                        <p:tav tm="100000">
                                          <p:val>
                                            <p:strVal val="ppt_x"/>
                                          </p:val>
                                        </p:tav>
                                      </p:tavLst>
                                    </p:anim>
                                    <p:anim calcmode="lin" valueType="num">
                                      <p:cBhvr additive="base">
                                        <p:cTn id="124" dur="3000"/>
                                        <p:tgtEl>
                                          <p:spTgt spid="11"/>
                                        </p:tgtEl>
                                        <p:attrNameLst>
                                          <p:attrName>ppt_y</p:attrName>
                                        </p:attrNameLst>
                                      </p:cBhvr>
                                      <p:tavLst>
                                        <p:tav tm="0">
                                          <p:val>
                                            <p:strVal val="ppt_y"/>
                                          </p:val>
                                        </p:tav>
                                        <p:tav tm="100000">
                                          <p:val>
                                            <p:strVal val="1+ppt_h/2"/>
                                          </p:val>
                                        </p:tav>
                                      </p:tavLst>
                                    </p:anim>
                                    <p:set>
                                      <p:cBhvr>
                                        <p:cTn id="125" dur="1" fill="hold">
                                          <p:stCondLst>
                                            <p:cond delay="2999"/>
                                          </p:stCondLst>
                                        </p:cTn>
                                        <p:tgtEl>
                                          <p:spTgt spid="11"/>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3000"/>
                                        <p:tgtEl>
                                          <p:spTgt spid="12"/>
                                        </p:tgtEl>
                                        <p:attrNameLst>
                                          <p:attrName>ppt_x</p:attrName>
                                        </p:attrNameLst>
                                      </p:cBhvr>
                                      <p:tavLst>
                                        <p:tav tm="0">
                                          <p:val>
                                            <p:strVal val="ppt_x"/>
                                          </p:val>
                                        </p:tav>
                                        <p:tav tm="100000">
                                          <p:val>
                                            <p:strVal val="ppt_x"/>
                                          </p:val>
                                        </p:tav>
                                      </p:tavLst>
                                    </p:anim>
                                    <p:anim calcmode="lin" valueType="num">
                                      <p:cBhvr additive="base">
                                        <p:cTn id="128" dur="3000"/>
                                        <p:tgtEl>
                                          <p:spTgt spid="12"/>
                                        </p:tgtEl>
                                        <p:attrNameLst>
                                          <p:attrName>ppt_y</p:attrName>
                                        </p:attrNameLst>
                                      </p:cBhvr>
                                      <p:tavLst>
                                        <p:tav tm="0">
                                          <p:val>
                                            <p:strVal val="ppt_y"/>
                                          </p:val>
                                        </p:tav>
                                        <p:tav tm="100000">
                                          <p:val>
                                            <p:strVal val="1+ppt_h/2"/>
                                          </p:val>
                                        </p:tav>
                                      </p:tavLst>
                                    </p:anim>
                                    <p:set>
                                      <p:cBhvr>
                                        <p:cTn id="129" dur="1" fill="hold">
                                          <p:stCondLst>
                                            <p:cond delay="2999"/>
                                          </p:stCondLst>
                                        </p:cTn>
                                        <p:tgtEl>
                                          <p:spTgt spid="12"/>
                                        </p:tgtEl>
                                        <p:attrNameLst>
                                          <p:attrName>style.visibility</p:attrName>
                                        </p:attrNameLst>
                                      </p:cBhvr>
                                      <p:to>
                                        <p:strVal val="hidden"/>
                                      </p:to>
                                    </p:set>
                                  </p:childTnLst>
                                </p:cTn>
                              </p:par>
                              <p:par>
                                <p:cTn id="130" presetID="2" presetClass="exit" presetSubtype="4"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ppt_x"/>
                                          </p:val>
                                        </p:tav>
                                      </p:tavLst>
                                    </p:anim>
                                    <p:anim calcmode="lin" valueType="num">
                                      <p:cBhvr additive="base">
                                        <p:cTn id="132" dur="3000"/>
                                        <p:tgtEl>
                                          <p:spTgt spid="13"/>
                                        </p:tgtEl>
                                        <p:attrNameLst>
                                          <p:attrName>ppt_y</p:attrName>
                                        </p:attrNameLst>
                                      </p:cBhvr>
                                      <p:tavLst>
                                        <p:tav tm="0">
                                          <p:val>
                                            <p:strVal val="ppt_y"/>
                                          </p:val>
                                        </p:tav>
                                        <p:tav tm="100000">
                                          <p:val>
                                            <p:strVal val="1+ppt_h/2"/>
                                          </p:val>
                                        </p:tav>
                                      </p:tavLst>
                                    </p:anim>
                                    <p:set>
                                      <p:cBhvr>
                                        <p:cTn id="133" dur="1" fill="hold">
                                          <p:stCondLst>
                                            <p:cond delay="2999"/>
                                          </p:stCondLst>
                                        </p:cTn>
                                        <p:tgtEl>
                                          <p:spTgt spid="13"/>
                                        </p:tgtEl>
                                        <p:attrNameLst>
                                          <p:attrName>style.visibility</p:attrName>
                                        </p:attrNameLst>
                                      </p:cBhvr>
                                      <p:to>
                                        <p:strVal val="hidden"/>
                                      </p:to>
                                    </p:set>
                                  </p:childTnLst>
                                </p:cTn>
                              </p:par>
                              <p:par>
                                <p:cTn id="134" presetID="8" presetClass="emph" presetSubtype="0" fill="hold" nodeType="withEffect">
                                  <p:stCondLst>
                                    <p:cond delay="0"/>
                                  </p:stCondLst>
                                  <p:childTnLst>
                                    <p:animRot by="21600000">
                                      <p:cBhvr>
                                        <p:cTn id="135" dur="3000" fill="hold"/>
                                        <p:tgtEl>
                                          <p:spTgt spid="6"/>
                                        </p:tgtEl>
                                        <p:attrNameLst>
                                          <p:attrName>r</p:attrName>
                                        </p:attrNameLst>
                                      </p:cBhvr>
                                    </p:animRot>
                                  </p:childTnLst>
                                </p:cTn>
                              </p:par>
                              <p:par>
                                <p:cTn id="136" presetID="8" presetClass="emph" presetSubtype="0" fill="hold" nodeType="withEffect">
                                  <p:stCondLst>
                                    <p:cond delay="0"/>
                                  </p:stCondLst>
                                  <p:childTnLst>
                                    <p:animRot by="21600000">
                                      <p:cBhvr>
                                        <p:cTn id="137" dur="3000" fill="hold"/>
                                        <p:tgtEl>
                                          <p:spTgt spid="7"/>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8"/>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0"/>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1"/>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2"/>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3"/>
                                        </p:tgtEl>
                                        <p:attrNameLst>
                                          <p:attrName>r</p:attrName>
                                        </p:attrNameLst>
                                      </p:cBhvr>
                                    </p:animRot>
                                  </p:childTnLst>
                                </p:cTn>
                              </p:par>
                              <p:par>
                                <p:cTn id="150" presetID="2" presetClass="exit" presetSubtype="1" fill="hold" nodeType="withEffect">
                                  <p:stCondLst>
                                    <p:cond delay="0"/>
                                  </p:stCondLst>
                                  <p:childTnLst>
                                    <p:anim calcmode="lin" valueType="num">
                                      <p:cBhvr additive="base">
                                        <p:cTn id="151" dur="3000"/>
                                        <p:tgtEl>
                                          <p:spTgt spid="22"/>
                                        </p:tgtEl>
                                        <p:attrNameLst>
                                          <p:attrName>ppt_x</p:attrName>
                                        </p:attrNameLst>
                                      </p:cBhvr>
                                      <p:tavLst>
                                        <p:tav tm="0">
                                          <p:val>
                                            <p:strVal val="ppt_x"/>
                                          </p:val>
                                        </p:tav>
                                        <p:tav tm="100000">
                                          <p:val>
                                            <p:strVal val="ppt_x"/>
                                          </p:val>
                                        </p:tav>
                                      </p:tavLst>
                                    </p:anim>
                                    <p:anim calcmode="lin" valueType="num">
                                      <p:cBhvr additive="base">
                                        <p:cTn id="152" dur="3000"/>
                                        <p:tgtEl>
                                          <p:spTgt spid="22"/>
                                        </p:tgtEl>
                                        <p:attrNameLst>
                                          <p:attrName>ppt_y</p:attrName>
                                        </p:attrNameLst>
                                      </p:cBhvr>
                                      <p:tavLst>
                                        <p:tav tm="0">
                                          <p:val>
                                            <p:strVal val="ppt_y"/>
                                          </p:val>
                                        </p:tav>
                                        <p:tav tm="100000">
                                          <p:val>
                                            <p:strVal val="0-ppt_h/2"/>
                                          </p:val>
                                        </p:tav>
                                      </p:tavLst>
                                    </p:anim>
                                    <p:set>
                                      <p:cBhvr>
                                        <p:cTn id="153" dur="1" fill="hold">
                                          <p:stCondLst>
                                            <p:cond delay="2999"/>
                                          </p:stCondLst>
                                        </p:cTn>
                                        <p:tgtEl>
                                          <p:spTgt spid="22"/>
                                        </p:tgtEl>
                                        <p:attrNameLst>
                                          <p:attrName>style.visibility</p:attrName>
                                        </p:attrNameLst>
                                      </p:cBhvr>
                                      <p:to>
                                        <p:strVal val="hidden"/>
                                      </p:to>
                                    </p:set>
                                  </p:childTnLst>
                                </p:cTn>
                              </p:par>
                              <p:par>
                                <p:cTn id="154" presetID="2" presetClass="exit" presetSubtype="1" fill="hold" nodeType="withEffect">
                                  <p:stCondLst>
                                    <p:cond delay="0"/>
                                  </p:stCondLst>
                                  <p:childTnLst>
                                    <p:anim calcmode="lin" valueType="num">
                                      <p:cBhvr additive="base">
                                        <p:cTn id="155" dur="3000"/>
                                        <p:tgtEl>
                                          <p:spTgt spid="23"/>
                                        </p:tgtEl>
                                        <p:attrNameLst>
                                          <p:attrName>ppt_x</p:attrName>
                                        </p:attrNameLst>
                                      </p:cBhvr>
                                      <p:tavLst>
                                        <p:tav tm="0">
                                          <p:val>
                                            <p:strVal val="ppt_x"/>
                                          </p:val>
                                        </p:tav>
                                        <p:tav tm="100000">
                                          <p:val>
                                            <p:strVal val="ppt_x"/>
                                          </p:val>
                                        </p:tav>
                                      </p:tavLst>
                                    </p:anim>
                                    <p:anim calcmode="lin" valueType="num">
                                      <p:cBhvr additive="base">
                                        <p:cTn id="156" dur="3000"/>
                                        <p:tgtEl>
                                          <p:spTgt spid="23"/>
                                        </p:tgtEl>
                                        <p:attrNameLst>
                                          <p:attrName>ppt_y</p:attrName>
                                        </p:attrNameLst>
                                      </p:cBhvr>
                                      <p:tavLst>
                                        <p:tav tm="0">
                                          <p:val>
                                            <p:strVal val="ppt_y"/>
                                          </p:val>
                                        </p:tav>
                                        <p:tav tm="100000">
                                          <p:val>
                                            <p:strVal val="0-ppt_h/2"/>
                                          </p:val>
                                        </p:tav>
                                      </p:tavLst>
                                    </p:anim>
                                    <p:set>
                                      <p:cBhvr>
                                        <p:cTn id="157" dur="1" fill="hold">
                                          <p:stCondLst>
                                            <p:cond delay="2999"/>
                                          </p:stCondLst>
                                        </p:cTn>
                                        <p:tgtEl>
                                          <p:spTgt spid="23"/>
                                        </p:tgtEl>
                                        <p:attrNameLst>
                                          <p:attrName>style.visibility</p:attrName>
                                        </p:attrNameLst>
                                      </p:cBhvr>
                                      <p:to>
                                        <p:strVal val="hidden"/>
                                      </p:to>
                                    </p:set>
                                  </p:childTnLst>
                                </p:cTn>
                              </p:par>
                              <p:par>
                                <p:cTn id="158" presetID="2" presetClass="exit" presetSubtype="1" fill="hold" nodeType="withEffect">
                                  <p:stCondLst>
                                    <p:cond delay="0"/>
                                  </p:stCondLst>
                                  <p:childTnLst>
                                    <p:anim calcmode="lin" valueType="num">
                                      <p:cBhvr additive="base">
                                        <p:cTn id="159" dur="3000"/>
                                        <p:tgtEl>
                                          <p:spTgt spid="24"/>
                                        </p:tgtEl>
                                        <p:attrNameLst>
                                          <p:attrName>ppt_x</p:attrName>
                                        </p:attrNameLst>
                                      </p:cBhvr>
                                      <p:tavLst>
                                        <p:tav tm="0">
                                          <p:val>
                                            <p:strVal val="ppt_x"/>
                                          </p:val>
                                        </p:tav>
                                        <p:tav tm="100000">
                                          <p:val>
                                            <p:strVal val="ppt_x"/>
                                          </p:val>
                                        </p:tav>
                                      </p:tavLst>
                                    </p:anim>
                                    <p:anim calcmode="lin" valueType="num">
                                      <p:cBhvr additive="base">
                                        <p:cTn id="160" dur="3000"/>
                                        <p:tgtEl>
                                          <p:spTgt spid="24"/>
                                        </p:tgtEl>
                                        <p:attrNameLst>
                                          <p:attrName>ppt_y</p:attrName>
                                        </p:attrNameLst>
                                      </p:cBhvr>
                                      <p:tavLst>
                                        <p:tav tm="0">
                                          <p:val>
                                            <p:strVal val="ppt_y"/>
                                          </p:val>
                                        </p:tav>
                                        <p:tav tm="100000">
                                          <p:val>
                                            <p:strVal val="0-ppt_h/2"/>
                                          </p:val>
                                        </p:tav>
                                      </p:tavLst>
                                    </p:anim>
                                    <p:set>
                                      <p:cBhvr>
                                        <p:cTn id="161" dur="1" fill="hold">
                                          <p:stCondLst>
                                            <p:cond delay="2999"/>
                                          </p:stCondLst>
                                        </p:cTn>
                                        <p:tgtEl>
                                          <p:spTgt spid="24"/>
                                        </p:tgtEl>
                                        <p:attrNameLst>
                                          <p:attrName>style.visibility</p:attrName>
                                        </p:attrNameLst>
                                      </p:cBhvr>
                                      <p:to>
                                        <p:strVal val="hidden"/>
                                      </p:to>
                                    </p:set>
                                  </p:childTnLst>
                                </p:cTn>
                              </p:par>
                              <p:par>
                                <p:cTn id="162" presetID="2" presetClass="exit" presetSubtype="1" fill="hold" nodeType="withEffect">
                                  <p:stCondLst>
                                    <p:cond delay="0"/>
                                  </p:stCondLst>
                                  <p:childTnLst>
                                    <p:anim calcmode="lin" valueType="num">
                                      <p:cBhvr additive="base">
                                        <p:cTn id="163" dur="3000"/>
                                        <p:tgtEl>
                                          <p:spTgt spid="25"/>
                                        </p:tgtEl>
                                        <p:attrNameLst>
                                          <p:attrName>ppt_x</p:attrName>
                                        </p:attrNameLst>
                                      </p:cBhvr>
                                      <p:tavLst>
                                        <p:tav tm="0">
                                          <p:val>
                                            <p:strVal val="ppt_x"/>
                                          </p:val>
                                        </p:tav>
                                        <p:tav tm="100000">
                                          <p:val>
                                            <p:strVal val="ppt_x"/>
                                          </p:val>
                                        </p:tav>
                                      </p:tavLst>
                                    </p:anim>
                                    <p:anim calcmode="lin" valueType="num">
                                      <p:cBhvr additive="base">
                                        <p:cTn id="164" dur="3000"/>
                                        <p:tgtEl>
                                          <p:spTgt spid="25"/>
                                        </p:tgtEl>
                                        <p:attrNameLst>
                                          <p:attrName>ppt_y</p:attrName>
                                        </p:attrNameLst>
                                      </p:cBhvr>
                                      <p:tavLst>
                                        <p:tav tm="0">
                                          <p:val>
                                            <p:strVal val="ppt_y"/>
                                          </p:val>
                                        </p:tav>
                                        <p:tav tm="100000">
                                          <p:val>
                                            <p:strVal val="0-ppt_h/2"/>
                                          </p:val>
                                        </p:tav>
                                      </p:tavLst>
                                    </p:anim>
                                    <p:set>
                                      <p:cBhvr>
                                        <p:cTn id="165" dur="1" fill="hold">
                                          <p:stCondLst>
                                            <p:cond delay="2999"/>
                                          </p:stCondLst>
                                        </p:cTn>
                                        <p:tgtEl>
                                          <p:spTgt spid="25"/>
                                        </p:tgtEl>
                                        <p:attrNameLst>
                                          <p:attrName>style.visibility</p:attrName>
                                        </p:attrNameLst>
                                      </p:cBhvr>
                                      <p:to>
                                        <p:strVal val="hidden"/>
                                      </p:to>
                                    </p:set>
                                  </p:childTnLst>
                                </p:cTn>
                              </p:par>
                              <p:par>
                                <p:cTn id="166" presetID="2" presetClass="exit" presetSubtype="1" fill="hold" nodeType="withEffect">
                                  <p:stCondLst>
                                    <p:cond delay="0"/>
                                  </p:stCondLst>
                                  <p:childTnLst>
                                    <p:anim calcmode="lin" valueType="num">
                                      <p:cBhvr additive="base">
                                        <p:cTn id="167" dur="3000"/>
                                        <p:tgtEl>
                                          <p:spTgt spid="26"/>
                                        </p:tgtEl>
                                        <p:attrNameLst>
                                          <p:attrName>ppt_x</p:attrName>
                                        </p:attrNameLst>
                                      </p:cBhvr>
                                      <p:tavLst>
                                        <p:tav tm="0">
                                          <p:val>
                                            <p:strVal val="ppt_x"/>
                                          </p:val>
                                        </p:tav>
                                        <p:tav tm="100000">
                                          <p:val>
                                            <p:strVal val="ppt_x"/>
                                          </p:val>
                                        </p:tav>
                                      </p:tavLst>
                                    </p:anim>
                                    <p:anim calcmode="lin" valueType="num">
                                      <p:cBhvr additive="base">
                                        <p:cTn id="168" dur="3000"/>
                                        <p:tgtEl>
                                          <p:spTgt spid="26"/>
                                        </p:tgtEl>
                                        <p:attrNameLst>
                                          <p:attrName>ppt_y</p:attrName>
                                        </p:attrNameLst>
                                      </p:cBhvr>
                                      <p:tavLst>
                                        <p:tav tm="0">
                                          <p:val>
                                            <p:strVal val="ppt_y"/>
                                          </p:val>
                                        </p:tav>
                                        <p:tav tm="100000">
                                          <p:val>
                                            <p:strVal val="0-ppt_h/2"/>
                                          </p:val>
                                        </p:tav>
                                      </p:tavLst>
                                    </p:anim>
                                    <p:set>
                                      <p:cBhvr>
                                        <p:cTn id="169" dur="1" fill="hold">
                                          <p:stCondLst>
                                            <p:cond delay="2999"/>
                                          </p:stCondLst>
                                        </p:cTn>
                                        <p:tgtEl>
                                          <p:spTgt spid="26"/>
                                        </p:tgtEl>
                                        <p:attrNameLst>
                                          <p:attrName>style.visibility</p:attrName>
                                        </p:attrNameLst>
                                      </p:cBhvr>
                                      <p:to>
                                        <p:strVal val="hidden"/>
                                      </p:to>
                                    </p:set>
                                  </p:childTnLst>
                                </p:cTn>
                              </p:par>
                              <p:par>
                                <p:cTn id="170" presetID="2" presetClass="exit" presetSubtype="1" fill="hold" nodeType="withEffect">
                                  <p:stCondLst>
                                    <p:cond delay="0"/>
                                  </p:stCondLst>
                                  <p:childTnLst>
                                    <p:anim calcmode="lin" valueType="num">
                                      <p:cBhvr additive="base">
                                        <p:cTn id="171" dur="3000"/>
                                        <p:tgtEl>
                                          <p:spTgt spid="27"/>
                                        </p:tgtEl>
                                        <p:attrNameLst>
                                          <p:attrName>ppt_x</p:attrName>
                                        </p:attrNameLst>
                                      </p:cBhvr>
                                      <p:tavLst>
                                        <p:tav tm="0">
                                          <p:val>
                                            <p:strVal val="ppt_x"/>
                                          </p:val>
                                        </p:tav>
                                        <p:tav tm="100000">
                                          <p:val>
                                            <p:strVal val="ppt_x"/>
                                          </p:val>
                                        </p:tav>
                                      </p:tavLst>
                                    </p:anim>
                                    <p:anim calcmode="lin" valueType="num">
                                      <p:cBhvr additive="base">
                                        <p:cTn id="172" dur="3000"/>
                                        <p:tgtEl>
                                          <p:spTgt spid="27"/>
                                        </p:tgtEl>
                                        <p:attrNameLst>
                                          <p:attrName>ppt_y</p:attrName>
                                        </p:attrNameLst>
                                      </p:cBhvr>
                                      <p:tavLst>
                                        <p:tav tm="0">
                                          <p:val>
                                            <p:strVal val="ppt_y"/>
                                          </p:val>
                                        </p:tav>
                                        <p:tav tm="100000">
                                          <p:val>
                                            <p:strVal val="0-ppt_h/2"/>
                                          </p:val>
                                        </p:tav>
                                      </p:tavLst>
                                    </p:anim>
                                    <p:set>
                                      <p:cBhvr>
                                        <p:cTn id="173" dur="1" fill="hold">
                                          <p:stCondLst>
                                            <p:cond delay="2999"/>
                                          </p:stCondLst>
                                        </p:cTn>
                                        <p:tgtEl>
                                          <p:spTgt spid="27"/>
                                        </p:tgtEl>
                                        <p:attrNameLst>
                                          <p:attrName>style.visibility</p:attrName>
                                        </p:attrNameLst>
                                      </p:cBhvr>
                                      <p:to>
                                        <p:strVal val="hidden"/>
                                      </p:to>
                                    </p:set>
                                  </p:childTnLst>
                                </p:cTn>
                              </p:par>
                              <p:par>
                                <p:cTn id="174" presetID="2" presetClass="exit" presetSubtype="1" fill="hold" nodeType="withEffect">
                                  <p:stCondLst>
                                    <p:cond delay="0"/>
                                  </p:stCondLst>
                                  <p:childTnLst>
                                    <p:anim calcmode="lin" valueType="num">
                                      <p:cBhvr additive="base">
                                        <p:cTn id="175" dur="3000"/>
                                        <p:tgtEl>
                                          <p:spTgt spid="28"/>
                                        </p:tgtEl>
                                        <p:attrNameLst>
                                          <p:attrName>ppt_x</p:attrName>
                                        </p:attrNameLst>
                                      </p:cBhvr>
                                      <p:tavLst>
                                        <p:tav tm="0">
                                          <p:val>
                                            <p:strVal val="ppt_x"/>
                                          </p:val>
                                        </p:tav>
                                        <p:tav tm="100000">
                                          <p:val>
                                            <p:strVal val="ppt_x"/>
                                          </p:val>
                                        </p:tav>
                                      </p:tavLst>
                                    </p:anim>
                                    <p:anim calcmode="lin" valueType="num">
                                      <p:cBhvr additive="base">
                                        <p:cTn id="176" dur="3000"/>
                                        <p:tgtEl>
                                          <p:spTgt spid="28"/>
                                        </p:tgtEl>
                                        <p:attrNameLst>
                                          <p:attrName>ppt_y</p:attrName>
                                        </p:attrNameLst>
                                      </p:cBhvr>
                                      <p:tavLst>
                                        <p:tav tm="0">
                                          <p:val>
                                            <p:strVal val="ppt_y"/>
                                          </p:val>
                                        </p:tav>
                                        <p:tav tm="100000">
                                          <p:val>
                                            <p:strVal val="0-ppt_h/2"/>
                                          </p:val>
                                        </p:tav>
                                      </p:tavLst>
                                    </p:anim>
                                    <p:set>
                                      <p:cBhvr>
                                        <p:cTn id="177" dur="1" fill="hold">
                                          <p:stCondLst>
                                            <p:cond delay="2999"/>
                                          </p:stCondLst>
                                        </p:cTn>
                                        <p:tgtEl>
                                          <p:spTgt spid="28"/>
                                        </p:tgtEl>
                                        <p:attrNameLst>
                                          <p:attrName>style.visibility</p:attrName>
                                        </p:attrNameLst>
                                      </p:cBhvr>
                                      <p:to>
                                        <p:strVal val="hidden"/>
                                      </p:to>
                                    </p:set>
                                  </p:childTnLst>
                                </p:cTn>
                              </p:par>
                              <p:par>
                                <p:cTn id="178" presetID="2" presetClass="exit" presetSubtype="1" fill="hold" nodeType="withEffect">
                                  <p:stCondLst>
                                    <p:cond delay="0"/>
                                  </p:stCondLst>
                                  <p:childTnLst>
                                    <p:anim calcmode="lin" valueType="num">
                                      <p:cBhvr additive="base">
                                        <p:cTn id="179" dur="3000"/>
                                        <p:tgtEl>
                                          <p:spTgt spid="29"/>
                                        </p:tgtEl>
                                        <p:attrNameLst>
                                          <p:attrName>ppt_x</p:attrName>
                                        </p:attrNameLst>
                                      </p:cBhvr>
                                      <p:tavLst>
                                        <p:tav tm="0">
                                          <p:val>
                                            <p:strVal val="ppt_x"/>
                                          </p:val>
                                        </p:tav>
                                        <p:tav tm="100000">
                                          <p:val>
                                            <p:strVal val="ppt_x"/>
                                          </p:val>
                                        </p:tav>
                                      </p:tavLst>
                                    </p:anim>
                                    <p:anim calcmode="lin" valueType="num">
                                      <p:cBhvr additive="base">
                                        <p:cTn id="180" dur="3000"/>
                                        <p:tgtEl>
                                          <p:spTgt spid="29"/>
                                        </p:tgtEl>
                                        <p:attrNameLst>
                                          <p:attrName>ppt_y</p:attrName>
                                        </p:attrNameLst>
                                      </p:cBhvr>
                                      <p:tavLst>
                                        <p:tav tm="0">
                                          <p:val>
                                            <p:strVal val="ppt_y"/>
                                          </p:val>
                                        </p:tav>
                                        <p:tav tm="100000">
                                          <p:val>
                                            <p:strVal val="0-ppt_h/2"/>
                                          </p:val>
                                        </p:tav>
                                      </p:tavLst>
                                    </p:anim>
                                    <p:set>
                                      <p:cBhvr>
                                        <p:cTn id="181" dur="1" fill="hold">
                                          <p:stCondLst>
                                            <p:cond delay="2999"/>
                                          </p:stCondLst>
                                        </p:cTn>
                                        <p:tgtEl>
                                          <p:spTgt spid="29"/>
                                        </p:tgtEl>
                                        <p:attrNameLst>
                                          <p:attrName>style.visibility</p:attrName>
                                        </p:attrNameLst>
                                      </p:cBhvr>
                                      <p:to>
                                        <p:strVal val="hidden"/>
                                      </p:to>
                                    </p:set>
                                  </p:childTnLst>
                                </p:cTn>
                              </p:par>
                              <p:par>
                                <p:cTn id="182" presetID="8" presetClass="emph" presetSubtype="0" fill="hold" nodeType="withEffect">
                                  <p:stCondLst>
                                    <p:cond delay="0"/>
                                  </p:stCondLst>
                                  <p:childTnLst>
                                    <p:animRot by="-21600000">
                                      <p:cBhvr>
                                        <p:cTn id="183" dur="3000" fill="hold"/>
                                        <p:tgtEl>
                                          <p:spTgt spid="22"/>
                                        </p:tgtEl>
                                        <p:attrNameLst>
                                          <p:attrName>r</p:attrName>
                                        </p:attrNameLst>
                                      </p:cBhvr>
                                    </p:animRot>
                                  </p:childTnLst>
                                </p:cTn>
                              </p:par>
                              <p:par>
                                <p:cTn id="184" presetID="8" presetClass="emph" presetSubtype="0" fill="hold" nodeType="withEffect">
                                  <p:stCondLst>
                                    <p:cond delay="0"/>
                                  </p:stCondLst>
                                  <p:childTnLst>
                                    <p:animRot by="-21600000">
                                      <p:cBhvr>
                                        <p:cTn id="185" dur="3000" fill="hold"/>
                                        <p:tgtEl>
                                          <p:spTgt spid="23"/>
                                        </p:tgtEl>
                                        <p:attrNameLst>
                                          <p:attrName>r</p:attrName>
                                        </p:attrNameLst>
                                      </p:cBhvr>
                                    </p:animRot>
                                  </p:childTnLst>
                                </p:cTn>
                              </p:par>
                              <p:par>
                                <p:cTn id="186" presetID="8" presetClass="emph" presetSubtype="0" fill="hold" nodeType="withEffect">
                                  <p:stCondLst>
                                    <p:cond delay="0"/>
                                  </p:stCondLst>
                                  <p:childTnLst>
                                    <p:animRot by="-21600000">
                                      <p:cBhvr>
                                        <p:cTn id="187" dur="3000" fill="hold"/>
                                        <p:tgtEl>
                                          <p:spTgt spid="24"/>
                                        </p:tgtEl>
                                        <p:attrNameLst>
                                          <p:attrName>r</p:attrName>
                                        </p:attrNameLst>
                                      </p:cBhvr>
                                    </p:animRot>
                                  </p:childTnLst>
                                </p:cTn>
                              </p:par>
                              <p:par>
                                <p:cTn id="188" presetID="8" presetClass="emph" presetSubtype="0" fill="hold" nodeType="withEffect">
                                  <p:stCondLst>
                                    <p:cond delay="0"/>
                                  </p:stCondLst>
                                  <p:childTnLst>
                                    <p:animRot by="-21600000">
                                      <p:cBhvr>
                                        <p:cTn id="189" dur="3000" fill="hold"/>
                                        <p:tgtEl>
                                          <p:spTgt spid="25"/>
                                        </p:tgtEl>
                                        <p:attrNameLst>
                                          <p:attrName>r</p:attrName>
                                        </p:attrNameLst>
                                      </p:cBhvr>
                                    </p:animRot>
                                  </p:childTnLst>
                                </p:cTn>
                              </p:par>
                              <p:par>
                                <p:cTn id="190" presetID="8" presetClass="emph" presetSubtype="0" fill="hold" nodeType="withEffect">
                                  <p:stCondLst>
                                    <p:cond delay="0"/>
                                  </p:stCondLst>
                                  <p:childTnLst>
                                    <p:animRot by="-21600000">
                                      <p:cBhvr>
                                        <p:cTn id="191" dur="3000" fill="hold"/>
                                        <p:tgtEl>
                                          <p:spTgt spid="26"/>
                                        </p:tgtEl>
                                        <p:attrNameLst>
                                          <p:attrName>r</p:attrName>
                                        </p:attrNameLst>
                                      </p:cBhvr>
                                    </p:animRot>
                                  </p:childTnLst>
                                </p:cTn>
                              </p:par>
                              <p:par>
                                <p:cTn id="192" presetID="8" presetClass="emph" presetSubtype="0" fill="hold" nodeType="withEffect">
                                  <p:stCondLst>
                                    <p:cond delay="0"/>
                                  </p:stCondLst>
                                  <p:childTnLst>
                                    <p:animRot by="-21600000">
                                      <p:cBhvr>
                                        <p:cTn id="193" dur="3000" fill="hold"/>
                                        <p:tgtEl>
                                          <p:spTgt spid="27"/>
                                        </p:tgtEl>
                                        <p:attrNameLst>
                                          <p:attrName>r</p:attrName>
                                        </p:attrNameLst>
                                      </p:cBhvr>
                                    </p:animRot>
                                  </p:childTnLst>
                                </p:cTn>
                              </p:par>
                              <p:par>
                                <p:cTn id="194" presetID="8" presetClass="emph" presetSubtype="0" fill="hold" nodeType="withEffect">
                                  <p:stCondLst>
                                    <p:cond delay="0"/>
                                  </p:stCondLst>
                                  <p:childTnLst>
                                    <p:animRot by="-21600000">
                                      <p:cBhvr>
                                        <p:cTn id="195" dur="3000" fill="hold"/>
                                        <p:tgtEl>
                                          <p:spTgt spid="28"/>
                                        </p:tgtEl>
                                        <p:attrNameLst>
                                          <p:attrName>r</p:attrName>
                                        </p:attrNameLst>
                                      </p:cBhvr>
                                    </p:animRot>
                                  </p:childTnLst>
                                </p:cTn>
                              </p:par>
                              <p:par>
                                <p:cTn id="196" presetID="8" presetClass="emph" presetSubtype="0" fill="hold" nodeType="withEffect">
                                  <p:stCondLst>
                                    <p:cond delay="0"/>
                                  </p:stCondLst>
                                  <p:childTnLst>
                                    <p:animRot by="-21600000">
                                      <p:cBhvr>
                                        <p:cTn id="197" dur="3000" fill="hold"/>
                                        <p:tgtEl>
                                          <p:spTgt spid="29"/>
                                        </p:tgtEl>
                                        <p:attrNameLst>
                                          <p:attrName>r</p:attrName>
                                        </p:attrNameLst>
                                      </p:cBhvr>
                                    </p:animRot>
                                  </p:childTnLst>
                                </p:cTn>
                              </p:par>
                              <p:par>
                                <p:cTn id="198" presetID="16" presetClass="entr" presetSubtype="42" fill="hold" nodeType="withEffect">
                                  <p:stCondLst>
                                    <p:cond delay="0"/>
                                  </p:stCondLst>
                                  <p:childTnLst>
                                    <p:set>
                                      <p:cBhvr>
                                        <p:cTn id="199" dur="1" fill="hold">
                                          <p:stCondLst>
                                            <p:cond delay="0"/>
                                          </p:stCondLst>
                                        </p:cTn>
                                        <p:tgtEl>
                                          <p:spTgt spid="4"/>
                                        </p:tgtEl>
                                        <p:attrNameLst>
                                          <p:attrName>style.visibility</p:attrName>
                                        </p:attrNameLst>
                                      </p:cBhvr>
                                      <p:to>
                                        <p:strVal val="visible"/>
                                      </p:to>
                                    </p:set>
                                    <p:animEffect transition="in" filter="barn(outHorizontal)">
                                      <p:cBhvr>
                                        <p:cTn id="200" dur="3000"/>
                                        <p:tgtEl>
                                          <p:spTgt spid="4"/>
                                        </p:tgtEl>
                                      </p:cBhvr>
                                    </p:animEffect>
                                  </p:childTnLst>
                                </p:cTn>
                              </p:par>
                              <p:par>
                                <p:cTn id="201" presetID="2" presetClass="entr" presetSubtype="2"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additive="base">
                                        <p:cTn id="203" dur="3000" fill="hold"/>
                                        <p:tgtEl>
                                          <p:spTgt spid="4"/>
                                        </p:tgtEl>
                                        <p:attrNameLst>
                                          <p:attrName>ppt_x</p:attrName>
                                        </p:attrNameLst>
                                      </p:cBhvr>
                                      <p:tavLst>
                                        <p:tav tm="0">
                                          <p:val>
                                            <p:strVal val="1+#ppt_w/2"/>
                                          </p:val>
                                        </p:tav>
                                        <p:tav tm="100000">
                                          <p:val>
                                            <p:strVal val="#ppt_x"/>
                                          </p:val>
                                        </p:tav>
                                      </p:tavLst>
                                    </p:anim>
                                    <p:anim calcmode="lin" valueType="num">
                                      <p:cBhvr additive="base">
                                        <p:cTn id="204" dur="3000" fill="hold"/>
                                        <p:tgtEl>
                                          <p:spTgt spid="4"/>
                                        </p:tgtEl>
                                        <p:attrNameLst>
                                          <p:attrName>ppt_y</p:attrName>
                                        </p:attrNameLst>
                                      </p:cBhvr>
                                      <p:tavLst>
                                        <p:tav tm="0">
                                          <p:val>
                                            <p:strVal val="#ppt_y"/>
                                          </p:val>
                                        </p:tav>
                                        <p:tav tm="100000">
                                          <p:val>
                                            <p:strVal val="#ppt_y"/>
                                          </p:val>
                                        </p:tav>
                                      </p:tavLst>
                                    </p:anim>
                                  </p:childTnLst>
                                </p:cTn>
                              </p:par>
                            </p:childTnLst>
                          </p:cTn>
                        </p:par>
                        <p:par>
                          <p:cTn id="205" fill="hold">
                            <p:stCondLst>
                              <p:cond delay="6000"/>
                            </p:stCondLst>
                            <p:childTnLst>
                              <p:par>
                                <p:cTn id="206" presetID="40" presetClass="entr" presetSubtype="0" fill="hold" grpId="0" nodeType="afterEffect">
                                  <p:stCondLst>
                                    <p:cond delay="0"/>
                                  </p:stCondLst>
                                  <p:iterate type="lt">
                                    <p:tmPct val="10000"/>
                                  </p:iterate>
                                  <p:childTnLst>
                                    <p:set>
                                      <p:cBhvr>
                                        <p:cTn id="207" dur="1" fill="hold">
                                          <p:stCondLst>
                                            <p:cond delay="0"/>
                                          </p:stCondLst>
                                        </p:cTn>
                                        <p:tgtEl>
                                          <p:spTgt spid="19"/>
                                        </p:tgtEl>
                                        <p:attrNameLst>
                                          <p:attrName>style.visibility</p:attrName>
                                        </p:attrNameLst>
                                      </p:cBhvr>
                                      <p:to>
                                        <p:strVal val="visible"/>
                                      </p:to>
                                    </p:set>
                                    <p:animEffect transition="in" filter="fade">
                                      <p:cBhvr>
                                        <p:cTn id="208" dur="1000"/>
                                        <p:tgtEl>
                                          <p:spTgt spid="19"/>
                                        </p:tgtEl>
                                      </p:cBhvr>
                                    </p:animEffect>
                                    <p:anim calcmode="lin" valueType="num">
                                      <p:cBhvr>
                                        <p:cTn id="209" dur="1000" fill="hold"/>
                                        <p:tgtEl>
                                          <p:spTgt spid="19"/>
                                        </p:tgtEl>
                                        <p:attrNameLst>
                                          <p:attrName>ppt_x</p:attrName>
                                        </p:attrNameLst>
                                      </p:cBhvr>
                                      <p:tavLst>
                                        <p:tav tm="0">
                                          <p:val>
                                            <p:strVal val="#ppt_x-.1"/>
                                          </p:val>
                                        </p:tav>
                                        <p:tav tm="100000">
                                          <p:val>
                                            <p:strVal val="#ppt_x"/>
                                          </p:val>
                                        </p:tav>
                                      </p:tavLst>
                                    </p:anim>
                                    <p:anim calcmode="lin" valueType="num">
                                      <p:cBhvr>
                                        <p:cTn id="210"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68xc08n.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scene3d>
            <a:camera prst="orthographicFront"/>
            <a:lightRig rig="threePt" dir="t"/>
          </a:scene3d>
          <a:sp3d>
            <a:bevelT w="254000" h="190500" prst="convex"/>
          </a:sp3d>
        </p:spPr>
      </p:pic>
      <p:sp>
        <p:nvSpPr>
          <p:cNvPr id="25" name="24 Marco"/>
          <p:cNvSpPr/>
          <p:nvPr/>
        </p:nvSpPr>
        <p:spPr>
          <a:xfrm>
            <a:off x="285751" y="214313"/>
            <a:ext cx="8501063" cy="4607719"/>
          </a:xfrm>
          <a:prstGeom prst="frame">
            <a:avLst>
              <a:gd name="adj1" fmla="val 3491"/>
            </a:avLst>
          </a:prstGeom>
          <a:solidFill>
            <a:schemeClr val="accent3">
              <a:lumMod val="50000"/>
              <a:alpha val="60000"/>
            </a:schemeClr>
          </a:solidFill>
          <a:ln w="3175">
            <a:noFill/>
            <a:prstDash val="sysDot"/>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Marco"/>
          <p:cNvSpPr/>
          <p:nvPr/>
        </p:nvSpPr>
        <p:spPr>
          <a:xfrm>
            <a:off x="571501" y="428625"/>
            <a:ext cx="7929563" cy="4179094"/>
          </a:xfrm>
          <a:prstGeom prst="frame">
            <a:avLst>
              <a:gd name="adj1" fmla="val 3491"/>
            </a:avLst>
          </a:prstGeom>
          <a:solidFill>
            <a:schemeClr val="accent3">
              <a:lumMod val="50000"/>
              <a:alpha val="60000"/>
            </a:schemeClr>
          </a:solidFill>
          <a:ln w="3175">
            <a:noFill/>
            <a:prstDash val="sysDot"/>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7" name="26 Marco"/>
          <p:cNvSpPr/>
          <p:nvPr/>
        </p:nvSpPr>
        <p:spPr>
          <a:xfrm>
            <a:off x="857251" y="642938"/>
            <a:ext cx="7286625" cy="3750469"/>
          </a:xfrm>
          <a:prstGeom prst="frame">
            <a:avLst>
              <a:gd name="adj1" fmla="val 4454"/>
            </a:avLst>
          </a:prstGeom>
          <a:solidFill>
            <a:schemeClr val="accent3">
              <a:lumMod val="50000"/>
              <a:alpha val="60000"/>
            </a:schemeClr>
          </a:solidFill>
          <a:ln w="3175">
            <a:noFill/>
            <a:prstDash val="sysDot"/>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8" name="27 Marco"/>
          <p:cNvSpPr/>
          <p:nvPr/>
        </p:nvSpPr>
        <p:spPr>
          <a:xfrm>
            <a:off x="1143000" y="911543"/>
            <a:ext cx="6643688" cy="3267552"/>
          </a:xfrm>
          <a:prstGeom prst="frame">
            <a:avLst>
              <a:gd name="adj1" fmla="val 5148"/>
            </a:avLst>
          </a:prstGeom>
          <a:solidFill>
            <a:schemeClr val="accent3">
              <a:lumMod val="50000"/>
              <a:alpha val="60000"/>
            </a:schemeClr>
          </a:solidFill>
          <a:ln w="3175">
            <a:noFill/>
            <a:prstDash val="sysDot"/>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9" name="28 Marco"/>
          <p:cNvSpPr/>
          <p:nvPr/>
        </p:nvSpPr>
        <p:spPr>
          <a:xfrm>
            <a:off x="1500188" y="1178719"/>
            <a:ext cx="5929312" cy="2786063"/>
          </a:xfrm>
          <a:prstGeom prst="frame">
            <a:avLst>
              <a:gd name="adj1" fmla="val 6082"/>
            </a:avLst>
          </a:prstGeom>
          <a:solidFill>
            <a:schemeClr val="accent3">
              <a:lumMod val="50000"/>
              <a:alpha val="60000"/>
            </a:schemeClr>
          </a:solidFill>
          <a:ln w="3175">
            <a:noFill/>
            <a:prstDash val="sysDot"/>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0" name="29 Marco"/>
          <p:cNvSpPr/>
          <p:nvPr/>
        </p:nvSpPr>
        <p:spPr>
          <a:xfrm>
            <a:off x="1857376" y="1447324"/>
            <a:ext cx="5205413" cy="2303145"/>
          </a:xfrm>
          <a:prstGeom prst="frame">
            <a:avLst>
              <a:gd name="adj1" fmla="val 6624"/>
            </a:avLst>
          </a:prstGeom>
          <a:solidFill>
            <a:schemeClr val="accent3">
              <a:lumMod val="50000"/>
              <a:alpha val="60000"/>
            </a:schemeClr>
          </a:solidFill>
          <a:ln w="3175">
            <a:noFill/>
            <a:prstDash val="sysDot"/>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1" name="30 Marco"/>
          <p:cNvSpPr/>
          <p:nvPr/>
        </p:nvSpPr>
        <p:spPr>
          <a:xfrm>
            <a:off x="2214563" y="1714500"/>
            <a:ext cx="4500562" cy="1828800"/>
          </a:xfrm>
          <a:prstGeom prst="frame">
            <a:avLst>
              <a:gd name="adj1" fmla="val 6624"/>
            </a:avLst>
          </a:prstGeom>
          <a:solidFill>
            <a:schemeClr val="accent3">
              <a:lumMod val="50000"/>
              <a:alpha val="60000"/>
            </a:schemeClr>
          </a:solidFill>
          <a:ln w="3175">
            <a:noFill/>
            <a:prstDash val="sysDot"/>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2" name="31 Marco"/>
          <p:cNvSpPr/>
          <p:nvPr/>
        </p:nvSpPr>
        <p:spPr>
          <a:xfrm>
            <a:off x="2500313" y="1928813"/>
            <a:ext cx="3929062" cy="1393032"/>
          </a:xfrm>
          <a:prstGeom prst="frame">
            <a:avLst>
              <a:gd name="adj1" fmla="val 10511"/>
            </a:avLst>
          </a:prstGeom>
          <a:solidFill>
            <a:schemeClr val="accent3">
              <a:lumMod val="50000"/>
              <a:alpha val="60000"/>
            </a:schemeClr>
          </a:solidFill>
          <a:ln w="3175">
            <a:noFill/>
            <a:prstDash val="sysDot"/>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3" name="32 Marco"/>
          <p:cNvSpPr/>
          <p:nvPr/>
        </p:nvSpPr>
        <p:spPr>
          <a:xfrm>
            <a:off x="2857501" y="2197418"/>
            <a:ext cx="3224213" cy="917258"/>
          </a:xfrm>
          <a:prstGeom prst="frame">
            <a:avLst>
              <a:gd name="adj1" fmla="val 14443"/>
            </a:avLst>
          </a:prstGeom>
          <a:solidFill>
            <a:schemeClr val="accent3">
              <a:lumMod val="50000"/>
              <a:alpha val="60000"/>
            </a:schemeClr>
          </a:solidFill>
          <a:ln w="3175">
            <a:noFill/>
            <a:prstDash val="sysDot"/>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4" name="33 Marco"/>
          <p:cNvSpPr/>
          <p:nvPr/>
        </p:nvSpPr>
        <p:spPr>
          <a:xfrm>
            <a:off x="3500438" y="2464594"/>
            <a:ext cx="2214562" cy="428625"/>
          </a:xfrm>
          <a:prstGeom prst="frame">
            <a:avLst>
              <a:gd name="adj1" fmla="val 17724"/>
            </a:avLst>
          </a:prstGeom>
          <a:solidFill>
            <a:schemeClr val="accent3">
              <a:lumMod val="50000"/>
              <a:alpha val="60000"/>
            </a:schemeClr>
          </a:solidFill>
          <a:ln w="3175">
            <a:noFill/>
            <a:prstDash val="sysDot"/>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CuadroTexto"/>
          <p:cNvSpPr txBox="1"/>
          <p:nvPr/>
        </p:nvSpPr>
        <p:spPr>
          <a:xfrm>
            <a:off x="611560" y="4371950"/>
            <a:ext cx="7775575" cy="646112"/>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Incluso los propios jardineros del parque se preguntaban cómo era posible que cada día, diferentes flores lucieran en todo su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esplendor.</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2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iterate type="lt">
                                    <p:tmPct val="0"/>
                                  </p:iterate>
                                  <p:childTnLst>
                                    <p:set>
                                      <p:cBhvr>
                                        <p:cTn id="6" dur="1" fill="hold">
                                          <p:stCondLst>
                                            <p:cond delay="0"/>
                                          </p:stCondLst>
                                        </p:cTn>
                                        <p:tgtEl>
                                          <p:spTgt spid="25"/>
                                        </p:tgtEl>
                                        <p:attrNameLst>
                                          <p:attrName>style.visibility</p:attrName>
                                        </p:attrNameLst>
                                      </p:cBhvr>
                                      <p:to>
                                        <p:strVal val="visible"/>
                                      </p:to>
                                    </p:set>
                                    <p:anim calcmode="lin" valueType="num">
                                      <p:cBhvr>
                                        <p:cTn id="7" dur="5500" fill="hold"/>
                                        <p:tgtEl>
                                          <p:spTgt spid="25"/>
                                        </p:tgtEl>
                                        <p:attrNameLst>
                                          <p:attrName>ppt_w</p:attrName>
                                        </p:attrNameLst>
                                      </p:cBhvr>
                                      <p:tavLst>
                                        <p:tav tm="0">
                                          <p:val>
                                            <p:fltVal val="0"/>
                                          </p:val>
                                        </p:tav>
                                        <p:tav tm="100000">
                                          <p:val>
                                            <p:strVal val="#ppt_w"/>
                                          </p:val>
                                        </p:tav>
                                      </p:tavLst>
                                    </p:anim>
                                    <p:anim calcmode="lin" valueType="num">
                                      <p:cBhvr>
                                        <p:cTn id="8" dur="5500" fill="hold"/>
                                        <p:tgtEl>
                                          <p:spTgt spid="25"/>
                                        </p:tgtEl>
                                        <p:attrNameLst>
                                          <p:attrName>ppt_h</p:attrName>
                                        </p:attrNameLst>
                                      </p:cBhvr>
                                      <p:tavLst>
                                        <p:tav tm="0">
                                          <p:val>
                                            <p:fltVal val="0"/>
                                          </p:val>
                                        </p:tav>
                                        <p:tav tm="100000">
                                          <p:val>
                                            <p:strVal val="#ppt_h"/>
                                          </p:val>
                                        </p:tav>
                                      </p:tavLst>
                                    </p:anim>
                                    <p:anim calcmode="lin" valueType="num">
                                      <p:cBhvr>
                                        <p:cTn id="9" dur="5500" fill="hold"/>
                                        <p:tgtEl>
                                          <p:spTgt spid="25"/>
                                        </p:tgtEl>
                                        <p:attrNameLst>
                                          <p:attrName>ppt_x</p:attrName>
                                        </p:attrNameLst>
                                      </p:cBhvr>
                                      <p:tavLst>
                                        <p:tav tm="0" fmla="#ppt_x+(cos(-2*pi*(1-$))*-#ppt_x-sin(-2*pi*(1-$))*(1-#ppt_y))*(1-$)">
                                          <p:val>
                                            <p:fltVal val="0"/>
                                          </p:val>
                                        </p:tav>
                                        <p:tav tm="100000">
                                          <p:val>
                                            <p:fltVal val="1"/>
                                          </p:val>
                                        </p:tav>
                                      </p:tavLst>
                                    </p:anim>
                                    <p:anim calcmode="lin" valueType="num">
                                      <p:cBhvr>
                                        <p:cTn id="10" dur="5500" fill="hold"/>
                                        <p:tgtEl>
                                          <p:spTgt spid="25"/>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0"/>
                                  </p:stCondLst>
                                  <p:iterate type="lt">
                                    <p:tmPct val="0"/>
                                  </p:iterate>
                                  <p:childTnLst>
                                    <p:set>
                                      <p:cBhvr>
                                        <p:cTn id="12" dur="1" fill="hold">
                                          <p:stCondLst>
                                            <p:cond delay="0"/>
                                          </p:stCondLst>
                                        </p:cTn>
                                        <p:tgtEl>
                                          <p:spTgt spid="26"/>
                                        </p:tgtEl>
                                        <p:attrNameLst>
                                          <p:attrName>style.visibility</p:attrName>
                                        </p:attrNameLst>
                                      </p:cBhvr>
                                      <p:to>
                                        <p:strVal val="visible"/>
                                      </p:to>
                                    </p:set>
                                    <p:anim calcmode="lin" valueType="num">
                                      <p:cBhvr>
                                        <p:cTn id="13" dur="5000" fill="hold"/>
                                        <p:tgtEl>
                                          <p:spTgt spid="26"/>
                                        </p:tgtEl>
                                        <p:attrNameLst>
                                          <p:attrName>ppt_w</p:attrName>
                                        </p:attrNameLst>
                                      </p:cBhvr>
                                      <p:tavLst>
                                        <p:tav tm="0">
                                          <p:val>
                                            <p:fltVal val="0"/>
                                          </p:val>
                                        </p:tav>
                                        <p:tav tm="100000">
                                          <p:val>
                                            <p:strVal val="#ppt_w"/>
                                          </p:val>
                                        </p:tav>
                                      </p:tavLst>
                                    </p:anim>
                                    <p:anim calcmode="lin" valueType="num">
                                      <p:cBhvr>
                                        <p:cTn id="14" dur="5000" fill="hold"/>
                                        <p:tgtEl>
                                          <p:spTgt spid="26"/>
                                        </p:tgtEl>
                                        <p:attrNameLst>
                                          <p:attrName>ppt_h</p:attrName>
                                        </p:attrNameLst>
                                      </p:cBhvr>
                                      <p:tavLst>
                                        <p:tav tm="0">
                                          <p:val>
                                            <p:fltVal val="0"/>
                                          </p:val>
                                        </p:tav>
                                        <p:tav tm="100000">
                                          <p:val>
                                            <p:strVal val="#ppt_h"/>
                                          </p:val>
                                        </p:tav>
                                      </p:tavLst>
                                    </p:anim>
                                    <p:anim calcmode="lin" valueType="num">
                                      <p:cBhvr>
                                        <p:cTn id="15" dur="5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16" dur="5000" fill="hold"/>
                                        <p:tgtEl>
                                          <p:spTgt spid="26"/>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0"/>
                                  </p:stCondLst>
                                  <p:iterate type="lt">
                                    <p:tmPct val="0"/>
                                  </p:iterate>
                                  <p:childTnLst>
                                    <p:set>
                                      <p:cBhvr>
                                        <p:cTn id="18" dur="1" fill="hold">
                                          <p:stCondLst>
                                            <p:cond delay="0"/>
                                          </p:stCondLst>
                                        </p:cTn>
                                        <p:tgtEl>
                                          <p:spTgt spid="27"/>
                                        </p:tgtEl>
                                        <p:attrNameLst>
                                          <p:attrName>style.visibility</p:attrName>
                                        </p:attrNameLst>
                                      </p:cBhvr>
                                      <p:to>
                                        <p:strVal val="visible"/>
                                      </p:to>
                                    </p:set>
                                    <p:anim calcmode="lin" valueType="num">
                                      <p:cBhvr>
                                        <p:cTn id="19" dur="4500" fill="hold"/>
                                        <p:tgtEl>
                                          <p:spTgt spid="27"/>
                                        </p:tgtEl>
                                        <p:attrNameLst>
                                          <p:attrName>ppt_w</p:attrName>
                                        </p:attrNameLst>
                                      </p:cBhvr>
                                      <p:tavLst>
                                        <p:tav tm="0">
                                          <p:val>
                                            <p:fltVal val="0"/>
                                          </p:val>
                                        </p:tav>
                                        <p:tav tm="100000">
                                          <p:val>
                                            <p:strVal val="#ppt_w"/>
                                          </p:val>
                                        </p:tav>
                                      </p:tavLst>
                                    </p:anim>
                                    <p:anim calcmode="lin" valueType="num">
                                      <p:cBhvr>
                                        <p:cTn id="20" dur="4500" fill="hold"/>
                                        <p:tgtEl>
                                          <p:spTgt spid="27"/>
                                        </p:tgtEl>
                                        <p:attrNameLst>
                                          <p:attrName>ppt_h</p:attrName>
                                        </p:attrNameLst>
                                      </p:cBhvr>
                                      <p:tavLst>
                                        <p:tav tm="0">
                                          <p:val>
                                            <p:fltVal val="0"/>
                                          </p:val>
                                        </p:tav>
                                        <p:tav tm="100000">
                                          <p:val>
                                            <p:strVal val="#ppt_h"/>
                                          </p:val>
                                        </p:tav>
                                      </p:tavLst>
                                    </p:anim>
                                    <p:anim calcmode="lin" valueType="num">
                                      <p:cBhvr>
                                        <p:cTn id="21" dur="4500" fill="hold"/>
                                        <p:tgtEl>
                                          <p:spTgt spid="27"/>
                                        </p:tgtEl>
                                        <p:attrNameLst>
                                          <p:attrName>ppt_x</p:attrName>
                                        </p:attrNameLst>
                                      </p:cBhvr>
                                      <p:tavLst>
                                        <p:tav tm="0" fmla="#ppt_x+(cos(-2*pi*(1-$))*-#ppt_x-sin(-2*pi*(1-$))*(1-#ppt_y))*(1-$)">
                                          <p:val>
                                            <p:fltVal val="0"/>
                                          </p:val>
                                        </p:tav>
                                        <p:tav tm="100000">
                                          <p:val>
                                            <p:fltVal val="1"/>
                                          </p:val>
                                        </p:tav>
                                      </p:tavLst>
                                    </p:anim>
                                    <p:anim calcmode="lin" valueType="num">
                                      <p:cBhvr>
                                        <p:cTn id="22" dur="4500" fill="hold"/>
                                        <p:tgtEl>
                                          <p:spTgt spid="27"/>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0"/>
                                  </p:stCondLst>
                                  <p:iterate type="lt">
                                    <p:tmPct val="0"/>
                                  </p:iterate>
                                  <p:childTnLst>
                                    <p:set>
                                      <p:cBhvr>
                                        <p:cTn id="24" dur="1" fill="hold">
                                          <p:stCondLst>
                                            <p:cond delay="0"/>
                                          </p:stCondLst>
                                        </p:cTn>
                                        <p:tgtEl>
                                          <p:spTgt spid="28"/>
                                        </p:tgtEl>
                                        <p:attrNameLst>
                                          <p:attrName>style.visibility</p:attrName>
                                        </p:attrNameLst>
                                      </p:cBhvr>
                                      <p:to>
                                        <p:strVal val="visible"/>
                                      </p:to>
                                    </p:set>
                                    <p:anim calcmode="lin" valueType="num">
                                      <p:cBhvr>
                                        <p:cTn id="25" dur="4000" fill="hold"/>
                                        <p:tgtEl>
                                          <p:spTgt spid="28"/>
                                        </p:tgtEl>
                                        <p:attrNameLst>
                                          <p:attrName>ppt_w</p:attrName>
                                        </p:attrNameLst>
                                      </p:cBhvr>
                                      <p:tavLst>
                                        <p:tav tm="0">
                                          <p:val>
                                            <p:fltVal val="0"/>
                                          </p:val>
                                        </p:tav>
                                        <p:tav tm="100000">
                                          <p:val>
                                            <p:strVal val="#ppt_w"/>
                                          </p:val>
                                        </p:tav>
                                      </p:tavLst>
                                    </p:anim>
                                    <p:anim calcmode="lin" valueType="num">
                                      <p:cBhvr>
                                        <p:cTn id="26" dur="4000" fill="hold"/>
                                        <p:tgtEl>
                                          <p:spTgt spid="28"/>
                                        </p:tgtEl>
                                        <p:attrNameLst>
                                          <p:attrName>ppt_h</p:attrName>
                                        </p:attrNameLst>
                                      </p:cBhvr>
                                      <p:tavLst>
                                        <p:tav tm="0">
                                          <p:val>
                                            <p:fltVal val="0"/>
                                          </p:val>
                                        </p:tav>
                                        <p:tav tm="100000">
                                          <p:val>
                                            <p:strVal val="#ppt_h"/>
                                          </p:val>
                                        </p:tav>
                                      </p:tavLst>
                                    </p:anim>
                                    <p:anim calcmode="lin" valueType="num">
                                      <p:cBhvr>
                                        <p:cTn id="27" dur="4000" fill="hold"/>
                                        <p:tgtEl>
                                          <p:spTgt spid="28"/>
                                        </p:tgtEl>
                                        <p:attrNameLst>
                                          <p:attrName>ppt_x</p:attrName>
                                        </p:attrNameLst>
                                      </p:cBhvr>
                                      <p:tavLst>
                                        <p:tav tm="0" fmla="#ppt_x+(cos(-2*pi*(1-$))*-#ppt_x-sin(-2*pi*(1-$))*(1-#ppt_y))*(1-$)">
                                          <p:val>
                                            <p:fltVal val="0"/>
                                          </p:val>
                                        </p:tav>
                                        <p:tav tm="100000">
                                          <p:val>
                                            <p:fltVal val="1"/>
                                          </p:val>
                                        </p:tav>
                                      </p:tavLst>
                                    </p:anim>
                                    <p:anim calcmode="lin" valueType="num">
                                      <p:cBhvr>
                                        <p:cTn id="28" dur="4000" fill="hold"/>
                                        <p:tgtEl>
                                          <p:spTgt spid="28"/>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nodeType="withEffect">
                                  <p:stCondLst>
                                    <p:cond delay="0"/>
                                  </p:stCondLst>
                                  <p:iterate type="lt">
                                    <p:tmPct val="0"/>
                                  </p:iterate>
                                  <p:childTnLst>
                                    <p:set>
                                      <p:cBhvr>
                                        <p:cTn id="30" dur="1" fill="hold">
                                          <p:stCondLst>
                                            <p:cond delay="0"/>
                                          </p:stCondLst>
                                        </p:cTn>
                                        <p:tgtEl>
                                          <p:spTgt spid="29"/>
                                        </p:tgtEl>
                                        <p:attrNameLst>
                                          <p:attrName>style.visibility</p:attrName>
                                        </p:attrNameLst>
                                      </p:cBhvr>
                                      <p:to>
                                        <p:strVal val="visible"/>
                                      </p:to>
                                    </p:set>
                                    <p:anim calcmode="lin" valueType="num">
                                      <p:cBhvr>
                                        <p:cTn id="31" dur="3500" fill="hold"/>
                                        <p:tgtEl>
                                          <p:spTgt spid="29"/>
                                        </p:tgtEl>
                                        <p:attrNameLst>
                                          <p:attrName>ppt_w</p:attrName>
                                        </p:attrNameLst>
                                      </p:cBhvr>
                                      <p:tavLst>
                                        <p:tav tm="0">
                                          <p:val>
                                            <p:fltVal val="0"/>
                                          </p:val>
                                        </p:tav>
                                        <p:tav tm="100000">
                                          <p:val>
                                            <p:strVal val="#ppt_w"/>
                                          </p:val>
                                        </p:tav>
                                      </p:tavLst>
                                    </p:anim>
                                    <p:anim calcmode="lin" valueType="num">
                                      <p:cBhvr>
                                        <p:cTn id="32" dur="3500" fill="hold"/>
                                        <p:tgtEl>
                                          <p:spTgt spid="29"/>
                                        </p:tgtEl>
                                        <p:attrNameLst>
                                          <p:attrName>ppt_h</p:attrName>
                                        </p:attrNameLst>
                                      </p:cBhvr>
                                      <p:tavLst>
                                        <p:tav tm="0">
                                          <p:val>
                                            <p:fltVal val="0"/>
                                          </p:val>
                                        </p:tav>
                                        <p:tav tm="100000">
                                          <p:val>
                                            <p:strVal val="#ppt_h"/>
                                          </p:val>
                                        </p:tav>
                                      </p:tavLst>
                                    </p:anim>
                                    <p:anim calcmode="lin" valueType="num">
                                      <p:cBhvr>
                                        <p:cTn id="33" dur="3500" fill="hold"/>
                                        <p:tgtEl>
                                          <p:spTgt spid="29"/>
                                        </p:tgtEl>
                                        <p:attrNameLst>
                                          <p:attrName>ppt_x</p:attrName>
                                        </p:attrNameLst>
                                      </p:cBhvr>
                                      <p:tavLst>
                                        <p:tav tm="0" fmla="#ppt_x+(cos(-2*pi*(1-$))*-#ppt_x-sin(-2*pi*(1-$))*(1-#ppt_y))*(1-$)">
                                          <p:val>
                                            <p:fltVal val="0"/>
                                          </p:val>
                                        </p:tav>
                                        <p:tav tm="100000">
                                          <p:val>
                                            <p:fltVal val="1"/>
                                          </p:val>
                                        </p:tav>
                                      </p:tavLst>
                                    </p:anim>
                                    <p:anim calcmode="lin" valueType="num">
                                      <p:cBhvr>
                                        <p:cTn id="34" dur="3500" fill="hold"/>
                                        <p:tgtEl>
                                          <p:spTgt spid="29"/>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nodeType="withEffect">
                                  <p:stCondLst>
                                    <p:cond delay="0"/>
                                  </p:stCondLst>
                                  <p:iterate type="lt">
                                    <p:tmPct val="0"/>
                                  </p:iterate>
                                  <p:childTnLst>
                                    <p:set>
                                      <p:cBhvr>
                                        <p:cTn id="36" dur="1" fill="hold">
                                          <p:stCondLst>
                                            <p:cond delay="0"/>
                                          </p:stCondLst>
                                        </p:cTn>
                                        <p:tgtEl>
                                          <p:spTgt spid="30"/>
                                        </p:tgtEl>
                                        <p:attrNameLst>
                                          <p:attrName>style.visibility</p:attrName>
                                        </p:attrNameLst>
                                      </p:cBhvr>
                                      <p:to>
                                        <p:strVal val="visible"/>
                                      </p:to>
                                    </p:set>
                                    <p:anim calcmode="lin" valueType="num">
                                      <p:cBhvr>
                                        <p:cTn id="37" dur="3000" fill="hold"/>
                                        <p:tgtEl>
                                          <p:spTgt spid="30"/>
                                        </p:tgtEl>
                                        <p:attrNameLst>
                                          <p:attrName>ppt_w</p:attrName>
                                        </p:attrNameLst>
                                      </p:cBhvr>
                                      <p:tavLst>
                                        <p:tav tm="0">
                                          <p:val>
                                            <p:fltVal val="0"/>
                                          </p:val>
                                        </p:tav>
                                        <p:tav tm="100000">
                                          <p:val>
                                            <p:strVal val="#ppt_w"/>
                                          </p:val>
                                        </p:tav>
                                      </p:tavLst>
                                    </p:anim>
                                    <p:anim calcmode="lin" valueType="num">
                                      <p:cBhvr>
                                        <p:cTn id="38" dur="3000" fill="hold"/>
                                        <p:tgtEl>
                                          <p:spTgt spid="30"/>
                                        </p:tgtEl>
                                        <p:attrNameLst>
                                          <p:attrName>ppt_h</p:attrName>
                                        </p:attrNameLst>
                                      </p:cBhvr>
                                      <p:tavLst>
                                        <p:tav tm="0">
                                          <p:val>
                                            <p:fltVal val="0"/>
                                          </p:val>
                                        </p:tav>
                                        <p:tav tm="100000">
                                          <p:val>
                                            <p:strVal val="#ppt_h"/>
                                          </p:val>
                                        </p:tav>
                                      </p:tavLst>
                                    </p:anim>
                                    <p:anim calcmode="lin" valueType="num">
                                      <p:cBhvr>
                                        <p:cTn id="39" dur="3000" fill="hold"/>
                                        <p:tgtEl>
                                          <p:spTgt spid="30"/>
                                        </p:tgtEl>
                                        <p:attrNameLst>
                                          <p:attrName>ppt_x</p:attrName>
                                        </p:attrNameLst>
                                      </p:cBhvr>
                                      <p:tavLst>
                                        <p:tav tm="0" fmla="#ppt_x+(cos(-2*pi*(1-$))*-#ppt_x-sin(-2*pi*(1-$))*(1-#ppt_y))*(1-$)">
                                          <p:val>
                                            <p:fltVal val="0"/>
                                          </p:val>
                                        </p:tav>
                                        <p:tav tm="100000">
                                          <p:val>
                                            <p:fltVal val="1"/>
                                          </p:val>
                                        </p:tav>
                                      </p:tavLst>
                                    </p:anim>
                                    <p:anim calcmode="lin" valueType="num">
                                      <p:cBhvr>
                                        <p:cTn id="40" dur="3000" fill="hold"/>
                                        <p:tgtEl>
                                          <p:spTgt spid="30"/>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nodeType="withEffect">
                                  <p:stCondLst>
                                    <p:cond delay="0"/>
                                  </p:stCondLst>
                                  <p:iterate type="lt">
                                    <p:tmPct val="0"/>
                                  </p:iterate>
                                  <p:childTnLst>
                                    <p:set>
                                      <p:cBhvr>
                                        <p:cTn id="42" dur="1" fill="hold">
                                          <p:stCondLst>
                                            <p:cond delay="0"/>
                                          </p:stCondLst>
                                        </p:cTn>
                                        <p:tgtEl>
                                          <p:spTgt spid="31"/>
                                        </p:tgtEl>
                                        <p:attrNameLst>
                                          <p:attrName>style.visibility</p:attrName>
                                        </p:attrNameLst>
                                      </p:cBhvr>
                                      <p:to>
                                        <p:strVal val="visible"/>
                                      </p:to>
                                    </p:set>
                                    <p:anim calcmode="lin" valueType="num">
                                      <p:cBhvr>
                                        <p:cTn id="43" dur="2500" fill="hold"/>
                                        <p:tgtEl>
                                          <p:spTgt spid="31"/>
                                        </p:tgtEl>
                                        <p:attrNameLst>
                                          <p:attrName>ppt_w</p:attrName>
                                        </p:attrNameLst>
                                      </p:cBhvr>
                                      <p:tavLst>
                                        <p:tav tm="0">
                                          <p:val>
                                            <p:fltVal val="0"/>
                                          </p:val>
                                        </p:tav>
                                        <p:tav tm="100000">
                                          <p:val>
                                            <p:strVal val="#ppt_w"/>
                                          </p:val>
                                        </p:tav>
                                      </p:tavLst>
                                    </p:anim>
                                    <p:anim calcmode="lin" valueType="num">
                                      <p:cBhvr>
                                        <p:cTn id="44" dur="2500" fill="hold"/>
                                        <p:tgtEl>
                                          <p:spTgt spid="31"/>
                                        </p:tgtEl>
                                        <p:attrNameLst>
                                          <p:attrName>ppt_h</p:attrName>
                                        </p:attrNameLst>
                                      </p:cBhvr>
                                      <p:tavLst>
                                        <p:tav tm="0">
                                          <p:val>
                                            <p:fltVal val="0"/>
                                          </p:val>
                                        </p:tav>
                                        <p:tav tm="100000">
                                          <p:val>
                                            <p:strVal val="#ppt_h"/>
                                          </p:val>
                                        </p:tav>
                                      </p:tavLst>
                                    </p:anim>
                                    <p:anim calcmode="lin" valueType="num">
                                      <p:cBhvr>
                                        <p:cTn id="45" dur="2500" fill="hold"/>
                                        <p:tgtEl>
                                          <p:spTgt spid="31"/>
                                        </p:tgtEl>
                                        <p:attrNameLst>
                                          <p:attrName>ppt_x</p:attrName>
                                        </p:attrNameLst>
                                      </p:cBhvr>
                                      <p:tavLst>
                                        <p:tav tm="0" fmla="#ppt_x+(cos(-2*pi*(1-$))*-#ppt_x-sin(-2*pi*(1-$))*(1-#ppt_y))*(1-$)">
                                          <p:val>
                                            <p:fltVal val="0"/>
                                          </p:val>
                                        </p:tav>
                                        <p:tav tm="100000">
                                          <p:val>
                                            <p:fltVal val="1"/>
                                          </p:val>
                                        </p:tav>
                                      </p:tavLst>
                                    </p:anim>
                                    <p:anim calcmode="lin" valueType="num">
                                      <p:cBhvr>
                                        <p:cTn id="46" dur="2500" fill="hold"/>
                                        <p:tgtEl>
                                          <p:spTgt spid="31"/>
                                        </p:tgtEl>
                                        <p:attrNameLst>
                                          <p:attrName>ppt_y</p:attrName>
                                        </p:attrNameLst>
                                      </p:cBhvr>
                                      <p:tavLst>
                                        <p:tav tm="0" fmla="#ppt_y+(sin(-2*pi*(1-$))*-#ppt_x+cos(-2*pi*(1-$))*(1-#ppt_y))*(1-$)">
                                          <p:val>
                                            <p:fltVal val="0"/>
                                          </p:val>
                                        </p:tav>
                                        <p:tav tm="100000">
                                          <p:val>
                                            <p:fltVal val="1"/>
                                          </p:val>
                                        </p:tav>
                                      </p:tavLst>
                                    </p:anim>
                                  </p:childTnLst>
                                </p:cTn>
                              </p:par>
                              <p:par>
                                <p:cTn id="47" presetID="15" presetClass="entr" presetSubtype="0" fill="hold" nodeType="withEffect">
                                  <p:stCondLst>
                                    <p:cond delay="0"/>
                                  </p:stCondLst>
                                  <p:iterate type="lt">
                                    <p:tmPct val="0"/>
                                  </p:iterate>
                                  <p:childTnLst>
                                    <p:set>
                                      <p:cBhvr>
                                        <p:cTn id="48" dur="1" fill="hold">
                                          <p:stCondLst>
                                            <p:cond delay="0"/>
                                          </p:stCondLst>
                                        </p:cTn>
                                        <p:tgtEl>
                                          <p:spTgt spid="32"/>
                                        </p:tgtEl>
                                        <p:attrNameLst>
                                          <p:attrName>style.visibility</p:attrName>
                                        </p:attrNameLst>
                                      </p:cBhvr>
                                      <p:to>
                                        <p:strVal val="visible"/>
                                      </p:to>
                                    </p:set>
                                    <p:anim calcmode="lin" valueType="num">
                                      <p:cBhvr>
                                        <p:cTn id="49" dur="2000" fill="hold"/>
                                        <p:tgtEl>
                                          <p:spTgt spid="32"/>
                                        </p:tgtEl>
                                        <p:attrNameLst>
                                          <p:attrName>ppt_w</p:attrName>
                                        </p:attrNameLst>
                                      </p:cBhvr>
                                      <p:tavLst>
                                        <p:tav tm="0">
                                          <p:val>
                                            <p:fltVal val="0"/>
                                          </p:val>
                                        </p:tav>
                                        <p:tav tm="100000">
                                          <p:val>
                                            <p:strVal val="#ppt_w"/>
                                          </p:val>
                                        </p:tav>
                                      </p:tavLst>
                                    </p:anim>
                                    <p:anim calcmode="lin" valueType="num">
                                      <p:cBhvr>
                                        <p:cTn id="50" dur="2000" fill="hold"/>
                                        <p:tgtEl>
                                          <p:spTgt spid="32"/>
                                        </p:tgtEl>
                                        <p:attrNameLst>
                                          <p:attrName>ppt_h</p:attrName>
                                        </p:attrNameLst>
                                      </p:cBhvr>
                                      <p:tavLst>
                                        <p:tav tm="0">
                                          <p:val>
                                            <p:fltVal val="0"/>
                                          </p:val>
                                        </p:tav>
                                        <p:tav tm="100000">
                                          <p:val>
                                            <p:strVal val="#ppt_h"/>
                                          </p:val>
                                        </p:tav>
                                      </p:tavLst>
                                    </p:anim>
                                    <p:anim calcmode="lin" valueType="num">
                                      <p:cBhvr>
                                        <p:cTn id="51" dur="2000" fill="hold"/>
                                        <p:tgtEl>
                                          <p:spTgt spid="32"/>
                                        </p:tgtEl>
                                        <p:attrNameLst>
                                          <p:attrName>ppt_x</p:attrName>
                                        </p:attrNameLst>
                                      </p:cBhvr>
                                      <p:tavLst>
                                        <p:tav tm="0" fmla="#ppt_x+(cos(-2*pi*(1-$))*-#ppt_x-sin(-2*pi*(1-$))*(1-#ppt_y))*(1-$)">
                                          <p:val>
                                            <p:fltVal val="0"/>
                                          </p:val>
                                        </p:tav>
                                        <p:tav tm="100000">
                                          <p:val>
                                            <p:fltVal val="1"/>
                                          </p:val>
                                        </p:tav>
                                      </p:tavLst>
                                    </p:anim>
                                    <p:anim calcmode="lin" valueType="num">
                                      <p:cBhvr>
                                        <p:cTn id="52" dur="2000" fill="hold"/>
                                        <p:tgtEl>
                                          <p:spTgt spid="32"/>
                                        </p:tgtEl>
                                        <p:attrNameLst>
                                          <p:attrName>ppt_y</p:attrName>
                                        </p:attrNameLst>
                                      </p:cBhvr>
                                      <p:tavLst>
                                        <p:tav tm="0" fmla="#ppt_y+(sin(-2*pi*(1-$))*-#ppt_x+cos(-2*pi*(1-$))*(1-#ppt_y))*(1-$)">
                                          <p:val>
                                            <p:fltVal val="0"/>
                                          </p:val>
                                        </p:tav>
                                        <p:tav tm="100000">
                                          <p:val>
                                            <p:fltVal val="1"/>
                                          </p:val>
                                        </p:tav>
                                      </p:tavLst>
                                    </p:anim>
                                  </p:childTnLst>
                                </p:cTn>
                              </p:par>
                              <p:par>
                                <p:cTn id="53" presetID="15" presetClass="entr" presetSubtype="0" fill="hold" nodeType="withEffect">
                                  <p:stCondLst>
                                    <p:cond delay="0"/>
                                  </p:stCondLst>
                                  <p:iterate type="lt">
                                    <p:tmPct val="0"/>
                                  </p:iterate>
                                  <p:childTnLst>
                                    <p:set>
                                      <p:cBhvr>
                                        <p:cTn id="54" dur="1" fill="hold">
                                          <p:stCondLst>
                                            <p:cond delay="0"/>
                                          </p:stCondLst>
                                        </p:cTn>
                                        <p:tgtEl>
                                          <p:spTgt spid="33"/>
                                        </p:tgtEl>
                                        <p:attrNameLst>
                                          <p:attrName>style.visibility</p:attrName>
                                        </p:attrNameLst>
                                      </p:cBhvr>
                                      <p:to>
                                        <p:strVal val="visible"/>
                                      </p:to>
                                    </p:set>
                                    <p:anim calcmode="lin" valueType="num">
                                      <p:cBhvr>
                                        <p:cTn id="55" dur="1500" fill="hold"/>
                                        <p:tgtEl>
                                          <p:spTgt spid="33"/>
                                        </p:tgtEl>
                                        <p:attrNameLst>
                                          <p:attrName>ppt_w</p:attrName>
                                        </p:attrNameLst>
                                      </p:cBhvr>
                                      <p:tavLst>
                                        <p:tav tm="0">
                                          <p:val>
                                            <p:fltVal val="0"/>
                                          </p:val>
                                        </p:tav>
                                        <p:tav tm="100000">
                                          <p:val>
                                            <p:strVal val="#ppt_w"/>
                                          </p:val>
                                        </p:tav>
                                      </p:tavLst>
                                    </p:anim>
                                    <p:anim calcmode="lin" valueType="num">
                                      <p:cBhvr>
                                        <p:cTn id="56" dur="1500" fill="hold"/>
                                        <p:tgtEl>
                                          <p:spTgt spid="33"/>
                                        </p:tgtEl>
                                        <p:attrNameLst>
                                          <p:attrName>ppt_h</p:attrName>
                                        </p:attrNameLst>
                                      </p:cBhvr>
                                      <p:tavLst>
                                        <p:tav tm="0">
                                          <p:val>
                                            <p:fltVal val="0"/>
                                          </p:val>
                                        </p:tav>
                                        <p:tav tm="100000">
                                          <p:val>
                                            <p:strVal val="#ppt_h"/>
                                          </p:val>
                                        </p:tav>
                                      </p:tavLst>
                                    </p:anim>
                                    <p:anim calcmode="lin" valueType="num">
                                      <p:cBhvr>
                                        <p:cTn id="57" dur="1500" fill="hold"/>
                                        <p:tgtEl>
                                          <p:spTgt spid="33"/>
                                        </p:tgtEl>
                                        <p:attrNameLst>
                                          <p:attrName>ppt_x</p:attrName>
                                        </p:attrNameLst>
                                      </p:cBhvr>
                                      <p:tavLst>
                                        <p:tav tm="0" fmla="#ppt_x+(cos(-2*pi*(1-$))*-#ppt_x-sin(-2*pi*(1-$))*(1-#ppt_y))*(1-$)">
                                          <p:val>
                                            <p:fltVal val="0"/>
                                          </p:val>
                                        </p:tav>
                                        <p:tav tm="100000">
                                          <p:val>
                                            <p:fltVal val="1"/>
                                          </p:val>
                                        </p:tav>
                                      </p:tavLst>
                                    </p:anim>
                                    <p:anim calcmode="lin" valueType="num">
                                      <p:cBhvr>
                                        <p:cTn id="58" dur="1500" fill="hold"/>
                                        <p:tgtEl>
                                          <p:spTgt spid="33"/>
                                        </p:tgtEl>
                                        <p:attrNameLst>
                                          <p:attrName>ppt_y</p:attrName>
                                        </p:attrNameLst>
                                      </p:cBhvr>
                                      <p:tavLst>
                                        <p:tav tm="0" fmla="#ppt_y+(sin(-2*pi*(1-$))*-#ppt_x+cos(-2*pi*(1-$))*(1-#ppt_y))*(1-$)">
                                          <p:val>
                                            <p:fltVal val="0"/>
                                          </p:val>
                                        </p:tav>
                                        <p:tav tm="100000">
                                          <p:val>
                                            <p:fltVal val="1"/>
                                          </p:val>
                                        </p:tav>
                                      </p:tavLst>
                                    </p:anim>
                                  </p:childTnLst>
                                </p:cTn>
                              </p:par>
                              <p:par>
                                <p:cTn id="59" presetID="15" presetClass="entr" presetSubtype="0" fill="hold" nodeType="withEffect">
                                  <p:stCondLst>
                                    <p:cond delay="0"/>
                                  </p:stCondLst>
                                  <p:iterate type="lt">
                                    <p:tmPct val="0"/>
                                  </p:iterate>
                                  <p:childTnLst>
                                    <p:set>
                                      <p:cBhvr>
                                        <p:cTn id="60" dur="1" fill="hold">
                                          <p:stCondLst>
                                            <p:cond delay="0"/>
                                          </p:stCondLst>
                                        </p:cTn>
                                        <p:tgtEl>
                                          <p:spTgt spid="34"/>
                                        </p:tgtEl>
                                        <p:attrNameLst>
                                          <p:attrName>style.visibility</p:attrName>
                                        </p:attrNameLst>
                                      </p:cBhvr>
                                      <p:to>
                                        <p:strVal val="visible"/>
                                      </p:to>
                                    </p:set>
                                    <p:anim calcmode="lin" valueType="num">
                                      <p:cBhvr>
                                        <p:cTn id="61" dur="1000" fill="hold"/>
                                        <p:tgtEl>
                                          <p:spTgt spid="34"/>
                                        </p:tgtEl>
                                        <p:attrNameLst>
                                          <p:attrName>ppt_w</p:attrName>
                                        </p:attrNameLst>
                                      </p:cBhvr>
                                      <p:tavLst>
                                        <p:tav tm="0">
                                          <p:val>
                                            <p:fltVal val="0"/>
                                          </p:val>
                                        </p:tav>
                                        <p:tav tm="100000">
                                          <p:val>
                                            <p:strVal val="#ppt_w"/>
                                          </p:val>
                                        </p:tav>
                                      </p:tavLst>
                                    </p:anim>
                                    <p:anim calcmode="lin" valueType="num">
                                      <p:cBhvr>
                                        <p:cTn id="62" dur="1000" fill="hold"/>
                                        <p:tgtEl>
                                          <p:spTgt spid="34"/>
                                        </p:tgtEl>
                                        <p:attrNameLst>
                                          <p:attrName>ppt_h</p:attrName>
                                        </p:attrNameLst>
                                      </p:cBhvr>
                                      <p:tavLst>
                                        <p:tav tm="0">
                                          <p:val>
                                            <p:fltVal val="0"/>
                                          </p:val>
                                        </p:tav>
                                        <p:tav tm="100000">
                                          <p:val>
                                            <p:strVal val="#ppt_h"/>
                                          </p:val>
                                        </p:tav>
                                      </p:tavLst>
                                    </p:anim>
                                    <p:anim calcmode="lin" valueType="num">
                                      <p:cBhvr>
                                        <p:cTn id="63" dur="1000" fill="hold"/>
                                        <p:tgtEl>
                                          <p:spTgt spid="34"/>
                                        </p:tgtEl>
                                        <p:attrNameLst>
                                          <p:attrName>ppt_x</p:attrName>
                                        </p:attrNameLst>
                                      </p:cBhvr>
                                      <p:tavLst>
                                        <p:tav tm="0" fmla="#ppt_x+(cos(-2*pi*(1-$))*-#ppt_x-sin(-2*pi*(1-$))*(1-#ppt_y))*(1-$)">
                                          <p:val>
                                            <p:fltVal val="0"/>
                                          </p:val>
                                        </p:tav>
                                        <p:tav tm="100000">
                                          <p:val>
                                            <p:fltVal val="1"/>
                                          </p:val>
                                        </p:tav>
                                      </p:tavLst>
                                    </p:anim>
                                    <p:anim calcmode="lin" valueType="num">
                                      <p:cBhvr>
                                        <p:cTn id="64" dur="1000" fill="hold"/>
                                        <p:tgtEl>
                                          <p:spTgt spid="34"/>
                                        </p:tgtEl>
                                        <p:attrNameLst>
                                          <p:attrName>ppt_y</p:attrName>
                                        </p:attrNameLst>
                                      </p:cBhvr>
                                      <p:tavLst>
                                        <p:tav tm="0" fmla="#ppt_y+(sin(-2*pi*(1-$))*-#ppt_x+cos(-2*pi*(1-$))*(1-#ppt_y))*(1-$)">
                                          <p:val>
                                            <p:fltVal val="0"/>
                                          </p:val>
                                        </p:tav>
                                        <p:tav tm="100000">
                                          <p:val>
                                            <p:fltVal val="1"/>
                                          </p:val>
                                        </p:tav>
                                      </p:tavLst>
                                    </p:anim>
                                  </p:childTnLst>
                                </p:cTn>
                              </p:par>
                            </p:childTnLst>
                          </p:cTn>
                        </p:par>
                        <p:par>
                          <p:cTn id="65" fill="hold">
                            <p:stCondLst>
                              <p:cond delay="5500"/>
                            </p:stCondLst>
                            <p:childTnLst>
                              <p:par>
                                <p:cTn id="66" presetID="15" presetClass="exit" presetSubtype="0" fill="hold" nodeType="afterEffect">
                                  <p:stCondLst>
                                    <p:cond delay="0"/>
                                  </p:stCondLst>
                                  <p:iterate type="lt">
                                    <p:tmPct val="0"/>
                                  </p:iterate>
                                  <p:childTnLst>
                                    <p:anim calcmode="lin" valueType="num">
                                      <p:cBhvr>
                                        <p:cTn id="67" dur="5500"/>
                                        <p:tgtEl>
                                          <p:spTgt spid="25"/>
                                        </p:tgtEl>
                                        <p:attrNameLst>
                                          <p:attrName>ppt_w</p:attrName>
                                        </p:attrNameLst>
                                      </p:cBhvr>
                                      <p:tavLst>
                                        <p:tav tm="0">
                                          <p:val>
                                            <p:strVal val="ppt_w"/>
                                          </p:val>
                                        </p:tav>
                                        <p:tav tm="100000">
                                          <p:val>
                                            <p:fltVal val="0"/>
                                          </p:val>
                                        </p:tav>
                                      </p:tavLst>
                                    </p:anim>
                                    <p:anim calcmode="lin" valueType="num">
                                      <p:cBhvr>
                                        <p:cTn id="68" dur="5500"/>
                                        <p:tgtEl>
                                          <p:spTgt spid="25"/>
                                        </p:tgtEl>
                                        <p:attrNameLst>
                                          <p:attrName>ppt_h</p:attrName>
                                        </p:attrNameLst>
                                      </p:cBhvr>
                                      <p:tavLst>
                                        <p:tav tm="0">
                                          <p:val>
                                            <p:strVal val="ppt_h"/>
                                          </p:val>
                                        </p:tav>
                                        <p:tav tm="100000">
                                          <p:val>
                                            <p:fltVal val="0"/>
                                          </p:val>
                                        </p:tav>
                                      </p:tavLst>
                                    </p:anim>
                                    <p:anim calcmode="lin" valueType="num">
                                      <p:cBhvr>
                                        <p:cTn id="69" dur="5500"/>
                                        <p:tgtEl>
                                          <p:spTgt spid="2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0" dur="5500"/>
                                        <p:tgtEl>
                                          <p:spTgt spid="2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1" dur="1" fill="hold">
                                          <p:stCondLst>
                                            <p:cond delay="5499"/>
                                          </p:stCondLst>
                                        </p:cTn>
                                        <p:tgtEl>
                                          <p:spTgt spid="25"/>
                                        </p:tgtEl>
                                        <p:attrNameLst>
                                          <p:attrName>style.visibility</p:attrName>
                                        </p:attrNameLst>
                                      </p:cBhvr>
                                      <p:to>
                                        <p:strVal val="hidden"/>
                                      </p:to>
                                    </p:set>
                                  </p:childTnLst>
                                </p:cTn>
                              </p:par>
                              <p:par>
                                <p:cTn id="72" presetID="15" presetClass="exit" presetSubtype="0" fill="hold" nodeType="withEffect">
                                  <p:stCondLst>
                                    <p:cond delay="0"/>
                                  </p:stCondLst>
                                  <p:iterate type="lt">
                                    <p:tmPct val="0"/>
                                  </p:iterate>
                                  <p:childTnLst>
                                    <p:anim calcmode="lin" valueType="num">
                                      <p:cBhvr>
                                        <p:cTn id="73" dur="5000"/>
                                        <p:tgtEl>
                                          <p:spTgt spid="26"/>
                                        </p:tgtEl>
                                        <p:attrNameLst>
                                          <p:attrName>ppt_w</p:attrName>
                                        </p:attrNameLst>
                                      </p:cBhvr>
                                      <p:tavLst>
                                        <p:tav tm="0">
                                          <p:val>
                                            <p:strVal val="ppt_w"/>
                                          </p:val>
                                        </p:tav>
                                        <p:tav tm="100000">
                                          <p:val>
                                            <p:fltVal val="0"/>
                                          </p:val>
                                        </p:tav>
                                      </p:tavLst>
                                    </p:anim>
                                    <p:anim calcmode="lin" valueType="num">
                                      <p:cBhvr>
                                        <p:cTn id="74" dur="5000"/>
                                        <p:tgtEl>
                                          <p:spTgt spid="26"/>
                                        </p:tgtEl>
                                        <p:attrNameLst>
                                          <p:attrName>ppt_h</p:attrName>
                                        </p:attrNameLst>
                                      </p:cBhvr>
                                      <p:tavLst>
                                        <p:tav tm="0">
                                          <p:val>
                                            <p:strVal val="ppt_h"/>
                                          </p:val>
                                        </p:tav>
                                        <p:tav tm="100000">
                                          <p:val>
                                            <p:fltVal val="0"/>
                                          </p:val>
                                        </p:tav>
                                      </p:tavLst>
                                    </p:anim>
                                    <p:anim calcmode="lin" valueType="num">
                                      <p:cBhvr>
                                        <p:cTn id="75" dur="5000"/>
                                        <p:tgtEl>
                                          <p:spTgt spid="2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6" dur="5000"/>
                                        <p:tgtEl>
                                          <p:spTgt spid="2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7" dur="1" fill="hold">
                                          <p:stCondLst>
                                            <p:cond delay="4999"/>
                                          </p:stCondLst>
                                        </p:cTn>
                                        <p:tgtEl>
                                          <p:spTgt spid="26"/>
                                        </p:tgtEl>
                                        <p:attrNameLst>
                                          <p:attrName>style.visibility</p:attrName>
                                        </p:attrNameLst>
                                      </p:cBhvr>
                                      <p:to>
                                        <p:strVal val="hidden"/>
                                      </p:to>
                                    </p:set>
                                  </p:childTnLst>
                                </p:cTn>
                              </p:par>
                              <p:par>
                                <p:cTn id="78" presetID="15" presetClass="exit" presetSubtype="0" fill="hold" nodeType="withEffect">
                                  <p:stCondLst>
                                    <p:cond delay="0"/>
                                  </p:stCondLst>
                                  <p:iterate type="lt">
                                    <p:tmPct val="0"/>
                                  </p:iterate>
                                  <p:childTnLst>
                                    <p:anim calcmode="lin" valueType="num">
                                      <p:cBhvr>
                                        <p:cTn id="79" dur="4500"/>
                                        <p:tgtEl>
                                          <p:spTgt spid="27"/>
                                        </p:tgtEl>
                                        <p:attrNameLst>
                                          <p:attrName>ppt_w</p:attrName>
                                        </p:attrNameLst>
                                      </p:cBhvr>
                                      <p:tavLst>
                                        <p:tav tm="0">
                                          <p:val>
                                            <p:strVal val="ppt_w"/>
                                          </p:val>
                                        </p:tav>
                                        <p:tav tm="100000">
                                          <p:val>
                                            <p:fltVal val="0"/>
                                          </p:val>
                                        </p:tav>
                                      </p:tavLst>
                                    </p:anim>
                                    <p:anim calcmode="lin" valueType="num">
                                      <p:cBhvr>
                                        <p:cTn id="80" dur="4500"/>
                                        <p:tgtEl>
                                          <p:spTgt spid="27"/>
                                        </p:tgtEl>
                                        <p:attrNameLst>
                                          <p:attrName>ppt_h</p:attrName>
                                        </p:attrNameLst>
                                      </p:cBhvr>
                                      <p:tavLst>
                                        <p:tav tm="0">
                                          <p:val>
                                            <p:strVal val="ppt_h"/>
                                          </p:val>
                                        </p:tav>
                                        <p:tav tm="100000">
                                          <p:val>
                                            <p:fltVal val="0"/>
                                          </p:val>
                                        </p:tav>
                                      </p:tavLst>
                                    </p:anim>
                                    <p:anim calcmode="lin" valueType="num">
                                      <p:cBhvr>
                                        <p:cTn id="81" dur="4500"/>
                                        <p:tgtEl>
                                          <p:spTgt spid="2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2" dur="4500"/>
                                        <p:tgtEl>
                                          <p:spTgt spid="2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3" dur="1" fill="hold">
                                          <p:stCondLst>
                                            <p:cond delay="4499"/>
                                          </p:stCondLst>
                                        </p:cTn>
                                        <p:tgtEl>
                                          <p:spTgt spid="27"/>
                                        </p:tgtEl>
                                        <p:attrNameLst>
                                          <p:attrName>style.visibility</p:attrName>
                                        </p:attrNameLst>
                                      </p:cBhvr>
                                      <p:to>
                                        <p:strVal val="hidden"/>
                                      </p:to>
                                    </p:set>
                                  </p:childTnLst>
                                </p:cTn>
                              </p:par>
                              <p:par>
                                <p:cTn id="84" presetID="15" presetClass="exit" presetSubtype="0" fill="hold" nodeType="withEffect">
                                  <p:stCondLst>
                                    <p:cond delay="0"/>
                                  </p:stCondLst>
                                  <p:iterate type="lt">
                                    <p:tmPct val="0"/>
                                  </p:iterate>
                                  <p:childTnLst>
                                    <p:anim calcmode="lin" valueType="num">
                                      <p:cBhvr>
                                        <p:cTn id="85" dur="4000"/>
                                        <p:tgtEl>
                                          <p:spTgt spid="28"/>
                                        </p:tgtEl>
                                        <p:attrNameLst>
                                          <p:attrName>ppt_w</p:attrName>
                                        </p:attrNameLst>
                                      </p:cBhvr>
                                      <p:tavLst>
                                        <p:tav tm="0">
                                          <p:val>
                                            <p:strVal val="ppt_w"/>
                                          </p:val>
                                        </p:tav>
                                        <p:tav tm="100000">
                                          <p:val>
                                            <p:fltVal val="0"/>
                                          </p:val>
                                        </p:tav>
                                      </p:tavLst>
                                    </p:anim>
                                    <p:anim calcmode="lin" valueType="num">
                                      <p:cBhvr>
                                        <p:cTn id="86" dur="4000"/>
                                        <p:tgtEl>
                                          <p:spTgt spid="28"/>
                                        </p:tgtEl>
                                        <p:attrNameLst>
                                          <p:attrName>ppt_h</p:attrName>
                                        </p:attrNameLst>
                                      </p:cBhvr>
                                      <p:tavLst>
                                        <p:tav tm="0">
                                          <p:val>
                                            <p:strVal val="ppt_h"/>
                                          </p:val>
                                        </p:tav>
                                        <p:tav tm="100000">
                                          <p:val>
                                            <p:fltVal val="0"/>
                                          </p:val>
                                        </p:tav>
                                      </p:tavLst>
                                    </p:anim>
                                    <p:anim calcmode="lin" valueType="num">
                                      <p:cBhvr>
                                        <p:cTn id="87" dur="4000"/>
                                        <p:tgtEl>
                                          <p:spTgt spid="2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8" dur="4000"/>
                                        <p:tgtEl>
                                          <p:spTgt spid="2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9" dur="1" fill="hold">
                                          <p:stCondLst>
                                            <p:cond delay="3999"/>
                                          </p:stCondLst>
                                        </p:cTn>
                                        <p:tgtEl>
                                          <p:spTgt spid="28"/>
                                        </p:tgtEl>
                                        <p:attrNameLst>
                                          <p:attrName>style.visibility</p:attrName>
                                        </p:attrNameLst>
                                      </p:cBhvr>
                                      <p:to>
                                        <p:strVal val="hidden"/>
                                      </p:to>
                                    </p:set>
                                  </p:childTnLst>
                                </p:cTn>
                              </p:par>
                              <p:par>
                                <p:cTn id="90" presetID="15" presetClass="exit" presetSubtype="0" fill="hold" nodeType="withEffect">
                                  <p:stCondLst>
                                    <p:cond delay="0"/>
                                  </p:stCondLst>
                                  <p:iterate type="lt">
                                    <p:tmPct val="0"/>
                                  </p:iterate>
                                  <p:childTnLst>
                                    <p:anim calcmode="lin" valueType="num">
                                      <p:cBhvr>
                                        <p:cTn id="91" dur="3500"/>
                                        <p:tgtEl>
                                          <p:spTgt spid="29"/>
                                        </p:tgtEl>
                                        <p:attrNameLst>
                                          <p:attrName>ppt_w</p:attrName>
                                        </p:attrNameLst>
                                      </p:cBhvr>
                                      <p:tavLst>
                                        <p:tav tm="0">
                                          <p:val>
                                            <p:strVal val="ppt_w"/>
                                          </p:val>
                                        </p:tav>
                                        <p:tav tm="100000">
                                          <p:val>
                                            <p:fltVal val="0"/>
                                          </p:val>
                                        </p:tav>
                                      </p:tavLst>
                                    </p:anim>
                                    <p:anim calcmode="lin" valueType="num">
                                      <p:cBhvr>
                                        <p:cTn id="92" dur="3500"/>
                                        <p:tgtEl>
                                          <p:spTgt spid="29"/>
                                        </p:tgtEl>
                                        <p:attrNameLst>
                                          <p:attrName>ppt_h</p:attrName>
                                        </p:attrNameLst>
                                      </p:cBhvr>
                                      <p:tavLst>
                                        <p:tav tm="0">
                                          <p:val>
                                            <p:strVal val="ppt_h"/>
                                          </p:val>
                                        </p:tav>
                                        <p:tav tm="100000">
                                          <p:val>
                                            <p:fltVal val="0"/>
                                          </p:val>
                                        </p:tav>
                                      </p:tavLst>
                                    </p:anim>
                                    <p:anim calcmode="lin" valueType="num">
                                      <p:cBhvr>
                                        <p:cTn id="93" dur="3500"/>
                                        <p:tgtEl>
                                          <p:spTgt spid="2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4" dur="3500"/>
                                        <p:tgtEl>
                                          <p:spTgt spid="2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5" dur="1" fill="hold">
                                          <p:stCondLst>
                                            <p:cond delay="3499"/>
                                          </p:stCondLst>
                                        </p:cTn>
                                        <p:tgtEl>
                                          <p:spTgt spid="29"/>
                                        </p:tgtEl>
                                        <p:attrNameLst>
                                          <p:attrName>style.visibility</p:attrName>
                                        </p:attrNameLst>
                                      </p:cBhvr>
                                      <p:to>
                                        <p:strVal val="hidden"/>
                                      </p:to>
                                    </p:set>
                                  </p:childTnLst>
                                </p:cTn>
                              </p:par>
                              <p:par>
                                <p:cTn id="96" presetID="15" presetClass="exit" presetSubtype="0" fill="hold" nodeType="withEffect">
                                  <p:stCondLst>
                                    <p:cond delay="0"/>
                                  </p:stCondLst>
                                  <p:iterate type="lt">
                                    <p:tmPct val="0"/>
                                  </p:iterate>
                                  <p:childTnLst>
                                    <p:anim calcmode="lin" valueType="num">
                                      <p:cBhvr>
                                        <p:cTn id="97" dur="3000"/>
                                        <p:tgtEl>
                                          <p:spTgt spid="30"/>
                                        </p:tgtEl>
                                        <p:attrNameLst>
                                          <p:attrName>ppt_w</p:attrName>
                                        </p:attrNameLst>
                                      </p:cBhvr>
                                      <p:tavLst>
                                        <p:tav tm="0">
                                          <p:val>
                                            <p:strVal val="ppt_w"/>
                                          </p:val>
                                        </p:tav>
                                        <p:tav tm="100000">
                                          <p:val>
                                            <p:fltVal val="0"/>
                                          </p:val>
                                        </p:tav>
                                      </p:tavLst>
                                    </p:anim>
                                    <p:anim calcmode="lin" valueType="num">
                                      <p:cBhvr>
                                        <p:cTn id="98" dur="3000"/>
                                        <p:tgtEl>
                                          <p:spTgt spid="30"/>
                                        </p:tgtEl>
                                        <p:attrNameLst>
                                          <p:attrName>ppt_h</p:attrName>
                                        </p:attrNameLst>
                                      </p:cBhvr>
                                      <p:tavLst>
                                        <p:tav tm="0">
                                          <p:val>
                                            <p:strVal val="ppt_h"/>
                                          </p:val>
                                        </p:tav>
                                        <p:tav tm="100000">
                                          <p:val>
                                            <p:fltVal val="0"/>
                                          </p:val>
                                        </p:tav>
                                      </p:tavLst>
                                    </p:anim>
                                    <p:anim calcmode="lin" valueType="num">
                                      <p:cBhvr>
                                        <p:cTn id="99" dur="3000"/>
                                        <p:tgtEl>
                                          <p:spTgt spid="3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0" dur="3000"/>
                                        <p:tgtEl>
                                          <p:spTgt spid="3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1" dur="1" fill="hold">
                                          <p:stCondLst>
                                            <p:cond delay="2999"/>
                                          </p:stCondLst>
                                        </p:cTn>
                                        <p:tgtEl>
                                          <p:spTgt spid="30"/>
                                        </p:tgtEl>
                                        <p:attrNameLst>
                                          <p:attrName>style.visibility</p:attrName>
                                        </p:attrNameLst>
                                      </p:cBhvr>
                                      <p:to>
                                        <p:strVal val="hidden"/>
                                      </p:to>
                                    </p:set>
                                  </p:childTnLst>
                                </p:cTn>
                              </p:par>
                              <p:par>
                                <p:cTn id="102" presetID="15" presetClass="exit" presetSubtype="0" fill="hold" nodeType="withEffect">
                                  <p:stCondLst>
                                    <p:cond delay="0"/>
                                  </p:stCondLst>
                                  <p:iterate type="lt">
                                    <p:tmPct val="0"/>
                                  </p:iterate>
                                  <p:childTnLst>
                                    <p:anim calcmode="lin" valueType="num">
                                      <p:cBhvr>
                                        <p:cTn id="103" dur="2500"/>
                                        <p:tgtEl>
                                          <p:spTgt spid="31"/>
                                        </p:tgtEl>
                                        <p:attrNameLst>
                                          <p:attrName>ppt_w</p:attrName>
                                        </p:attrNameLst>
                                      </p:cBhvr>
                                      <p:tavLst>
                                        <p:tav tm="0">
                                          <p:val>
                                            <p:strVal val="ppt_w"/>
                                          </p:val>
                                        </p:tav>
                                        <p:tav tm="100000">
                                          <p:val>
                                            <p:fltVal val="0"/>
                                          </p:val>
                                        </p:tav>
                                      </p:tavLst>
                                    </p:anim>
                                    <p:anim calcmode="lin" valueType="num">
                                      <p:cBhvr>
                                        <p:cTn id="104" dur="2500"/>
                                        <p:tgtEl>
                                          <p:spTgt spid="31"/>
                                        </p:tgtEl>
                                        <p:attrNameLst>
                                          <p:attrName>ppt_h</p:attrName>
                                        </p:attrNameLst>
                                      </p:cBhvr>
                                      <p:tavLst>
                                        <p:tav tm="0">
                                          <p:val>
                                            <p:strVal val="ppt_h"/>
                                          </p:val>
                                        </p:tav>
                                        <p:tav tm="100000">
                                          <p:val>
                                            <p:fltVal val="0"/>
                                          </p:val>
                                        </p:tav>
                                      </p:tavLst>
                                    </p:anim>
                                    <p:anim calcmode="lin" valueType="num">
                                      <p:cBhvr>
                                        <p:cTn id="105" dur="2500"/>
                                        <p:tgtEl>
                                          <p:spTgt spid="3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6" dur="2500"/>
                                        <p:tgtEl>
                                          <p:spTgt spid="3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7" dur="1" fill="hold">
                                          <p:stCondLst>
                                            <p:cond delay="2499"/>
                                          </p:stCondLst>
                                        </p:cTn>
                                        <p:tgtEl>
                                          <p:spTgt spid="31"/>
                                        </p:tgtEl>
                                        <p:attrNameLst>
                                          <p:attrName>style.visibility</p:attrName>
                                        </p:attrNameLst>
                                      </p:cBhvr>
                                      <p:to>
                                        <p:strVal val="hidden"/>
                                      </p:to>
                                    </p:set>
                                  </p:childTnLst>
                                </p:cTn>
                              </p:par>
                              <p:par>
                                <p:cTn id="108" presetID="15" presetClass="exit" presetSubtype="0" fill="hold" nodeType="withEffect">
                                  <p:stCondLst>
                                    <p:cond delay="0"/>
                                  </p:stCondLst>
                                  <p:iterate type="lt">
                                    <p:tmPct val="0"/>
                                  </p:iterate>
                                  <p:childTnLst>
                                    <p:anim calcmode="lin" valueType="num">
                                      <p:cBhvr>
                                        <p:cTn id="109" dur="2000"/>
                                        <p:tgtEl>
                                          <p:spTgt spid="32"/>
                                        </p:tgtEl>
                                        <p:attrNameLst>
                                          <p:attrName>ppt_w</p:attrName>
                                        </p:attrNameLst>
                                      </p:cBhvr>
                                      <p:tavLst>
                                        <p:tav tm="0">
                                          <p:val>
                                            <p:strVal val="ppt_w"/>
                                          </p:val>
                                        </p:tav>
                                        <p:tav tm="100000">
                                          <p:val>
                                            <p:fltVal val="0"/>
                                          </p:val>
                                        </p:tav>
                                      </p:tavLst>
                                    </p:anim>
                                    <p:anim calcmode="lin" valueType="num">
                                      <p:cBhvr>
                                        <p:cTn id="110" dur="2000"/>
                                        <p:tgtEl>
                                          <p:spTgt spid="32"/>
                                        </p:tgtEl>
                                        <p:attrNameLst>
                                          <p:attrName>ppt_h</p:attrName>
                                        </p:attrNameLst>
                                      </p:cBhvr>
                                      <p:tavLst>
                                        <p:tav tm="0">
                                          <p:val>
                                            <p:strVal val="ppt_h"/>
                                          </p:val>
                                        </p:tav>
                                        <p:tav tm="100000">
                                          <p:val>
                                            <p:fltVal val="0"/>
                                          </p:val>
                                        </p:tav>
                                      </p:tavLst>
                                    </p:anim>
                                    <p:anim calcmode="lin" valueType="num">
                                      <p:cBhvr>
                                        <p:cTn id="111" dur="2000"/>
                                        <p:tgtEl>
                                          <p:spTgt spid="3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2" dur="2000"/>
                                        <p:tgtEl>
                                          <p:spTgt spid="3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13" dur="1" fill="hold">
                                          <p:stCondLst>
                                            <p:cond delay="1999"/>
                                          </p:stCondLst>
                                        </p:cTn>
                                        <p:tgtEl>
                                          <p:spTgt spid="32"/>
                                        </p:tgtEl>
                                        <p:attrNameLst>
                                          <p:attrName>style.visibility</p:attrName>
                                        </p:attrNameLst>
                                      </p:cBhvr>
                                      <p:to>
                                        <p:strVal val="hidden"/>
                                      </p:to>
                                    </p:set>
                                  </p:childTnLst>
                                </p:cTn>
                              </p:par>
                              <p:par>
                                <p:cTn id="114" presetID="15" presetClass="exit" presetSubtype="0" fill="hold" nodeType="withEffect">
                                  <p:stCondLst>
                                    <p:cond delay="0"/>
                                  </p:stCondLst>
                                  <p:iterate type="lt">
                                    <p:tmPct val="0"/>
                                  </p:iterate>
                                  <p:childTnLst>
                                    <p:anim calcmode="lin" valueType="num">
                                      <p:cBhvr>
                                        <p:cTn id="115" dur="1500"/>
                                        <p:tgtEl>
                                          <p:spTgt spid="33"/>
                                        </p:tgtEl>
                                        <p:attrNameLst>
                                          <p:attrName>ppt_w</p:attrName>
                                        </p:attrNameLst>
                                      </p:cBhvr>
                                      <p:tavLst>
                                        <p:tav tm="0">
                                          <p:val>
                                            <p:strVal val="ppt_w"/>
                                          </p:val>
                                        </p:tav>
                                        <p:tav tm="100000">
                                          <p:val>
                                            <p:fltVal val="0"/>
                                          </p:val>
                                        </p:tav>
                                      </p:tavLst>
                                    </p:anim>
                                    <p:anim calcmode="lin" valueType="num">
                                      <p:cBhvr>
                                        <p:cTn id="116" dur="1500"/>
                                        <p:tgtEl>
                                          <p:spTgt spid="33"/>
                                        </p:tgtEl>
                                        <p:attrNameLst>
                                          <p:attrName>ppt_h</p:attrName>
                                        </p:attrNameLst>
                                      </p:cBhvr>
                                      <p:tavLst>
                                        <p:tav tm="0">
                                          <p:val>
                                            <p:strVal val="ppt_h"/>
                                          </p:val>
                                        </p:tav>
                                        <p:tav tm="100000">
                                          <p:val>
                                            <p:fltVal val="0"/>
                                          </p:val>
                                        </p:tav>
                                      </p:tavLst>
                                    </p:anim>
                                    <p:anim calcmode="lin" valueType="num">
                                      <p:cBhvr>
                                        <p:cTn id="117" dur="1500"/>
                                        <p:tgtEl>
                                          <p:spTgt spid="33"/>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18" dur="1500"/>
                                        <p:tgtEl>
                                          <p:spTgt spid="33"/>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19" dur="1" fill="hold">
                                          <p:stCondLst>
                                            <p:cond delay="1499"/>
                                          </p:stCondLst>
                                        </p:cTn>
                                        <p:tgtEl>
                                          <p:spTgt spid="33"/>
                                        </p:tgtEl>
                                        <p:attrNameLst>
                                          <p:attrName>style.visibility</p:attrName>
                                        </p:attrNameLst>
                                      </p:cBhvr>
                                      <p:to>
                                        <p:strVal val="hidden"/>
                                      </p:to>
                                    </p:set>
                                  </p:childTnLst>
                                </p:cTn>
                              </p:par>
                              <p:par>
                                <p:cTn id="120" presetID="15" presetClass="exit" presetSubtype="0" fill="hold" nodeType="withEffect">
                                  <p:stCondLst>
                                    <p:cond delay="0"/>
                                  </p:stCondLst>
                                  <p:iterate type="lt">
                                    <p:tmPct val="0"/>
                                  </p:iterate>
                                  <p:childTnLst>
                                    <p:anim calcmode="lin" valueType="num">
                                      <p:cBhvr>
                                        <p:cTn id="121" dur="1000"/>
                                        <p:tgtEl>
                                          <p:spTgt spid="34"/>
                                        </p:tgtEl>
                                        <p:attrNameLst>
                                          <p:attrName>ppt_w</p:attrName>
                                        </p:attrNameLst>
                                      </p:cBhvr>
                                      <p:tavLst>
                                        <p:tav tm="0">
                                          <p:val>
                                            <p:strVal val="ppt_w"/>
                                          </p:val>
                                        </p:tav>
                                        <p:tav tm="100000">
                                          <p:val>
                                            <p:fltVal val="0"/>
                                          </p:val>
                                        </p:tav>
                                      </p:tavLst>
                                    </p:anim>
                                    <p:anim calcmode="lin" valueType="num">
                                      <p:cBhvr>
                                        <p:cTn id="122" dur="1000"/>
                                        <p:tgtEl>
                                          <p:spTgt spid="34"/>
                                        </p:tgtEl>
                                        <p:attrNameLst>
                                          <p:attrName>ppt_h</p:attrName>
                                        </p:attrNameLst>
                                      </p:cBhvr>
                                      <p:tavLst>
                                        <p:tav tm="0">
                                          <p:val>
                                            <p:strVal val="ppt_h"/>
                                          </p:val>
                                        </p:tav>
                                        <p:tav tm="100000">
                                          <p:val>
                                            <p:fltVal val="0"/>
                                          </p:val>
                                        </p:tav>
                                      </p:tavLst>
                                    </p:anim>
                                    <p:anim calcmode="lin" valueType="num">
                                      <p:cBhvr>
                                        <p:cTn id="123" dur="1000"/>
                                        <p:tgtEl>
                                          <p:spTgt spid="34"/>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24" dur="1000"/>
                                        <p:tgtEl>
                                          <p:spTgt spid="34"/>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25" dur="1" fill="hold">
                                          <p:stCondLst>
                                            <p:cond delay="999"/>
                                          </p:stCondLst>
                                        </p:cTn>
                                        <p:tgtEl>
                                          <p:spTgt spid="34"/>
                                        </p:tgtEl>
                                        <p:attrNameLst>
                                          <p:attrName>style.visibility</p:attrName>
                                        </p:attrNameLst>
                                      </p:cBhvr>
                                      <p:to>
                                        <p:strVal val="hidden"/>
                                      </p:to>
                                    </p:set>
                                  </p:childTnLst>
                                </p:cTn>
                              </p:par>
                              <p:par>
                                <p:cTn id="126" presetID="15" presetClass="entr" presetSubtype="0" fill="hold" nodeType="withEffect">
                                  <p:stCondLst>
                                    <p:cond delay="0"/>
                                  </p:stCondLst>
                                  <p:childTnLst>
                                    <p:set>
                                      <p:cBhvr>
                                        <p:cTn id="127" dur="1" fill="hold">
                                          <p:stCondLst>
                                            <p:cond delay="0"/>
                                          </p:stCondLst>
                                        </p:cTn>
                                        <p:tgtEl>
                                          <p:spTgt spid="3"/>
                                        </p:tgtEl>
                                        <p:attrNameLst>
                                          <p:attrName>style.visibility</p:attrName>
                                        </p:attrNameLst>
                                      </p:cBhvr>
                                      <p:to>
                                        <p:strVal val="visible"/>
                                      </p:to>
                                    </p:set>
                                    <p:anim calcmode="lin" valueType="num">
                                      <p:cBhvr>
                                        <p:cTn id="128" dur="5500" fill="hold"/>
                                        <p:tgtEl>
                                          <p:spTgt spid="3"/>
                                        </p:tgtEl>
                                        <p:attrNameLst>
                                          <p:attrName>ppt_w</p:attrName>
                                        </p:attrNameLst>
                                      </p:cBhvr>
                                      <p:tavLst>
                                        <p:tav tm="0">
                                          <p:val>
                                            <p:fltVal val="0"/>
                                          </p:val>
                                        </p:tav>
                                        <p:tav tm="100000">
                                          <p:val>
                                            <p:strVal val="#ppt_w"/>
                                          </p:val>
                                        </p:tav>
                                      </p:tavLst>
                                    </p:anim>
                                    <p:anim calcmode="lin" valueType="num">
                                      <p:cBhvr>
                                        <p:cTn id="129" dur="5500" fill="hold"/>
                                        <p:tgtEl>
                                          <p:spTgt spid="3"/>
                                        </p:tgtEl>
                                        <p:attrNameLst>
                                          <p:attrName>ppt_h</p:attrName>
                                        </p:attrNameLst>
                                      </p:cBhvr>
                                      <p:tavLst>
                                        <p:tav tm="0">
                                          <p:val>
                                            <p:fltVal val="0"/>
                                          </p:val>
                                        </p:tav>
                                        <p:tav tm="100000">
                                          <p:val>
                                            <p:strVal val="#ppt_h"/>
                                          </p:val>
                                        </p:tav>
                                      </p:tavLst>
                                    </p:anim>
                                    <p:anim calcmode="lin" valueType="num">
                                      <p:cBhvr>
                                        <p:cTn id="130" dur="5500" fill="hold"/>
                                        <p:tgtEl>
                                          <p:spTgt spid="3"/>
                                        </p:tgtEl>
                                        <p:attrNameLst>
                                          <p:attrName>ppt_x</p:attrName>
                                        </p:attrNameLst>
                                      </p:cBhvr>
                                      <p:tavLst>
                                        <p:tav tm="0" fmla="#ppt_x+(cos(-2*pi*(1-$))*-#ppt_x-sin(-2*pi*(1-$))*(1-#ppt_y))*(1-$)">
                                          <p:val>
                                            <p:fltVal val="0"/>
                                          </p:val>
                                        </p:tav>
                                        <p:tav tm="100000">
                                          <p:val>
                                            <p:fltVal val="1"/>
                                          </p:val>
                                        </p:tav>
                                      </p:tavLst>
                                    </p:anim>
                                    <p:anim calcmode="lin" valueType="num">
                                      <p:cBhvr>
                                        <p:cTn id="131" dur="5500" fill="hold"/>
                                        <p:tgtEl>
                                          <p:spTgt spid="3"/>
                                        </p:tgtEl>
                                        <p:attrNameLst>
                                          <p:attrName>ppt_y</p:attrName>
                                        </p:attrNameLst>
                                      </p:cBhvr>
                                      <p:tavLst>
                                        <p:tav tm="0" fmla="#ppt_y+(sin(-2*pi*(1-$))*-#ppt_x+cos(-2*pi*(1-$))*(1-#ppt_y))*(1-$)">
                                          <p:val>
                                            <p:fltVal val="0"/>
                                          </p:val>
                                        </p:tav>
                                        <p:tav tm="100000">
                                          <p:val>
                                            <p:fltVal val="1"/>
                                          </p:val>
                                        </p:tav>
                                      </p:tavLst>
                                    </p:anim>
                                  </p:childTnLst>
                                </p:cTn>
                              </p:par>
                              <p:par>
                                <p:cTn id="132" presetID="4" presetClass="entr" presetSubtype="16" fill="hold" nodeType="withEffect">
                                  <p:stCondLst>
                                    <p:cond delay="0"/>
                                  </p:stCondLst>
                                  <p:childTnLst>
                                    <p:set>
                                      <p:cBhvr>
                                        <p:cTn id="133" dur="1" fill="hold">
                                          <p:stCondLst>
                                            <p:cond delay="0"/>
                                          </p:stCondLst>
                                        </p:cTn>
                                        <p:tgtEl>
                                          <p:spTgt spid="3"/>
                                        </p:tgtEl>
                                        <p:attrNameLst>
                                          <p:attrName>style.visibility</p:attrName>
                                        </p:attrNameLst>
                                      </p:cBhvr>
                                      <p:to>
                                        <p:strVal val="visible"/>
                                      </p:to>
                                    </p:set>
                                    <p:animEffect transition="in" filter="box(in)">
                                      <p:cBhvr>
                                        <p:cTn id="134" dur="5500"/>
                                        <p:tgtEl>
                                          <p:spTgt spid="3"/>
                                        </p:tgtEl>
                                      </p:cBhvr>
                                    </p:animEffect>
                                  </p:childTnLst>
                                </p:cTn>
                              </p:par>
                            </p:childTnLst>
                          </p:cTn>
                        </p:par>
                        <p:par>
                          <p:cTn id="135" fill="hold">
                            <p:stCondLst>
                              <p:cond delay="11000"/>
                            </p:stCondLst>
                            <p:childTnLst>
                              <p:par>
                                <p:cTn id="136" presetID="40" presetClass="entr" presetSubtype="0" fill="hold" grpId="0" nodeType="afterEffect">
                                  <p:stCondLst>
                                    <p:cond delay="0"/>
                                  </p:stCondLst>
                                  <p:iterate type="lt">
                                    <p:tmPct val="10000"/>
                                  </p:iterate>
                                  <p:childTnLst>
                                    <p:set>
                                      <p:cBhvr>
                                        <p:cTn id="137" dur="1" fill="hold">
                                          <p:stCondLst>
                                            <p:cond delay="0"/>
                                          </p:stCondLst>
                                        </p:cTn>
                                        <p:tgtEl>
                                          <p:spTgt spid="13"/>
                                        </p:tgtEl>
                                        <p:attrNameLst>
                                          <p:attrName>style.visibility</p:attrName>
                                        </p:attrNameLst>
                                      </p:cBhvr>
                                      <p:to>
                                        <p:strVal val="visible"/>
                                      </p:to>
                                    </p:set>
                                    <p:animEffect transition="in" filter="fade">
                                      <p:cBhvr>
                                        <p:cTn id="138" dur="1000"/>
                                        <p:tgtEl>
                                          <p:spTgt spid="13"/>
                                        </p:tgtEl>
                                      </p:cBhvr>
                                    </p:animEffect>
                                    <p:anim calcmode="lin" valueType="num">
                                      <p:cBhvr>
                                        <p:cTn id="139" dur="1000" fill="hold"/>
                                        <p:tgtEl>
                                          <p:spTgt spid="13"/>
                                        </p:tgtEl>
                                        <p:attrNameLst>
                                          <p:attrName>ppt_x</p:attrName>
                                        </p:attrNameLst>
                                      </p:cBhvr>
                                      <p:tavLst>
                                        <p:tav tm="0">
                                          <p:val>
                                            <p:strVal val="#ppt_x-.1"/>
                                          </p:val>
                                        </p:tav>
                                        <p:tav tm="100000">
                                          <p:val>
                                            <p:strVal val="#ppt_x"/>
                                          </p:val>
                                        </p:tav>
                                      </p:tavLst>
                                    </p:anim>
                                    <p:anim calcmode="lin" valueType="num">
                                      <p:cBhvr>
                                        <p:cTn id="140"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1920x1200_priroda-reka-krasivo-prud-yaguar-boj-draka-alligator.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scene3d>
            <a:camera prst="orthographicFront"/>
            <a:lightRig rig="threePt" dir="t"/>
          </a:scene3d>
          <a:sp3d>
            <a:bevelT w="254000" h="190500" prst="convex"/>
          </a:sp3d>
        </p:spPr>
      </p:pic>
      <p:sp>
        <p:nvSpPr>
          <p:cNvPr id="4" name="3 Anillo"/>
          <p:cNvSpPr/>
          <p:nvPr/>
        </p:nvSpPr>
        <p:spPr>
          <a:xfrm>
            <a:off x="1835696" y="0"/>
            <a:ext cx="5472608" cy="5143500"/>
          </a:xfrm>
          <a:prstGeom prst="donut">
            <a:avLst>
              <a:gd name="adj" fmla="val 3185"/>
            </a:avLst>
          </a:prstGeom>
          <a:solidFill>
            <a:schemeClr val="tx2">
              <a:lumMod val="90000"/>
              <a:alpha val="65000"/>
            </a:schemeClr>
          </a:solidFill>
          <a:ln w="3175">
            <a:noFill/>
            <a:prstDash val="sysDot"/>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4 Anillo"/>
          <p:cNvSpPr/>
          <p:nvPr/>
        </p:nvSpPr>
        <p:spPr>
          <a:xfrm>
            <a:off x="2267743" y="375762"/>
            <a:ext cx="4608513" cy="4393406"/>
          </a:xfrm>
          <a:prstGeom prst="donut">
            <a:avLst>
              <a:gd name="adj" fmla="val 4013"/>
            </a:avLst>
          </a:prstGeom>
          <a:solidFill>
            <a:schemeClr val="tx2">
              <a:lumMod val="90000"/>
              <a:alpha val="65000"/>
            </a:schemeClr>
          </a:solidFill>
          <a:ln w="3175">
            <a:noFill/>
            <a:prstDash val="sysDot"/>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Anillo"/>
          <p:cNvSpPr/>
          <p:nvPr/>
        </p:nvSpPr>
        <p:spPr>
          <a:xfrm>
            <a:off x="2699791" y="750094"/>
            <a:ext cx="3744417" cy="3643313"/>
          </a:xfrm>
          <a:prstGeom prst="donut">
            <a:avLst>
              <a:gd name="adj" fmla="val 4343"/>
            </a:avLst>
          </a:prstGeom>
          <a:solidFill>
            <a:schemeClr val="tx2">
              <a:lumMod val="90000"/>
              <a:alpha val="65000"/>
            </a:schemeClr>
          </a:solidFill>
          <a:ln w="3175">
            <a:noFill/>
            <a:prstDash val="sysDot"/>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Anillo"/>
          <p:cNvSpPr/>
          <p:nvPr/>
        </p:nvSpPr>
        <p:spPr>
          <a:xfrm>
            <a:off x="3131840" y="1233012"/>
            <a:ext cx="2880320" cy="2778898"/>
          </a:xfrm>
          <a:prstGeom prst="donut">
            <a:avLst>
              <a:gd name="adj" fmla="val 5386"/>
            </a:avLst>
          </a:prstGeom>
          <a:solidFill>
            <a:schemeClr val="tx2">
              <a:lumMod val="90000"/>
              <a:alpha val="65000"/>
            </a:schemeClr>
          </a:solidFill>
          <a:ln w="3175">
            <a:noFill/>
            <a:prstDash val="sysDot"/>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Anillo"/>
          <p:cNvSpPr/>
          <p:nvPr/>
        </p:nvSpPr>
        <p:spPr>
          <a:xfrm>
            <a:off x="3491880" y="1554480"/>
            <a:ext cx="2160240" cy="2143125"/>
          </a:xfrm>
          <a:prstGeom prst="donut">
            <a:avLst>
              <a:gd name="adj" fmla="val 6048"/>
            </a:avLst>
          </a:prstGeom>
          <a:solidFill>
            <a:schemeClr val="tx2">
              <a:lumMod val="90000"/>
              <a:alpha val="65000"/>
            </a:schemeClr>
          </a:solidFill>
          <a:ln w="3175">
            <a:noFill/>
            <a:prstDash val="sysDot"/>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Anillo"/>
          <p:cNvSpPr/>
          <p:nvPr/>
        </p:nvSpPr>
        <p:spPr>
          <a:xfrm>
            <a:off x="3851920" y="1928813"/>
            <a:ext cx="1440160" cy="1447324"/>
          </a:xfrm>
          <a:prstGeom prst="donut">
            <a:avLst>
              <a:gd name="adj" fmla="val 7979"/>
            </a:avLst>
          </a:prstGeom>
          <a:solidFill>
            <a:schemeClr val="tx2">
              <a:lumMod val="90000"/>
              <a:alpha val="65000"/>
            </a:schemeClr>
          </a:solidFill>
          <a:ln w="3175">
            <a:noFill/>
            <a:prstDash val="sysDot"/>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uadroTexto"/>
          <p:cNvSpPr txBox="1"/>
          <p:nvPr/>
        </p:nvSpPr>
        <p:spPr>
          <a:xfrm>
            <a:off x="755576" y="4083918"/>
            <a:ext cx="7848600" cy="922338"/>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Al tiempo, comenzó a plantearse la existencia de nuestro escurridizo protagonista, la de un huidizo duende que cada día inundaba su particular universo, el Retiro….</a:t>
            </a:r>
          </a:p>
        </p:txBody>
      </p:sp>
    </p:spTree>
  </p:cSld>
  <p:clrMapOvr>
    <a:masterClrMapping/>
  </p:clrMapOvr>
  <p:transition spd="med" advTm="2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ppt_w"/>
                                          </p:val>
                                        </p:tav>
                                        <p:tav tm="100000">
                                          <p:val>
                                            <p:strVal val="#ppt_w"/>
                                          </p:val>
                                        </p:tav>
                                      </p:tavLst>
                                    </p:anim>
                                    <p:anim calcmode="lin" valueType="num">
                                      <p:cBhvr>
                                        <p:cTn id="8" dur="3000" fill="hold"/>
                                        <p:tgtEl>
                                          <p:spTgt spid="4"/>
                                        </p:tgtEl>
                                        <p:attrNameLst>
                                          <p:attrName>ppt_h</p:attrName>
                                        </p:attrNameLst>
                                      </p:cBhvr>
                                      <p:tavLst>
                                        <p:tav tm="0" fmla="#ppt_h*sin(2.5*pi*$)">
                                          <p:val>
                                            <p:fltVal val="0"/>
                                          </p:val>
                                        </p:tav>
                                        <p:tav tm="100000">
                                          <p:val>
                                            <p:fltVal val="1"/>
                                          </p:val>
                                        </p:tav>
                                      </p:tavLst>
                                    </p:anim>
                                  </p:childTnLst>
                                </p:cTn>
                              </p:par>
                              <p:par>
                                <p:cTn id="9" presetID="19" presetClass="entr" presetSubtype="5"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ppt_w"/>
                                          </p:val>
                                        </p:tav>
                                        <p:tav tm="100000">
                                          <p:val>
                                            <p:strVal val="#ppt_w"/>
                                          </p:val>
                                        </p:tav>
                                      </p:tavLst>
                                    </p:anim>
                                    <p:anim calcmode="lin" valueType="num">
                                      <p:cBhvr>
                                        <p:cTn id="12" dur="3000" fill="hold"/>
                                        <p:tgtEl>
                                          <p:spTgt spid="5"/>
                                        </p:tgtEl>
                                        <p:attrNameLst>
                                          <p:attrName>ppt_h</p:attrName>
                                        </p:attrNameLst>
                                      </p:cBhvr>
                                      <p:tavLst>
                                        <p:tav tm="0" fmla="#ppt_h*sin(2.5*pi*$)">
                                          <p:val>
                                            <p:fltVal val="0"/>
                                          </p:val>
                                        </p:tav>
                                        <p:tav tm="100000">
                                          <p:val>
                                            <p:fltVal val="1"/>
                                          </p:val>
                                        </p:tav>
                                      </p:tavLst>
                                    </p:anim>
                                  </p:childTnLst>
                                </p:cTn>
                              </p:par>
                              <p:par>
                                <p:cTn id="13" presetID="19" presetClass="entr" presetSubtype="5"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3000" fill="hold"/>
                                        <p:tgtEl>
                                          <p:spTgt spid="14"/>
                                        </p:tgtEl>
                                        <p:attrNameLst>
                                          <p:attrName>ppt_w</p:attrName>
                                        </p:attrNameLst>
                                      </p:cBhvr>
                                      <p:tavLst>
                                        <p:tav tm="0">
                                          <p:val>
                                            <p:strVal val="#ppt_w"/>
                                          </p:val>
                                        </p:tav>
                                        <p:tav tm="100000">
                                          <p:val>
                                            <p:strVal val="#ppt_w"/>
                                          </p:val>
                                        </p:tav>
                                      </p:tavLst>
                                    </p:anim>
                                    <p:anim calcmode="lin" valueType="num">
                                      <p:cBhvr>
                                        <p:cTn id="16" dur="3000" fill="hold"/>
                                        <p:tgtEl>
                                          <p:spTgt spid="14"/>
                                        </p:tgtEl>
                                        <p:attrNameLst>
                                          <p:attrName>ppt_h</p:attrName>
                                        </p:attrNameLst>
                                      </p:cBhvr>
                                      <p:tavLst>
                                        <p:tav tm="0" fmla="#ppt_h*sin(2.5*pi*$)">
                                          <p:val>
                                            <p:fltVal val="0"/>
                                          </p:val>
                                        </p:tav>
                                        <p:tav tm="100000">
                                          <p:val>
                                            <p:fltVal val="1"/>
                                          </p:val>
                                        </p:tav>
                                      </p:tavLst>
                                    </p:anim>
                                  </p:childTnLst>
                                </p:cTn>
                              </p:par>
                              <p:par>
                                <p:cTn id="17" presetID="19" presetClass="entr" presetSubtype="5"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p:cTn id="19" dur="3000" fill="hold"/>
                                        <p:tgtEl>
                                          <p:spTgt spid="15"/>
                                        </p:tgtEl>
                                        <p:attrNameLst>
                                          <p:attrName>ppt_w</p:attrName>
                                        </p:attrNameLst>
                                      </p:cBhvr>
                                      <p:tavLst>
                                        <p:tav tm="0">
                                          <p:val>
                                            <p:strVal val="#ppt_w"/>
                                          </p:val>
                                        </p:tav>
                                        <p:tav tm="100000">
                                          <p:val>
                                            <p:strVal val="#ppt_w"/>
                                          </p:val>
                                        </p:tav>
                                      </p:tavLst>
                                    </p:anim>
                                    <p:anim calcmode="lin" valueType="num">
                                      <p:cBhvr>
                                        <p:cTn id="20" dur="3000" fill="hold"/>
                                        <p:tgtEl>
                                          <p:spTgt spid="15"/>
                                        </p:tgtEl>
                                        <p:attrNameLst>
                                          <p:attrName>ppt_h</p:attrName>
                                        </p:attrNameLst>
                                      </p:cBhvr>
                                      <p:tavLst>
                                        <p:tav tm="0" fmla="#ppt_h*sin(2.5*pi*$)">
                                          <p:val>
                                            <p:fltVal val="0"/>
                                          </p:val>
                                        </p:tav>
                                        <p:tav tm="100000">
                                          <p:val>
                                            <p:fltVal val="1"/>
                                          </p:val>
                                        </p:tav>
                                      </p:tavLst>
                                    </p:anim>
                                  </p:childTnLst>
                                </p:cTn>
                              </p:par>
                              <p:par>
                                <p:cTn id="21" presetID="19" presetClass="entr" presetSubtype="5"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3000" fill="hold"/>
                                        <p:tgtEl>
                                          <p:spTgt spid="16"/>
                                        </p:tgtEl>
                                        <p:attrNameLst>
                                          <p:attrName>ppt_w</p:attrName>
                                        </p:attrNameLst>
                                      </p:cBhvr>
                                      <p:tavLst>
                                        <p:tav tm="0">
                                          <p:val>
                                            <p:strVal val="#ppt_w"/>
                                          </p:val>
                                        </p:tav>
                                        <p:tav tm="100000">
                                          <p:val>
                                            <p:strVal val="#ppt_w"/>
                                          </p:val>
                                        </p:tav>
                                      </p:tavLst>
                                    </p:anim>
                                    <p:anim calcmode="lin" valueType="num">
                                      <p:cBhvr>
                                        <p:cTn id="24" dur="3000" fill="hold"/>
                                        <p:tgtEl>
                                          <p:spTgt spid="16"/>
                                        </p:tgtEl>
                                        <p:attrNameLst>
                                          <p:attrName>ppt_h</p:attrName>
                                        </p:attrNameLst>
                                      </p:cBhvr>
                                      <p:tavLst>
                                        <p:tav tm="0" fmla="#ppt_h*sin(2.5*pi*$)">
                                          <p:val>
                                            <p:fltVal val="0"/>
                                          </p:val>
                                        </p:tav>
                                        <p:tav tm="100000">
                                          <p:val>
                                            <p:fltVal val="1"/>
                                          </p:val>
                                        </p:tav>
                                      </p:tavLst>
                                    </p:anim>
                                  </p:childTnLst>
                                </p:cTn>
                              </p:par>
                              <p:par>
                                <p:cTn id="25" presetID="19" presetClass="entr" presetSubtype="5"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p:cTn id="27" dur="3000" fill="hold"/>
                                        <p:tgtEl>
                                          <p:spTgt spid="17"/>
                                        </p:tgtEl>
                                        <p:attrNameLst>
                                          <p:attrName>ppt_w</p:attrName>
                                        </p:attrNameLst>
                                      </p:cBhvr>
                                      <p:tavLst>
                                        <p:tav tm="0">
                                          <p:val>
                                            <p:strVal val="#ppt_w"/>
                                          </p:val>
                                        </p:tav>
                                        <p:tav tm="100000">
                                          <p:val>
                                            <p:strVal val="#ppt_w"/>
                                          </p:val>
                                        </p:tav>
                                      </p:tavLst>
                                    </p:anim>
                                    <p:anim calcmode="lin" valueType="num">
                                      <p:cBhvr>
                                        <p:cTn id="28" dur="3000" fill="hold"/>
                                        <p:tgtEl>
                                          <p:spTgt spid="17"/>
                                        </p:tgtEl>
                                        <p:attrNameLst>
                                          <p:attrName>ppt_h</p:attrName>
                                        </p:attrNameLst>
                                      </p:cBhvr>
                                      <p:tavLst>
                                        <p:tav tm="0" fmla="#ppt_h*sin(2.5*pi*$)">
                                          <p:val>
                                            <p:fltVal val="0"/>
                                          </p:val>
                                        </p:tav>
                                        <p:tav tm="100000">
                                          <p:val>
                                            <p:fltVal val="1"/>
                                          </p:val>
                                        </p:tav>
                                      </p:tavLst>
                                    </p:anim>
                                  </p:childTnLst>
                                </p:cTn>
                              </p:par>
                              <p:par>
                                <p:cTn id="29" presetID="20" presetClass="entr" presetSubtype="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edge">
                                      <p:cBhvr>
                                        <p:cTn id="31" dur="3000"/>
                                        <p:tgtEl>
                                          <p:spTgt spid="4"/>
                                        </p:tgtEl>
                                      </p:cBhvr>
                                    </p:animEffect>
                                  </p:childTnLst>
                                </p:cTn>
                              </p:par>
                              <p:par>
                                <p:cTn id="32" presetID="20" presetClass="entr" presetSubtype="0"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edge">
                                      <p:cBhvr>
                                        <p:cTn id="34" dur="3000"/>
                                        <p:tgtEl>
                                          <p:spTgt spid="5"/>
                                        </p:tgtEl>
                                      </p:cBhvr>
                                    </p:animEffect>
                                  </p:childTnLst>
                                </p:cTn>
                              </p:par>
                              <p:par>
                                <p:cTn id="35" presetID="20" presetClass="entr" presetSubtype="0"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edge">
                                      <p:cBhvr>
                                        <p:cTn id="37" dur="3000"/>
                                        <p:tgtEl>
                                          <p:spTgt spid="14"/>
                                        </p:tgtEl>
                                      </p:cBhvr>
                                    </p:animEffect>
                                  </p:childTnLst>
                                </p:cTn>
                              </p:par>
                              <p:par>
                                <p:cTn id="38" presetID="20" presetClass="entr" presetSubtype="0" fill="hold"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edge">
                                      <p:cBhvr>
                                        <p:cTn id="40" dur="3000"/>
                                        <p:tgtEl>
                                          <p:spTgt spid="15"/>
                                        </p:tgtEl>
                                      </p:cBhvr>
                                    </p:animEffect>
                                  </p:childTnLst>
                                </p:cTn>
                              </p:par>
                              <p:par>
                                <p:cTn id="41" presetID="20" presetClass="entr" presetSubtype="0" fill="hold"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edge">
                                      <p:cBhvr>
                                        <p:cTn id="43" dur="3000"/>
                                        <p:tgtEl>
                                          <p:spTgt spid="16"/>
                                        </p:tgtEl>
                                      </p:cBhvr>
                                    </p:animEffect>
                                  </p:childTnLst>
                                </p:cTn>
                              </p:par>
                              <p:par>
                                <p:cTn id="44" presetID="20" presetClass="entr" presetSubtype="0" fill="hold"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edge">
                                      <p:cBhvr>
                                        <p:cTn id="46" dur="3000"/>
                                        <p:tgtEl>
                                          <p:spTgt spid="17"/>
                                        </p:tgtEl>
                                      </p:cBhvr>
                                    </p:animEffect>
                                  </p:childTnLst>
                                </p:cTn>
                              </p:par>
                              <p:par>
                                <p:cTn id="47" presetID="8" presetClass="emph" presetSubtype="0" fill="hold" nodeType="withEffect">
                                  <p:stCondLst>
                                    <p:cond delay="0"/>
                                  </p:stCondLst>
                                  <p:childTnLst>
                                    <p:animRot by="21600000">
                                      <p:cBhvr>
                                        <p:cTn id="48" dur="3000" fill="hold"/>
                                        <p:tgtEl>
                                          <p:spTgt spid="4"/>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5"/>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4"/>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15"/>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16"/>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7"/>
                                        </p:tgtEl>
                                        <p:attrNameLst>
                                          <p:attrName>r</p:attrName>
                                        </p:attrNameLst>
                                      </p:cBhvr>
                                    </p:animRot>
                                  </p:childTnLst>
                                </p:cTn>
                              </p:par>
                            </p:childTnLst>
                          </p:cTn>
                        </p:par>
                        <p:par>
                          <p:cTn id="59" fill="hold">
                            <p:stCondLst>
                              <p:cond delay="3000"/>
                            </p:stCondLst>
                            <p:childTnLst>
                              <p:par>
                                <p:cTn id="60" presetID="23" presetClass="exit" presetSubtype="544" fill="hold" nodeType="afterEffect">
                                  <p:stCondLst>
                                    <p:cond delay="0"/>
                                  </p:stCondLst>
                                  <p:childTnLst>
                                    <p:anim calcmode="lin" valueType="num">
                                      <p:cBhvr>
                                        <p:cTn id="61" dur="3000"/>
                                        <p:tgtEl>
                                          <p:spTgt spid="4"/>
                                        </p:tgtEl>
                                        <p:attrNameLst>
                                          <p:attrName>ppt_w</p:attrName>
                                        </p:attrNameLst>
                                      </p:cBhvr>
                                      <p:tavLst>
                                        <p:tav tm="0">
                                          <p:val>
                                            <p:strVal val="ppt_w"/>
                                          </p:val>
                                        </p:tav>
                                        <p:tav tm="100000">
                                          <p:val>
                                            <p:fltVal val="0"/>
                                          </p:val>
                                        </p:tav>
                                      </p:tavLst>
                                    </p:anim>
                                    <p:anim calcmode="lin" valueType="num">
                                      <p:cBhvr>
                                        <p:cTn id="62" dur="3000"/>
                                        <p:tgtEl>
                                          <p:spTgt spid="4"/>
                                        </p:tgtEl>
                                        <p:attrNameLst>
                                          <p:attrName>ppt_h</p:attrName>
                                        </p:attrNameLst>
                                      </p:cBhvr>
                                      <p:tavLst>
                                        <p:tav tm="0">
                                          <p:val>
                                            <p:strVal val="ppt_h"/>
                                          </p:val>
                                        </p:tav>
                                        <p:tav tm="100000">
                                          <p:val>
                                            <p:fltVal val="0"/>
                                          </p:val>
                                        </p:tav>
                                      </p:tavLst>
                                    </p:anim>
                                    <p:anim calcmode="lin" valueType="num">
                                      <p:cBhvr>
                                        <p:cTn id="63" dur="3000"/>
                                        <p:tgtEl>
                                          <p:spTgt spid="4"/>
                                        </p:tgtEl>
                                        <p:attrNameLst>
                                          <p:attrName>ppt_x</p:attrName>
                                        </p:attrNameLst>
                                      </p:cBhvr>
                                      <p:tavLst>
                                        <p:tav tm="0">
                                          <p:val>
                                            <p:strVal val="ppt_x"/>
                                          </p:val>
                                        </p:tav>
                                        <p:tav tm="100000">
                                          <p:val>
                                            <p:fltVal val="0.5"/>
                                          </p:val>
                                        </p:tav>
                                      </p:tavLst>
                                    </p:anim>
                                    <p:anim calcmode="lin" valueType="num">
                                      <p:cBhvr>
                                        <p:cTn id="64" dur="3000"/>
                                        <p:tgtEl>
                                          <p:spTgt spid="4"/>
                                        </p:tgtEl>
                                        <p:attrNameLst>
                                          <p:attrName>ppt_y</p:attrName>
                                        </p:attrNameLst>
                                      </p:cBhvr>
                                      <p:tavLst>
                                        <p:tav tm="0">
                                          <p:val>
                                            <p:strVal val="ppt_y"/>
                                          </p:val>
                                        </p:tav>
                                        <p:tav tm="100000">
                                          <p:val>
                                            <p:fltVal val="0.5"/>
                                          </p:val>
                                        </p:tav>
                                      </p:tavLst>
                                    </p:anim>
                                    <p:set>
                                      <p:cBhvr>
                                        <p:cTn id="65" dur="1" fill="hold">
                                          <p:stCondLst>
                                            <p:cond delay="2999"/>
                                          </p:stCondLst>
                                        </p:cTn>
                                        <p:tgtEl>
                                          <p:spTgt spid="4"/>
                                        </p:tgtEl>
                                        <p:attrNameLst>
                                          <p:attrName>style.visibility</p:attrName>
                                        </p:attrNameLst>
                                      </p:cBhvr>
                                      <p:to>
                                        <p:strVal val="hidden"/>
                                      </p:to>
                                    </p:set>
                                  </p:childTnLst>
                                </p:cTn>
                              </p:par>
                              <p:par>
                                <p:cTn id="66" presetID="23" presetClass="exit" presetSubtype="544" fill="hold" nodeType="withEffect">
                                  <p:stCondLst>
                                    <p:cond delay="0"/>
                                  </p:stCondLst>
                                  <p:childTnLst>
                                    <p:anim calcmode="lin" valueType="num">
                                      <p:cBhvr>
                                        <p:cTn id="67" dur="3000"/>
                                        <p:tgtEl>
                                          <p:spTgt spid="5"/>
                                        </p:tgtEl>
                                        <p:attrNameLst>
                                          <p:attrName>ppt_w</p:attrName>
                                        </p:attrNameLst>
                                      </p:cBhvr>
                                      <p:tavLst>
                                        <p:tav tm="0">
                                          <p:val>
                                            <p:strVal val="ppt_w"/>
                                          </p:val>
                                        </p:tav>
                                        <p:tav tm="100000">
                                          <p:val>
                                            <p:fltVal val="0"/>
                                          </p:val>
                                        </p:tav>
                                      </p:tavLst>
                                    </p:anim>
                                    <p:anim calcmode="lin" valueType="num">
                                      <p:cBhvr>
                                        <p:cTn id="68" dur="3000"/>
                                        <p:tgtEl>
                                          <p:spTgt spid="5"/>
                                        </p:tgtEl>
                                        <p:attrNameLst>
                                          <p:attrName>ppt_h</p:attrName>
                                        </p:attrNameLst>
                                      </p:cBhvr>
                                      <p:tavLst>
                                        <p:tav tm="0">
                                          <p:val>
                                            <p:strVal val="ppt_h"/>
                                          </p:val>
                                        </p:tav>
                                        <p:tav tm="100000">
                                          <p:val>
                                            <p:fltVal val="0"/>
                                          </p:val>
                                        </p:tav>
                                      </p:tavLst>
                                    </p:anim>
                                    <p:anim calcmode="lin" valueType="num">
                                      <p:cBhvr>
                                        <p:cTn id="69" dur="3000"/>
                                        <p:tgtEl>
                                          <p:spTgt spid="5"/>
                                        </p:tgtEl>
                                        <p:attrNameLst>
                                          <p:attrName>ppt_x</p:attrName>
                                        </p:attrNameLst>
                                      </p:cBhvr>
                                      <p:tavLst>
                                        <p:tav tm="0">
                                          <p:val>
                                            <p:strVal val="ppt_x"/>
                                          </p:val>
                                        </p:tav>
                                        <p:tav tm="100000">
                                          <p:val>
                                            <p:fltVal val="0.5"/>
                                          </p:val>
                                        </p:tav>
                                      </p:tavLst>
                                    </p:anim>
                                    <p:anim calcmode="lin" valueType="num">
                                      <p:cBhvr>
                                        <p:cTn id="70" dur="3000"/>
                                        <p:tgtEl>
                                          <p:spTgt spid="5"/>
                                        </p:tgtEl>
                                        <p:attrNameLst>
                                          <p:attrName>ppt_y</p:attrName>
                                        </p:attrNameLst>
                                      </p:cBhvr>
                                      <p:tavLst>
                                        <p:tav tm="0">
                                          <p:val>
                                            <p:strVal val="ppt_y"/>
                                          </p:val>
                                        </p:tav>
                                        <p:tav tm="100000">
                                          <p:val>
                                            <p:fltVal val="0.5"/>
                                          </p:val>
                                        </p:tav>
                                      </p:tavLst>
                                    </p:anim>
                                    <p:set>
                                      <p:cBhvr>
                                        <p:cTn id="71" dur="1" fill="hold">
                                          <p:stCondLst>
                                            <p:cond delay="2999"/>
                                          </p:stCondLst>
                                        </p:cTn>
                                        <p:tgtEl>
                                          <p:spTgt spid="5"/>
                                        </p:tgtEl>
                                        <p:attrNameLst>
                                          <p:attrName>style.visibility</p:attrName>
                                        </p:attrNameLst>
                                      </p:cBhvr>
                                      <p:to>
                                        <p:strVal val="hidden"/>
                                      </p:to>
                                    </p:set>
                                  </p:childTnLst>
                                </p:cTn>
                              </p:par>
                              <p:par>
                                <p:cTn id="72" presetID="23" presetClass="exit" presetSubtype="544" fill="hold" nodeType="withEffect">
                                  <p:stCondLst>
                                    <p:cond delay="0"/>
                                  </p:stCondLst>
                                  <p:childTnLst>
                                    <p:anim calcmode="lin" valueType="num">
                                      <p:cBhvr>
                                        <p:cTn id="73" dur="3000"/>
                                        <p:tgtEl>
                                          <p:spTgt spid="14"/>
                                        </p:tgtEl>
                                        <p:attrNameLst>
                                          <p:attrName>ppt_w</p:attrName>
                                        </p:attrNameLst>
                                      </p:cBhvr>
                                      <p:tavLst>
                                        <p:tav tm="0">
                                          <p:val>
                                            <p:strVal val="ppt_w"/>
                                          </p:val>
                                        </p:tav>
                                        <p:tav tm="100000">
                                          <p:val>
                                            <p:fltVal val="0"/>
                                          </p:val>
                                        </p:tav>
                                      </p:tavLst>
                                    </p:anim>
                                    <p:anim calcmode="lin" valueType="num">
                                      <p:cBhvr>
                                        <p:cTn id="74" dur="3000"/>
                                        <p:tgtEl>
                                          <p:spTgt spid="14"/>
                                        </p:tgtEl>
                                        <p:attrNameLst>
                                          <p:attrName>ppt_h</p:attrName>
                                        </p:attrNameLst>
                                      </p:cBhvr>
                                      <p:tavLst>
                                        <p:tav tm="0">
                                          <p:val>
                                            <p:strVal val="ppt_h"/>
                                          </p:val>
                                        </p:tav>
                                        <p:tav tm="100000">
                                          <p:val>
                                            <p:fltVal val="0"/>
                                          </p:val>
                                        </p:tav>
                                      </p:tavLst>
                                    </p:anim>
                                    <p:anim calcmode="lin" valueType="num">
                                      <p:cBhvr>
                                        <p:cTn id="75" dur="3000"/>
                                        <p:tgtEl>
                                          <p:spTgt spid="14"/>
                                        </p:tgtEl>
                                        <p:attrNameLst>
                                          <p:attrName>ppt_x</p:attrName>
                                        </p:attrNameLst>
                                      </p:cBhvr>
                                      <p:tavLst>
                                        <p:tav tm="0">
                                          <p:val>
                                            <p:strVal val="ppt_x"/>
                                          </p:val>
                                        </p:tav>
                                        <p:tav tm="100000">
                                          <p:val>
                                            <p:fltVal val="0.5"/>
                                          </p:val>
                                        </p:tav>
                                      </p:tavLst>
                                    </p:anim>
                                    <p:anim calcmode="lin" valueType="num">
                                      <p:cBhvr>
                                        <p:cTn id="76" dur="3000"/>
                                        <p:tgtEl>
                                          <p:spTgt spid="14"/>
                                        </p:tgtEl>
                                        <p:attrNameLst>
                                          <p:attrName>ppt_y</p:attrName>
                                        </p:attrNameLst>
                                      </p:cBhvr>
                                      <p:tavLst>
                                        <p:tav tm="0">
                                          <p:val>
                                            <p:strVal val="ppt_y"/>
                                          </p:val>
                                        </p:tav>
                                        <p:tav tm="100000">
                                          <p:val>
                                            <p:fltVal val="0.5"/>
                                          </p:val>
                                        </p:tav>
                                      </p:tavLst>
                                    </p:anim>
                                    <p:set>
                                      <p:cBhvr>
                                        <p:cTn id="77" dur="1" fill="hold">
                                          <p:stCondLst>
                                            <p:cond delay="2999"/>
                                          </p:stCondLst>
                                        </p:cTn>
                                        <p:tgtEl>
                                          <p:spTgt spid="1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3000"/>
                                        <p:tgtEl>
                                          <p:spTgt spid="15"/>
                                        </p:tgtEl>
                                        <p:attrNameLst>
                                          <p:attrName>ppt_w</p:attrName>
                                        </p:attrNameLst>
                                      </p:cBhvr>
                                      <p:tavLst>
                                        <p:tav tm="0">
                                          <p:val>
                                            <p:strVal val="ppt_w"/>
                                          </p:val>
                                        </p:tav>
                                        <p:tav tm="100000">
                                          <p:val>
                                            <p:fltVal val="0"/>
                                          </p:val>
                                        </p:tav>
                                      </p:tavLst>
                                    </p:anim>
                                    <p:anim calcmode="lin" valueType="num">
                                      <p:cBhvr>
                                        <p:cTn id="80" dur="3000"/>
                                        <p:tgtEl>
                                          <p:spTgt spid="15"/>
                                        </p:tgtEl>
                                        <p:attrNameLst>
                                          <p:attrName>ppt_h</p:attrName>
                                        </p:attrNameLst>
                                      </p:cBhvr>
                                      <p:tavLst>
                                        <p:tav tm="0">
                                          <p:val>
                                            <p:strVal val="ppt_h"/>
                                          </p:val>
                                        </p:tav>
                                        <p:tav tm="100000">
                                          <p:val>
                                            <p:fltVal val="0"/>
                                          </p:val>
                                        </p:tav>
                                      </p:tavLst>
                                    </p:anim>
                                    <p:anim calcmode="lin" valueType="num">
                                      <p:cBhvr>
                                        <p:cTn id="81" dur="3000"/>
                                        <p:tgtEl>
                                          <p:spTgt spid="15"/>
                                        </p:tgtEl>
                                        <p:attrNameLst>
                                          <p:attrName>ppt_x</p:attrName>
                                        </p:attrNameLst>
                                      </p:cBhvr>
                                      <p:tavLst>
                                        <p:tav tm="0">
                                          <p:val>
                                            <p:strVal val="ppt_x"/>
                                          </p:val>
                                        </p:tav>
                                        <p:tav tm="100000">
                                          <p:val>
                                            <p:fltVal val="0.5"/>
                                          </p:val>
                                        </p:tav>
                                      </p:tavLst>
                                    </p:anim>
                                    <p:anim calcmode="lin" valueType="num">
                                      <p:cBhvr>
                                        <p:cTn id="82" dur="3000"/>
                                        <p:tgtEl>
                                          <p:spTgt spid="15"/>
                                        </p:tgtEl>
                                        <p:attrNameLst>
                                          <p:attrName>ppt_y</p:attrName>
                                        </p:attrNameLst>
                                      </p:cBhvr>
                                      <p:tavLst>
                                        <p:tav tm="0">
                                          <p:val>
                                            <p:strVal val="ppt_y"/>
                                          </p:val>
                                        </p:tav>
                                        <p:tav tm="100000">
                                          <p:val>
                                            <p:fltVal val="0.5"/>
                                          </p:val>
                                        </p:tav>
                                      </p:tavLst>
                                    </p:anim>
                                    <p:set>
                                      <p:cBhvr>
                                        <p:cTn id="83" dur="1" fill="hold">
                                          <p:stCondLst>
                                            <p:cond delay="2999"/>
                                          </p:stCondLst>
                                        </p:cTn>
                                        <p:tgtEl>
                                          <p:spTgt spid="1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3000"/>
                                        <p:tgtEl>
                                          <p:spTgt spid="16"/>
                                        </p:tgtEl>
                                        <p:attrNameLst>
                                          <p:attrName>ppt_w</p:attrName>
                                        </p:attrNameLst>
                                      </p:cBhvr>
                                      <p:tavLst>
                                        <p:tav tm="0">
                                          <p:val>
                                            <p:strVal val="ppt_w"/>
                                          </p:val>
                                        </p:tav>
                                        <p:tav tm="100000">
                                          <p:val>
                                            <p:fltVal val="0"/>
                                          </p:val>
                                        </p:tav>
                                      </p:tavLst>
                                    </p:anim>
                                    <p:anim calcmode="lin" valueType="num">
                                      <p:cBhvr>
                                        <p:cTn id="86" dur="3000"/>
                                        <p:tgtEl>
                                          <p:spTgt spid="16"/>
                                        </p:tgtEl>
                                        <p:attrNameLst>
                                          <p:attrName>ppt_h</p:attrName>
                                        </p:attrNameLst>
                                      </p:cBhvr>
                                      <p:tavLst>
                                        <p:tav tm="0">
                                          <p:val>
                                            <p:strVal val="ppt_h"/>
                                          </p:val>
                                        </p:tav>
                                        <p:tav tm="100000">
                                          <p:val>
                                            <p:fltVal val="0"/>
                                          </p:val>
                                        </p:tav>
                                      </p:tavLst>
                                    </p:anim>
                                    <p:anim calcmode="lin" valueType="num">
                                      <p:cBhvr>
                                        <p:cTn id="87" dur="3000"/>
                                        <p:tgtEl>
                                          <p:spTgt spid="16"/>
                                        </p:tgtEl>
                                        <p:attrNameLst>
                                          <p:attrName>ppt_x</p:attrName>
                                        </p:attrNameLst>
                                      </p:cBhvr>
                                      <p:tavLst>
                                        <p:tav tm="0">
                                          <p:val>
                                            <p:strVal val="ppt_x"/>
                                          </p:val>
                                        </p:tav>
                                        <p:tav tm="100000">
                                          <p:val>
                                            <p:fltVal val="0.5"/>
                                          </p:val>
                                        </p:tav>
                                      </p:tavLst>
                                    </p:anim>
                                    <p:anim calcmode="lin" valueType="num">
                                      <p:cBhvr>
                                        <p:cTn id="88" dur="3000"/>
                                        <p:tgtEl>
                                          <p:spTgt spid="16"/>
                                        </p:tgtEl>
                                        <p:attrNameLst>
                                          <p:attrName>ppt_y</p:attrName>
                                        </p:attrNameLst>
                                      </p:cBhvr>
                                      <p:tavLst>
                                        <p:tav tm="0">
                                          <p:val>
                                            <p:strVal val="ppt_y"/>
                                          </p:val>
                                        </p:tav>
                                        <p:tav tm="100000">
                                          <p:val>
                                            <p:fltVal val="0.5"/>
                                          </p:val>
                                        </p:tav>
                                      </p:tavLst>
                                    </p:anim>
                                    <p:set>
                                      <p:cBhvr>
                                        <p:cTn id="89" dur="1" fill="hold">
                                          <p:stCondLst>
                                            <p:cond delay="2999"/>
                                          </p:stCondLst>
                                        </p:cTn>
                                        <p:tgtEl>
                                          <p:spTgt spid="1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3000"/>
                                        <p:tgtEl>
                                          <p:spTgt spid="17"/>
                                        </p:tgtEl>
                                        <p:attrNameLst>
                                          <p:attrName>ppt_w</p:attrName>
                                        </p:attrNameLst>
                                      </p:cBhvr>
                                      <p:tavLst>
                                        <p:tav tm="0">
                                          <p:val>
                                            <p:strVal val="ppt_w"/>
                                          </p:val>
                                        </p:tav>
                                        <p:tav tm="100000">
                                          <p:val>
                                            <p:fltVal val="0"/>
                                          </p:val>
                                        </p:tav>
                                      </p:tavLst>
                                    </p:anim>
                                    <p:anim calcmode="lin" valueType="num">
                                      <p:cBhvr>
                                        <p:cTn id="92" dur="3000"/>
                                        <p:tgtEl>
                                          <p:spTgt spid="17"/>
                                        </p:tgtEl>
                                        <p:attrNameLst>
                                          <p:attrName>ppt_h</p:attrName>
                                        </p:attrNameLst>
                                      </p:cBhvr>
                                      <p:tavLst>
                                        <p:tav tm="0">
                                          <p:val>
                                            <p:strVal val="ppt_h"/>
                                          </p:val>
                                        </p:tav>
                                        <p:tav tm="100000">
                                          <p:val>
                                            <p:fltVal val="0"/>
                                          </p:val>
                                        </p:tav>
                                      </p:tavLst>
                                    </p:anim>
                                    <p:anim calcmode="lin" valueType="num">
                                      <p:cBhvr>
                                        <p:cTn id="93" dur="3000"/>
                                        <p:tgtEl>
                                          <p:spTgt spid="17"/>
                                        </p:tgtEl>
                                        <p:attrNameLst>
                                          <p:attrName>ppt_x</p:attrName>
                                        </p:attrNameLst>
                                      </p:cBhvr>
                                      <p:tavLst>
                                        <p:tav tm="0">
                                          <p:val>
                                            <p:strVal val="ppt_x"/>
                                          </p:val>
                                        </p:tav>
                                        <p:tav tm="100000">
                                          <p:val>
                                            <p:fltVal val="0.5"/>
                                          </p:val>
                                        </p:tav>
                                      </p:tavLst>
                                    </p:anim>
                                    <p:anim calcmode="lin" valueType="num">
                                      <p:cBhvr>
                                        <p:cTn id="94" dur="3000"/>
                                        <p:tgtEl>
                                          <p:spTgt spid="17"/>
                                        </p:tgtEl>
                                        <p:attrNameLst>
                                          <p:attrName>ppt_y</p:attrName>
                                        </p:attrNameLst>
                                      </p:cBhvr>
                                      <p:tavLst>
                                        <p:tav tm="0">
                                          <p:val>
                                            <p:strVal val="ppt_y"/>
                                          </p:val>
                                        </p:tav>
                                        <p:tav tm="100000">
                                          <p:val>
                                            <p:fltVal val="0.5"/>
                                          </p:val>
                                        </p:tav>
                                      </p:tavLst>
                                    </p:anim>
                                    <p:set>
                                      <p:cBhvr>
                                        <p:cTn id="95" dur="1" fill="hold">
                                          <p:stCondLst>
                                            <p:cond delay="2999"/>
                                          </p:stCondLst>
                                        </p:cTn>
                                        <p:tgtEl>
                                          <p:spTgt spid="17"/>
                                        </p:tgtEl>
                                        <p:attrNameLst>
                                          <p:attrName>style.visibility</p:attrName>
                                        </p:attrNameLst>
                                      </p:cBhvr>
                                      <p:to>
                                        <p:strVal val="hidden"/>
                                      </p:to>
                                    </p:set>
                                  </p:childTnLst>
                                </p:cTn>
                              </p:par>
                              <p:par>
                                <p:cTn id="96" presetID="21" presetClass="exit" presetSubtype="8" fill="hold" nodeType="withEffect">
                                  <p:stCondLst>
                                    <p:cond delay="0"/>
                                  </p:stCondLst>
                                  <p:childTnLst>
                                    <p:animEffect transition="out" filter="wheel(8)">
                                      <p:cBhvr>
                                        <p:cTn id="97" dur="3000"/>
                                        <p:tgtEl>
                                          <p:spTgt spid="4"/>
                                        </p:tgtEl>
                                      </p:cBhvr>
                                    </p:animEffect>
                                    <p:set>
                                      <p:cBhvr>
                                        <p:cTn id="98" dur="1" fill="hold">
                                          <p:stCondLst>
                                            <p:cond delay="2999"/>
                                          </p:stCondLst>
                                        </p:cTn>
                                        <p:tgtEl>
                                          <p:spTgt spid="4"/>
                                        </p:tgtEl>
                                        <p:attrNameLst>
                                          <p:attrName>style.visibility</p:attrName>
                                        </p:attrNameLst>
                                      </p:cBhvr>
                                      <p:to>
                                        <p:strVal val="hidden"/>
                                      </p:to>
                                    </p:set>
                                  </p:childTnLst>
                                </p:cTn>
                              </p:par>
                              <p:par>
                                <p:cTn id="99" presetID="21" presetClass="exit" presetSubtype="8" fill="hold" nodeType="withEffect">
                                  <p:stCondLst>
                                    <p:cond delay="0"/>
                                  </p:stCondLst>
                                  <p:childTnLst>
                                    <p:animEffect transition="out" filter="wheel(8)">
                                      <p:cBhvr>
                                        <p:cTn id="100" dur="3000"/>
                                        <p:tgtEl>
                                          <p:spTgt spid="5"/>
                                        </p:tgtEl>
                                      </p:cBhvr>
                                    </p:animEffect>
                                    <p:set>
                                      <p:cBhvr>
                                        <p:cTn id="101" dur="1" fill="hold">
                                          <p:stCondLst>
                                            <p:cond delay="2999"/>
                                          </p:stCondLst>
                                        </p:cTn>
                                        <p:tgtEl>
                                          <p:spTgt spid="5"/>
                                        </p:tgtEl>
                                        <p:attrNameLst>
                                          <p:attrName>style.visibility</p:attrName>
                                        </p:attrNameLst>
                                      </p:cBhvr>
                                      <p:to>
                                        <p:strVal val="hidden"/>
                                      </p:to>
                                    </p:set>
                                  </p:childTnLst>
                                </p:cTn>
                              </p:par>
                              <p:par>
                                <p:cTn id="102" presetID="21" presetClass="exit" presetSubtype="8" fill="hold" nodeType="withEffect">
                                  <p:stCondLst>
                                    <p:cond delay="0"/>
                                  </p:stCondLst>
                                  <p:childTnLst>
                                    <p:animEffect transition="out" filter="wheel(8)">
                                      <p:cBhvr>
                                        <p:cTn id="103" dur="3000"/>
                                        <p:tgtEl>
                                          <p:spTgt spid="14"/>
                                        </p:tgtEl>
                                      </p:cBhvr>
                                    </p:animEffect>
                                    <p:set>
                                      <p:cBhvr>
                                        <p:cTn id="104" dur="1" fill="hold">
                                          <p:stCondLst>
                                            <p:cond delay="2999"/>
                                          </p:stCondLst>
                                        </p:cTn>
                                        <p:tgtEl>
                                          <p:spTgt spid="14"/>
                                        </p:tgtEl>
                                        <p:attrNameLst>
                                          <p:attrName>style.visibility</p:attrName>
                                        </p:attrNameLst>
                                      </p:cBhvr>
                                      <p:to>
                                        <p:strVal val="hidden"/>
                                      </p:to>
                                    </p:set>
                                  </p:childTnLst>
                                </p:cTn>
                              </p:par>
                              <p:par>
                                <p:cTn id="105" presetID="21" presetClass="exit" presetSubtype="8" fill="hold" nodeType="withEffect">
                                  <p:stCondLst>
                                    <p:cond delay="0"/>
                                  </p:stCondLst>
                                  <p:childTnLst>
                                    <p:animEffect transition="out" filter="wheel(8)">
                                      <p:cBhvr>
                                        <p:cTn id="106" dur="3000"/>
                                        <p:tgtEl>
                                          <p:spTgt spid="15"/>
                                        </p:tgtEl>
                                      </p:cBhvr>
                                    </p:animEffect>
                                    <p:set>
                                      <p:cBhvr>
                                        <p:cTn id="107" dur="1" fill="hold">
                                          <p:stCondLst>
                                            <p:cond delay="2999"/>
                                          </p:stCondLst>
                                        </p:cTn>
                                        <p:tgtEl>
                                          <p:spTgt spid="15"/>
                                        </p:tgtEl>
                                        <p:attrNameLst>
                                          <p:attrName>style.visibility</p:attrName>
                                        </p:attrNameLst>
                                      </p:cBhvr>
                                      <p:to>
                                        <p:strVal val="hidden"/>
                                      </p:to>
                                    </p:set>
                                  </p:childTnLst>
                                </p:cTn>
                              </p:par>
                              <p:par>
                                <p:cTn id="108" presetID="21" presetClass="exit" presetSubtype="8" fill="hold" nodeType="withEffect">
                                  <p:stCondLst>
                                    <p:cond delay="0"/>
                                  </p:stCondLst>
                                  <p:childTnLst>
                                    <p:animEffect transition="out" filter="wheel(8)">
                                      <p:cBhvr>
                                        <p:cTn id="109" dur="3000"/>
                                        <p:tgtEl>
                                          <p:spTgt spid="16"/>
                                        </p:tgtEl>
                                      </p:cBhvr>
                                    </p:animEffect>
                                    <p:set>
                                      <p:cBhvr>
                                        <p:cTn id="110" dur="1" fill="hold">
                                          <p:stCondLst>
                                            <p:cond delay="2999"/>
                                          </p:stCondLst>
                                        </p:cTn>
                                        <p:tgtEl>
                                          <p:spTgt spid="16"/>
                                        </p:tgtEl>
                                        <p:attrNameLst>
                                          <p:attrName>style.visibility</p:attrName>
                                        </p:attrNameLst>
                                      </p:cBhvr>
                                      <p:to>
                                        <p:strVal val="hidden"/>
                                      </p:to>
                                    </p:set>
                                  </p:childTnLst>
                                </p:cTn>
                              </p:par>
                              <p:par>
                                <p:cTn id="111" presetID="21" presetClass="exit" presetSubtype="8" fill="hold" nodeType="withEffect">
                                  <p:stCondLst>
                                    <p:cond delay="0"/>
                                  </p:stCondLst>
                                  <p:childTnLst>
                                    <p:animEffect transition="out" filter="wheel(8)">
                                      <p:cBhvr>
                                        <p:cTn id="112" dur="3000"/>
                                        <p:tgtEl>
                                          <p:spTgt spid="17"/>
                                        </p:tgtEl>
                                      </p:cBhvr>
                                    </p:animEffect>
                                    <p:set>
                                      <p:cBhvr>
                                        <p:cTn id="113" dur="1" fill="hold">
                                          <p:stCondLst>
                                            <p:cond delay="2999"/>
                                          </p:stCondLst>
                                        </p:cTn>
                                        <p:tgtEl>
                                          <p:spTgt spid="17"/>
                                        </p:tgtEl>
                                        <p:attrNameLst>
                                          <p:attrName>style.visibility</p:attrName>
                                        </p:attrNameLst>
                                      </p:cBhvr>
                                      <p:to>
                                        <p:strVal val="hidden"/>
                                      </p:to>
                                    </p:set>
                                  </p:childTnLst>
                                </p:cTn>
                              </p:par>
                              <p:par>
                                <p:cTn id="114" presetID="8" presetClass="emph" presetSubtype="0" fill="hold" nodeType="withEffect">
                                  <p:stCondLst>
                                    <p:cond delay="0"/>
                                  </p:stCondLst>
                                  <p:childTnLst>
                                    <p:animRot by="21600000">
                                      <p:cBhvr>
                                        <p:cTn id="115" dur="3000" fill="hold"/>
                                        <p:tgtEl>
                                          <p:spTgt spid="4"/>
                                        </p:tgtEl>
                                        <p:attrNameLst>
                                          <p:attrName>r</p:attrName>
                                        </p:attrNameLst>
                                      </p:cBhvr>
                                    </p:animRot>
                                  </p:childTnLst>
                                </p:cTn>
                              </p:par>
                              <p:par>
                                <p:cTn id="116" presetID="8" presetClass="emph" presetSubtype="0" fill="hold" nodeType="withEffect">
                                  <p:stCondLst>
                                    <p:cond delay="0"/>
                                  </p:stCondLst>
                                  <p:childTnLst>
                                    <p:animRot by="21600000">
                                      <p:cBhvr>
                                        <p:cTn id="117" dur="3000" fill="hold"/>
                                        <p:tgtEl>
                                          <p:spTgt spid="5"/>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14"/>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15"/>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16"/>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17"/>
                                        </p:tgtEl>
                                        <p:attrNameLst>
                                          <p:attrName>r</p:attrName>
                                        </p:attrNameLst>
                                      </p:cBhvr>
                                    </p:animRot>
                                  </p:childTnLst>
                                </p:cTn>
                              </p:par>
                              <p:par>
                                <p:cTn id="126" presetID="23" presetClass="entr" presetSubtype="288" fill="hold" nodeType="withEffect">
                                  <p:stCondLst>
                                    <p:cond delay="0"/>
                                  </p:stCondLst>
                                  <p:childTnLst>
                                    <p:set>
                                      <p:cBhvr>
                                        <p:cTn id="127" dur="1" fill="hold">
                                          <p:stCondLst>
                                            <p:cond delay="0"/>
                                          </p:stCondLst>
                                        </p:cTn>
                                        <p:tgtEl>
                                          <p:spTgt spid="3"/>
                                        </p:tgtEl>
                                        <p:attrNameLst>
                                          <p:attrName>style.visibility</p:attrName>
                                        </p:attrNameLst>
                                      </p:cBhvr>
                                      <p:to>
                                        <p:strVal val="visible"/>
                                      </p:to>
                                    </p:set>
                                    <p:anim calcmode="lin" valueType="num">
                                      <p:cBhvr>
                                        <p:cTn id="128" dur="4000" fill="hold"/>
                                        <p:tgtEl>
                                          <p:spTgt spid="3"/>
                                        </p:tgtEl>
                                        <p:attrNameLst>
                                          <p:attrName>ppt_w</p:attrName>
                                        </p:attrNameLst>
                                      </p:cBhvr>
                                      <p:tavLst>
                                        <p:tav tm="0">
                                          <p:val>
                                            <p:strVal val="4/3*#ppt_w"/>
                                          </p:val>
                                        </p:tav>
                                        <p:tav tm="100000">
                                          <p:val>
                                            <p:strVal val="#ppt_w"/>
                                          </p:val>
                                        </p:tav>
                                      </p:tavLst>
                                    </p:anim>
                                    <p:anim calcmode="lin" valueType="num">
                                      <p:cBhvr>
                                        <p:cTn id="129" dur="4000" fill="hold"/>
                                        <p:tgtEl>
                                          <p:spTgt spid="3"/>
                                        </p:tgtEl>
                                        <p:attrNameLst>
                                          <p:attrName>ppt_h</p:attrName>
                                        </p:attrNameLst>
                                      </p:cBhvr>
                                      <p:tavLst>
                                        <p:tav tm="0">
                                          <p:val>
                                            <p:strVal val="4/3*#ppt_h"/>
                                          </p:val>
                                        </p:tav>
                                        <p:tav tm="100000">
                                          <p:val>
                                            <p:strVal val="#ppt_h"/>
                                          </p:val>
                                        </p:tav>
                                      </p:tavLst>
                                    </p:anim>
                                  </p:childTnLst>
                                </p:cTn>
                              </p:par>
                              <p:par>
                                <p:cTn id="130" presetID="21" presetClass="entr" presetSubtype="8" fill="hold" nodeType="withEffect">
                                  <p:stCondLst>
                                    <p:cond delay="0"/>
                                  </p:stCondLst>
                                  <p:childTnLst>
                                    <p:set>
                                      <p:cBhvr>
                                        <p:cTn id="131" dur="1" fill="hold">
                                          <p:stCondLst>
                                            <p:cond delay="0"/>
                                          </p:stCondLst>
                                        </p:cTn>
                                        <p:tgtEl>
                                          <p:spTgt spid="3"/>
                                        </p:tgtEl>
                                        <p:attrNameLst>
                                          <p:attrName>style.visibility</p:attrName>
                                        </p:attrNameLst>
                                      </p:cBhvr>
                                      <p:to>
                                        <p:strVal val="visible"/>
                                      </p:to>
                                    </p:set>
                                    <p:animEffect transition="in" filter="wheel(8)">
                                      <p:cBhvr>
                                        <p:cTn id="132" dur="3000"/>
                                        <p:tgtEl>
                                          <p:spTgt spid="3"/>
                                        </p:tgtEl>
                                      </p:cBhvr>
                                    </p:animEffect>
                                  </p:childTnLst>
                                </p:cTn>
                              </p:par>
                            </p:childTnLst>
                          </p:cTn>
                        </p:par>
                        <p:par>
                          <p:cTn id="133" fill="hold">
                            <p:stCondLst>
                              <p:cond delay="7000"/>
                            </p:stCondLst>
                            <p:childTnLst>
                              <p:par>
                                <p:cTn id="134" presetID="40" presetClass="entr" presetSubtype="0" fill="hold" grpId="0" nodeType="afterEffect">
                                  <p:stCondLst>
                                    <p:cond delay="0"/>
                                  </p:stCondLst>
                                  <p:iterate type="lt">
                                    <p:tmPct val="10000"/>
                                  </p:iterate>
                                  <p:childTnLst>
                                    <p:set>
                                      <p:cBhvr>
                                        <p:cTn id="135" dur="1" fill="hold">
                                          <p:stCondLst>
                                            <p:cond delay="0"/>
                                          </p:stCondLst>
                                        </p:cTn>
                                        <p:tgtEl>
                                          <p:spTgt spid="9"/>
                                        </p:tgtEl>
                                        <p:attrNameLst>
                                          <p:attrName>style.visibility</p:attrName>
                                        </p:attrNameLst>
                                      </p:cBhvr>
                                      <p:to>
                                        <p:strVal val="visible"/>
                                      </p:to>
                                    </p:set>
                                    <p:animEffect transition="in" filter="fade">
                                      <p:cBhvr>
                                        <p:cTn id="136" dur="1000"/>
                                        <p:tgtEl>
                                          <p:spTgt spid="9"/>
                                        </p:tgtEl>
                                      </p:cBhvr>
                                    </p:animEffect>
                                    <p:anim calcmode="lin" valueType="num">
                                      <p:cBhvr>
                                        <p:cTn id="137" dur="1000" fill="hold"/>
                                        <p:tgtEl>
                                          <p:spTgt spid="9"/>
                                        </p:tgtEl>
                                        <p:attrNameLst>
                                          <p:attrName>ppt_x</p:attrName>
                                        </p:attrNameLst>
                                      </p:cBhvr>
                                      <p:tavLst>
                                        <p:tav tm="0">
                                          <p:val>
                                            <p:strVal val="#ppt_x-.1"/>
                                          </p:val>
                                        </p:tav>
                                        <p:tav tm="100000">
                                          <p:val>
                                            <p:strVal val="#ppt_x"/>
                                          </p:val>
                                        </p:tav>
                                      </p:tavLst>
                                    </p:anim>
                                    <p:anim calcmode="lin" valueType="num">
                                      <p:cBhvr>
                                        <p:cTn id="13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32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0f369a8880e12ceae7aadb79509eaeb9.jpg"/>
          <p:cNvPicPr>
            <a:picLocks noChangeAspect="1"/>
          </p:cNvPicPr>
          <p:nvPr/>
        </p:nvPicPr>
        <p:blipFill>
          <a:blip r:embed="rId2" cstate="print"/>
          <a:stretch>
            <a:fillRect/>
          </a:stretch>
        </p:blipFill>
        <p:spPr bwMode="auto">
          <a:xfrm>
            <a:off x="-900608" y="267494"/>
            <a:ext cx="9721080" cy="4608512"/>
          </a:xfrm>
          <a:prstGeom prst="rect">
            <a:avLst/>
          </a:prstGeom>
          <a:solidFill>
            <a:schemeClr val="bg1"/>
          </a:solidFill>
          <a:ln w="9525">
            <a:noFill/>
            <a:miter lim="800000"/>
            <a:headEnd/>
            <a:tailEnd/>
          </a:ln>
          <a:scene3d>
            <a:camera prst="perspectiveLeft"/>
            <a:lightRig rig="threePt" dir="t"/>
          </a:scene3d>
          <a:sp3d>
            <a:bevelT w="254000" h="190500" prst="convex"/>
          </a:sp3d>
        </p:spPr>
      </p:pic>
      <p:sp>
        <p:nvSpPr>
          <p:cNvPr id="14" name="13 Rectángulo"/>
          <p:cNvSpPr/>
          <p:nvPr/>
        </p:nvSpPr>
        <p:spPr>
          <a:xfrm rot="958054">
            <a:off x="376238" y="1266825"/>
            <a:ext cx="2397125" cy="198438"/>
          </a:xfrm>
          <a:prstGeom prst="rect">
            <a:avLst/>
          </a:prstGeom>
          <a:solidFill>
            <a:schemeClr val="tx2">
              <a:lumMod val="90000"/>
            </a:schemeClr>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rot="20637084">
            <a:off x="392113" y="2039938"/>
            <a:ext cx="2389187" cy="206375"/>
          </a:xfrm>
          <a:prstGeom prst="rect">
            <a:avLst/>
          </a:prstGeom>
          <a:solidFill>
            <a:schemeClr val="tx2">
              <a:lumMod val="90000"/>
            </a:schemeClr>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ectángulo"/>
          <p:cNvSpPr/>
          <p:nvPr/>
        </p:nvSpPr>
        <p:spPr>
          <a:xfrm rot="958054">
            <a:off x="1689100" y="1238250"/>
            <a:ext cx="2378075" cy="203200"/>
          </a:xfrm>
          <a:prstGeom prst="rect">
            <a:avLst/>
          </a:prstGeom>
          <a:solidFill>
            <a:schemeClr val="tx2">
              <a:lumMod val="90000"/>
            </a:schemeClr>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ctángulo"/>
          <p:cNvSpPr/>
          <p:nvPr/>
        </p:nvSpPr>
        <p:spPr>
          <a:xfrm rot="20637084">
            <a:off x="1689100" y="2039938"/>
            <a:ext cx="2378075" cy="206375"/>
          </a:xfrm>
          <a:prstGeom prst="rect">
            <a:avLst/>
          </a:prstGeom>
          <a:solidFill>
            <a:schemeClr val="tx2">
              <a:lumMod val="90000"/>
            </a:schemeClr>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Rectángulo"/>
          <p:cNvSpPr/>
          <p:nvPr/>
        </p:nvSpPr>
        <p:spPr>
          <a:xfrm rot="958054">
            <a:off x="3130550" y="1227138"/>
            <a:ext cx="2297113" cy="207962"/>
          </a:xfrm>
          <a:prstGeom prst="rect">
            <a:avLst/>
          </a:prstGeom>
          <a:solidFill>
            <a:schemeClr val="tx2">
              <a:lumMod val="90000"/>
            </a:schemeClr>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Rectángulo"/>
          <p:cNvSpPr/>
          <p:nvPr/>
        </p:nvSpPr>
        <p:spPr>
          <a:xfrm rot="20637084">
            <a:off x="2986088" y="2047875"/>
            <a:ext cx="2436812" cy="190500"/>
          </a:xfrm>
          <a:prstGeom prst="rect">
            <a:avLst/>
          </a:prstGeom>
          <a:solidFill>
            <a:schemeClr val="tx2">
              <a:lumMod val="90000"/>
            </a:schemeClr>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Rectángulo"/>
          <p:cNvSpPr/>
          <p:nvPr/>
        </p:nvSpPr>
        <p:spPr>
          <a:xfrm rot="958054">
            <a:off x="4281488" y="1235075"/>
            <a:ext cx="2357437" cy="209550"/>
          </a:xfrm>
          <a:prstGeom prst="rect">
            <a:avLst/>
          </a:prstGeom>
          <a:solidFill>
            <a:schemeClr val="tx2">
              <a:lumMod val="90000"/>
            </a:schemeClr>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7" name="26 Rectángulo"/>
          <p:cNvSpPr/>
          <p:nvPr/>
        </p:nvSpPr>
        <p:spPr>
          <a:xfrm rot="20637084">
            <a:off x="4279900" y="2036763"/>
            <a:ext cx="2359025" cy="212725"/>
          </a:xfrm>
          <a:prstGeom prst="rect">
            <a:avLst/>
          </a:prstGeom>
          <a:solidFill>
            <a:schemeClr val="tx2">
              <a:lumMod val="90000"/>
            </a:schemeClr>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0" name="29 Rectángulo"/>
          <p:cNvSpPr/>
          <p:nvPr/>
        </p:nvSpPr>
        <p:spPr>
          <a:xfrm rot="958054">
            <a:off x="5719763" y="1223963"/>
            <a:ext cx="2278062" cy="231775"/>
          </a:xfrm>
          <a:prstGeom prst="rect">
            <a:avLst/>
          </a:prstGeom>
          <a:solidFill>
            <a:schemeClr val="tx2">
              <a:lumMod val="90000"/>
            </a:schemeClr>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1" name="30 Rectángulo"/>
          <p:cNvSpPr/>
          <p:nvPr/>
        </p:nvSpPr>
        <p:spPr>
          <a:xfrm rot="20637084">
            <a:off x="5719763" y="2025650"/>
            <a:ext cx="2278062" cy="234950"/>
          </a:xfrm>
          <a:prstGeom prst="rect">
            <a:avLst/>
          </a:prstGeom>
          <a:solidFill>
            <a:schemeClr val="tx2">
              <a:lumMod val="90000"/>
            </a:schemeClr>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4" name="33 Rectángulo"/>
          <p:cNvSpPr/>
          <p:nvPr/>
        </p:nvSpPr>
        <p:spPr>
          <a:xfrm rot="958054">
            <a:off x="6943725" y="1217613"/>
            <a:ext cx="2230438" cy="244475"/>
          </a:xfrm>
          <a:prstGeom prst="rect">
            <a:avLst/>
          </a:prstGeom>
          <a:solidFill>
            <a:schemeClr val="tx2">
              <a:lumMod val="90000"/>
            </a:schemeClr>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5" name="34 Rectángulo"/>
          <p:cNvSpPr/>
          <p:nvPr/>
        </p:nvSpPr>
        <p:spPr>
          <a:xfrm rot="20637084">
            <a:off x="7013575" y="2008188"/>
            <a:ext cx="2162175" cy="269875"/>
          </a:xfrm>
          <a:prstGeom prst="rect">
            <a:avLst/>
          </a:prstGeom>
          <a:solidFill>
            <a:schemeClr val="tx2">
              <a:lumMod val="90000"/>
            </a:schemeClr>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0" name="39 Rectángulo"/>
          <p:cNvSpPr/>
          <p:nvPr/>
        </p:nvSpPr>
        <p:spPr>
          <a:xfrm rot="20637084">
            <a:off x="6497638" y="3201988"/>
            <a:ext cx="2503487" cy="223837"/>
          </a:xfrm>
          <a:prstGeom prst="rect">
            <a:avLst/>
          </a:prstGeom>
          <a:solidFill>
            <a:schemeClr val="accent3">
              <a:lumMod val="50000"/>
            </a:schemeClr>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1" name="40 Rectángulo"/>
          <p:cNvSpPr/>
          <p:nvPr/>
        </p:nvSpPr>
        <p:spPr>
          <a:xfrm rot="958054">
            <a:off x="6427788" y="4002088"/>
            <a:ext cx="2582862" cy="244475"/>
          </a:xfrm>
          <a:prstGeom prst="rect">
            <a:avLst/>
          </a:prstGeom>
          <a:solidFill>
            <a:schemeClr val="accent3">
              <a:lumMod val="50000"/>
            </a:schemeClr>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4" name="43 Rectángulo"/>
          <p:cNvSpPr/>
          <p:nvPr/>
        </p:nvSpPr>
        <p:spPr>
          <a:xfrm rot="20637084">
            <a:off x="5275263" y="3184525"/>
            <a:ext cx="2381250" cy="212725"/>
          </a:xfrm>
          <a:prstGeom prst="rect">
            <a:avLst/>
          </a:prstGeom>
          <a:solidFill>
            <a:schemeClr val="accent3">
              <a:lumMod val="50000"/>
            </a:schemeClr>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5" name="44 Rectángulo"/>
          <p:cNvSpPr/>
          <p:nvPr/>
        </p:nvSpPr>
        <p:spPr>
          <a:xfrm rot="958054">
            <a:off x="5281613" y="4037013"/>
            <a:ext cx="2312987" cy="246062"/>
          </a:xfrm>
          <a:prstGeom prst="rect">
            <a:avLst/>
          </a:prstGeom>
          <a:solidFill>
            <a:schemeClr val="accent3">
              <a:lumMod val="50000"/>
            </a:schemeClr>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8" name="47 Rectángulo"/>
          <p:cNvSpPr/>
          <p:nvPr/>
        </p:nvSpPr>
        <p:spPr>
          <a:xfrm rot="20637084">
            <a:off x="3914775" y="3228975"/>
            <a:ext cx="2184400" cy="241300"/>
          </a:xfrm>
          <a:prstGeom prst="rect">
            <a:avLst/>
          </a:prstGeom>
          <a:solidFill>
            <a:schemeClr val="accent3">
              <a:lumMod val="50000"/>
            </a:schemeClr>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9" name="48 Rectángulo"/>
          <p:cNvSpPr/>
          <p:nvPr/>
        </p:nvSpPr>
        <p:spPr>
          <a:xfrm rot="958054">
            <a:off x="3911600" y="4019550"/>
            <a:ext cx="2174875" cy="209550"/>
          </a:xfrm>
          <a:prstGeom prst="rect">
            <a:avLst/>
          </a:prstGeom>
          <a:solidFill>
            <a:schemeClr val="accent3">
              <a:lumMod val="50000"/>
            </a:schemeClr>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2" name="51 Rectángulo"/>
          <p:cNvSpPr/>
          <p:nvPr/>
        </p:nvSpPr>
        <p:spPr>
          <a:xfrm rot="20637084">
            <a:off x="2549525" y="3151188"/>
            <a:ext cx="2143125" cy="252412"/>
          </a:xfrm>
          <a:prstGeom prst="rect">
            <a:avLst/>
          </a:prstGeom>
          <a:solidFill>
            <a:schemeClr val="accent3">
              <a:lumMod val="50000"/>
            </a:schemeClr>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3" name="52 Rectángulo"/>
          <p:cNvSpPr/>
          <p:nvPr/>
        </p:nvSpPr>
        <p:spPr>
          <a:xfrm rot="958054">
            <a:off x="2550609" y="4021718"/>
            <a:ext cx="2203450" cy="271473"/>
          </a:xfrm>
          <a:prstGeom prst="rect">
            <a:avLst/>
          </a:prstGeom>
          <a:solidFill>
            <a:schemeClr val="accent3">
              <a:lumMod val="50000"/>
            </a:schemeClr>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6" name="55 Rectángulo"/>
          <p:cNvSpPr/>
          <p:nvPr/>
        </p:nvSpPr>
        <p:spPr>
          <a:xfrm rot="20637084">
            <a:off x="1319213" y="3163888"/>
            <a:ext cx="2233612" cy="227012"/>
          </a:xfrm>
          <a:prstGeom prst="rect">
            <a:avLst/>
          </a:prstGeom>
          <a:solidFill>
            <a:schemeClr val="accent3">
              <a:lumMod val="50000"/>
            </a:schemeClr>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7" name="56 Rectángulo"/>
          <p:cNvSpPr/>
          <p:nvPr/>
        </p:nvSpPr>
        <p:spPr>
          <a:xfrm rot="958054">
            <a:off x="1320800" y="4110038"/>
            <a:ext cx="2312988" cy="246062"/>
          </a:xfrm>
          <a:prstGeom prst="rect">
            <a:avLst/>
          </a:prstGeom>
          <a:solidFill>
            <a:schemeClr val="accent3">
              <a:lumMod val="50000"/>
            </a:schemeClr>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0" name="59 Rectángulo"/>
          <p:cNvSpPr/>
          <p:nvPr/>
        </p:nvSpPr>
        <p:spPr>
          <a:xfrm rot="20637084">
            <a:off x="-19050" y="3151188"/>
            <a:ext cx="2425700" cy="227012"/>
          </a:xfrm>
          <a:prstGeom prst="rect">
            <a:avLst/>
          </a:prstGeom>
          <a:solidFill>
            <a:schemeClr val="accent3">
              <a:lumMod val="50000"/>
            </a:schemeClr>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1" name="60 Rectángulo"/>
          <p:cNvSpPr/>
          <p:nvPr/>
        </p:nvSpPr>
        <p:spPr>
          <a:xfrm rot="958054">
            <a:off x="-23813" y="4137025"/>
            <a:ext cx="2519363" cy="254000"/>
          </a:xfrm>
          <a:prstGeom prst="rect">
            <a:avLst/>
          </a:prstGeom>
          <a:solidFill>
            <a:schemeClr val="accent3">
              <a:lumMod val="50000"/>
            </a:schemeClr>
          </a:solidFill>
          <a:ln>
            <a:noFill/>
          </a:ln>
          <a:effectLst/>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2298" name="61 Rectángulo"/>
          <p:cNvSpPr>
            <a:spLocks noChangeArrowheads="1"/>
          </p:cNvSpPr>
          <p:nvPr/>
        </p:nvSpPr>
        <p:spPr bwMode="auto">
          <a:xfrm>
            <a:off x="3227388" y="2387600"/>
            <a:ext cx="185737" cy="368300"/>
          </a:xfrm>
          <a:prstGeom prst="rect">
            <a:avLst/>
          </a:prstGeom>
          <a:noFill/>
          <a:ln w="9525">
            <a:noFill/>
            <a:miter lim="800000"/>
            <a:headEnd/>
            <a:tailEnd/>
          </a:ln>
        </p:spPr>
        <p:txBody>
          <a:bodyPr wrap="none">
            <a:spAutoFit/>
          </a:bodyPr>
          <a:lstStyle/>
          <a:p>
            <a:endParaRPr lang="es-ES">
              <a:latin typeface="Calibri" pitchFamily="34" charset="0"/>
            </a:endParaRPr>
          </a:p>
        </p:txBody>
      </p:sp>
      <p:sp>
        <p:nvSpPr>
          <p:cNvPr id="52299" name="63 CuadroTexto"/>
          <p:cNvSpPr txBox="1">
            <a:spLocks noChangeArrowheads="1"/>
          </p:cNvSpPr>
          <p:nvPr/>
        </p:nvSpPr>
        <p:spPr bwMode="auto">
          <a:xfrm>
            <a:off x="3714750" y="-928688"/>
            <a:ext cx="184150" cy="369888"/>
          </a:xfrm>
          <a:prstGeom prst="rect">
            <a:avLst/>
          </a:prstGeom>
          <a:noFill/>
          <a:ln w="9525">
            <a:noFill/>
            <a:miter lim="800000"/>
            <a:headEnd/>
            <a:tailEnd/>
          </a:ln>
        </p:spPr>
        <p:txBody>
          <a:bodyPr wrap="none">
            <a:spAutoFit/>
          </a:bodyPr>
          <a:lstStyle/>
          <a:p>
            <a:endParaRPr lang="es-ES">
              <a:latin typeface="Calibri" pitchFamily="34" charset="0"/>
            </a:endParaRPr>
          </a:p>
        </p:txBody>
      </p:sp>
      <p:sp>
        <p:nvSpPr>
          <p:cNvPr id="52300" name="65 Rectángulo"/>
          <p:cNvSpPr>
            <a:spLocks noChangeArrowheads="1"/>
          </p:cNvSpPr>
          <p:nvPr/>
        </p:nvSpPr>
        <p:spPr bwMode="auto">
          <a:xfrm>
            <a:off x="4027488" y="2387600"/>
            <a:ext cx="184150" cy="368300"/>
          </a:xfrm>
          <a:prstGeom prst="rect">
            <a:avLst/>
          </a:prstGeom>
          <a:noFill/>
          <a:ln w="9525">
            <a:noFill/>
            <a:miter lim="800000"/>
            <a:headEnd/>
            <a:tailEnd/>
          </a:ln>
        </p:spPr>
        <p:txBody>
          <a:bodyPr wrap="none">
            <a:spAutoFit/>
          </a:bodyPr>
          <a:lstStyle/>
          <a:p>
            <a:endParaRPr lang="es-ES">
              <a:latin typeface="Calibri" pitchFamily="34" charset="0"/>
            </a:endParaRPr>
          </a:p>
        </p:txBody>
      </p:sp>
      <p:sp>
        <p:nvSpPr>
          <p:cNvPr id="32" name="31 CuadroTexto"/>
          <p:cNvSpPr txBox="1"/>
          <p:nvPr/>
        </p:nvSpPr>
        <p:spPr>
          <a:xfrm>
            <a:off x="1259632" y="4299942"/>
            <a:ext cx="6553200" cy="646112"/>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….con bellas y aromáticas flores que hiciesen los paseos de Felipe V lo más placenteros y hermosos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posibles.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1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3000" fill="hold"/>
                                        <p:tgtEl>
                                          <p:spTgt spid="14"/>
                                        </p:tgtEl>
                                        <p:attrNameLst>
                                          <p:attrName>ppt_x</p:attrName>
                                        </p:attrNameLst>
                                      </p:cBhvr>
                                      <p:tavLst>
                                        <p:tav tm="0">
                                          <p:val>
                                            <p:strVal val="0-#ppt_w/2"/>
                                          </p:val>
                                        </p:tav>
                                        <p:tav tm="100000">
                                          <p:val>
                                            <p:strVal val="#ppt_x"/>
                                          </p:val>
                                        </p:tav>
                                      </p:tavLst>
                                    </p:anim>
                                    <p:anim calcmode="lin" valueType="num">
                                      <p:cBhvr additive="base">
                                        <p:cTn id="8" dur="3000" fill="hold"/>
                                        <p:tgtEl>
                                          <p:spTgt spid="14"/>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3000" fill="hold"/>
                                        <p:tgtEl>
                                          <p:spTgt spid="18"/>
                                        </p:tgtEl>
                                        <p:attrNameLst>
                                          <p:attrName>ppt_x</p:attrName>
                                        </p:attrNameLst>
                                      </p:cBhvr>
                                      <p:tavLst>
                                        <p:tav tm="0">
                                          <p:val>
                                            <p:strVal val="0-#ppt_w/2"/>
                                          </p:val>
                                        </p:tav>
                                        <p:tav tm="100000">
                                          <p:val>
                                            <p:strVal val="#ppt_x"/>
                                          </p:val>
                                        </p:tav>
                                      </p:tavLst>
                                    </p:anim>
                                    <p:anim calcmode="lin" valueType="num">
                                      <p:cBhvr additive="base">
                                        <p:cTn id="12" dur="3000" fill="hold"/>
                                        <p:tgtEl>
                                          <p:spTgt spid="18"/>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3000" fill="hold"/>
                                        <p:tgtEl>
                                          <p:spTgt spid="22"/>
                                        </p:tgtEl>
                                        <p:attrNameLst>
                                          <p:attrName>ppt_x</p:attrName>
                                        </p:attrNameLst>
                                      </p:cBhvr>
                                      <p:tavLst>
                                        <p:tav tm="0">
                                          <p:val>
                                            <p:strVal val="0-#ppt_w/2"/>
                                          </p:val>
                                        </p:tav>
                                        <p:tav tm="100000">
                                          <p:val>
                                            <p:strVal val="#ppt_x"/>
                                          </p:val>
                                        </p:tav>
                                      </p:tavLst>
                                    </p:anim>
                                    <p:anim calcmode="lin" valueType="num">
                                      <p:cBhvr additive="base">
                                        <p:cTn id="16" dur="3000" fill="hold"/>
                                        <p:tgtEl>
                                          <p:spTgt spid="22"/>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3000" fill="hold"/>
                                        <p:tgtEl>
                                          <p:spTgt spid="26"/>
                                        </p:tgtEl>
                                        <p:attrNameLst>
                                          <p:attrName>ppt_x</p:attrName>
                                        </p:attrNameLst>
                                      </p:cBhvr>
                                      <p:tavLst>
                                        <p:tav tm="0">
                                          <p:val>
                                            <p:strVal val="0-#ppt_w/2"/>
                                          </p:val>
                                        </p:tav>
                                        <p:tav tm="100000">
                                          <p:val>
                                            <p:strVal val="#ppt_x"/>
                                          </p:val>
                                        </p:tav>
                                      </p:tavLst>
                                    </p:anim>
                                    <p:anim calcmode="lin" valueType="num">
                                      <p:cBhvr additive="base">
                                        <p:cTn id="20" dur="3000" fill="hold"/>
                                        <p:tgtEl>
                                          <p:spTgt spid="26"/>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3000" fill="hold"/>
                                        <p:tgtEl>
                                          <p:spTgt spid="30"/>
                                        </p:tgtEl>
                                        <p:attrNameLst>
                                          <p:attrName>ppt_x</p:attrName>
                                        </p:attrNameLst>
                                      </p:cBhvr>
                                      <p:tavLst>
                                        <p:tav tm="0">
                                          <p:val>
                                            <p:strVal val="0-#ppt_w/2"/>
                                          </p:val>
                                        </p:tav>
                                        <p:tav tm="100000">
                                          <p:val>
                                            <p:strVal val="#ppt_x"/>
                                          </p:val>
                                        </p:tav>
                                      </p:tavLst>
                                    </p:anim>
                                    <p:anim calcmode="lin" valueType="num">
                                      <p:cBhvr additive="base">
                                        <p:cTn id="24" dur="3000" fill="hold"/>
                                        <p:tgtEl>
                                          <p:spTgt spid="30"/>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3000" fill="hold"/>
                                        <p:tgtEl>
                                          <p:spTgt spid="34"/>
                                        </p:tgtEl>
                                        <p:attrNameLst>
                                          <p:attrName>ppt_x</p:attrName>
                                        </p:attrNameLst>
                                      </p:cBhvr>
                                      <p:tavLst>
                                        <p:tav tm="0">
                                          <p:val>
                                            <p:strVal val="0-#ppt_w/2"/>
                                          </p:val>
                                        </p:tav>
                                        <p:tav tm="100000">
                                          <p:val>
                                            <p:strVal val="#ppt_x"/>
                                          </p:val>
                                        </p:tav>
                                      </p:tavLst>
                                    </p:anim>
                                    <p:anim calcmode="lin" valueType="num">
                                      <p:cBhvr additive="base">
                                        <p:cTn id="28" dur="3000" fill="hold"/>
                                        <p:tgtEl>
                                          <p:spTgt spid="34"/>
                                        </p:tgtEl>
                                        <p:attrNameLst>
                                          <p:attrName>ppt_y</p:attrName>
                                        </p:attrNameLst>
                                      </p:cBhvr>
                                      <p:tavLst>
                                        <p:tav tm="0">
                                          <p:val>
                                            <p:strVal val="0-#ppt_h/2"/>
                                          </p:val>
                                        </p:tav>
                                        <p:tav tm="100000">
                                          <p:val>
                                            <p:strVal val="#ppt_y"/>
                                          </p:val>
                                        </p:tav>
                                      </p:tavLst>
                                    </p:anim>
                                  </p:childTnLst>
                                </p:cTn>
                              </p:par>
                              <p:par>
                                <p:cTn id="29" presetID="2" presetClass="entr" presetSubtype="12"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3000" fill="hold"/>
                                        <p:tgtEl>
                                          <p:spTgt spid="15"/>
                                        </p:tgtEl>
                                        <p:attrNameLst>
                                          <p:attrName>ppt_x</p:attrName>
                                        </p:attrNameLst>
                                      </p:cBhvr>
                                      <p:tavLst>
                                        <p:tav tm="0">
                                          <p:val>
                                            <p:strVal val="0-#ppt_w/2"/>
                                          </p:val>
                                        </p:tav>
                                        <p:tav tm="100000">
                                          <p:val>
                                            <p:strVal val="#ppt_x"/>
                                          </p:val>
                                        </p:tav>
                                      </p:tavLst>
                                    </p:anim>
                                    <p:anim calcmode="lin" valueType="num">
                                      <p:cBhvr additive="base">
                                        <p:cTn id="32" dur="3000" fill="hold"/>
                                        <p:tgtEl>
                                          <p:spTgt spid="15"/>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3000" fill="hold"/>
                                        <p:tgtEl>
                                          <p:spTgt spid="19"/>
                                        </p:tgtEl>
                                        <p:attrNameLst>
                                          <p:attrName>ppt_x</p:attrName>
                                        </p:attrNameLst>
                                      </p:cBhvr>
                                      <p:tavLst>
                                        <p:tav tm="0">
                                          <p:val>
                                            <p:strVal val="0-#ppt_w/2"/>
                                          </p:val>
                                        </p:tav>
                                        <p:tav tm="100000">
                                          <p:val>
                                            <p:strVal val="#ppt_x"/>
                                          </p:val>
                                        </p:tav>
                                      </p:tavLst>
                                    </p:anim>
                                    <p:anim calcmode="lin" valueType="num">
                                      <p:cBhvr additive="base">
                                        <p:cTn id="36" dur="3000" fill="hold"/>
                                        <p:tgtEl>
                                          <p:spTgt spid="19"/>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additive="base">
                                        <p:cTn id="39" dur="3000" fill="hold"/>
                                        <p:tgtEl>
                                          <p:spTgt spid="23"/>
                                        </p:tgtEl>
                                        <p:attrNameLst>
                                          <p:attrName>ppt_x</p:attrName>
                                        </p:attrNameLst>
                                      </p:cBhvr>
                                      <p:tavLst>
                                        <p:tav tm="0">
                                          <p:val>
                                            <p:strVal val="0-#ppt_w/2"/>
                                          </p:val>
                                        </p:tav>
                                        <p:tav tm="100000">
                                          <p:val>
                                            <p:strVal val="#ppt_x"/>
                                          </p:val>
                                        </p:tav>
                                      </p:tavLst>
                                    </p:anim>
                                    <p:anim calcmode="lin" valueType="num">
                                      <p:cBhvr additive="base">
                                        <p:cTn id="40" dur="3000" fill="hold"/>
                                        <p:tgtEl>
                                          <p:spTgt spid="23"/>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3000" fill="hold"/>
                                        <p:tgtEl>
                                          <p:spTgt spid="27"/>
                                        </p:tgtEl>
                                        <p:attrNameLst>
                                          <p:attrName>ppt_x</p:attrName>
                                        </p:attrNameLst>
                                      </p:cBhvr>
                                      <p:tavLst>
                                        <p:tav tm="0">
                                          <p:val>
                                            <p:strVal val="0-#ppt_w/2"/>
                                          </p:val>
                                        </p:tav>
                                        <p:tav tm="100000">
                                          <p:val>
                                            <p:strVal val="#ppt_x"/>
                                          </p:val>
                                        </p:tav>
                                      </p:tavLst>
                                    </p:anim>
                                    <p:anim calcmode="lin" valueType="num">
                                      <p:cBhvr additive="base">
                                        <p:cTn id="44" dur="3000" fill="hold"/>
                                        <p:tgtEl>
                                          <p:spTgt spid="2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31"/>
                                        </p:tgtEl>
                                        <p:attrNameLst>
                                          <p:attrName>style.visibility</p:attrName>
                                        </p:attrNameLst>
                                      </p:cBhvr>
                                      <p:to>
                                        <p:strVal val="visible"/>
                                      </p:to>
                                    </p:set>
                                    <p:anim calcmode="lin" valueType="num">
                                      <p:cBhvr additive="base">
                                        <p:cTn id="47" dur="3000" fill="hold"/>
                                        <p:tgtEl>
                                          <p:spTgt spid="31"/>
                                        </p:tgtEl>
                                        <p:attrNameLst>
                                          <p:attrName>ppt_x</p:attrName>
                                        </p:attrNameLst>
                                      </p:cBhvr>
                                      <p:tavLst>
                                        <p:tav tm="0">
                                          <p:val>
                                            <p:strVal val="0-#ppt_w/2"/>
                                          </p:val>
                                        </p:tav>
                                        <p:tav tm="100000">
                                          <p:val>
                                            <p:strVal val="#ppt_x"/>
                                          </p:val>
                                        </p:tav>
                                      </p:tavLst>
                                    </p:anim>
                                    <p:anim calcmode="lin" valueType="num">
                                      <p:cBhvr additive="base">
                                        <p:cTn id="48" dur="3000" fill="hold"/>
                                        <p:tgtEl>
                                          <p:spTgt spid="31"/>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additive="base">
                                        <p:cTn id="51" dur="3000" fill="hold"/>
                                        <p:tgtEl>
                                          <p:spTgt spid="35"/>
                                        </p:tgtEl>
                                        <p:attrNameLst>
                                          <p:attrName>ppt_x</p:attrName>
                                        </p:attrNameLst>
                                      </p:cBhvr>
                                      <p:tavLst>
                                        <p:tav tm="0">
                                          <p:val>
                                            <p:strVal val="0-#ppt_w/2"/>
                                          </p:val>
                                        </p:tav>
                                        <p:tav tm="100000">
                                          <p:val>
                                            <p:strVal val="#ppt_x"/>
                                          </p:val>
                                        </p:tav>
                                      </p:tavLst>
                                    </p:anim>
                                    <p:anim calcmode="lin" valueType="num">
                                      <p:cBhvr additive="base">
                                        <p:cTn id="52" dur="3000" fill="hold"/>
                                        <p:tgtEl>
                                          <p:spTgt spid="35"/>
                                        </p:tgtEl>
                                        <p:attrNameLst>
                                          <p:attrName>ppt_y</p:attrName>
                                        </p:attrNameLst>
                                      </p:cBhvr>
                                      <p:tavLst>
                                        <p:tav tm="0">
                                          <p:val>
                                            <p:strVal val="1+#ppt_h/2"/>
                                          </p:val>
                                        </p:tav>
                                        <p:tav tm="100000">
                                          <p:val>
                                            <p:strVal val="#ppt_y"/>
                                          </p:val>
                                        </p:tav>
                                      </p:tavLst>
                                    </p:anim>
                                  </p:childTnLst>
                                </p:cTn>
                              </p:par>
                              <p:par>
                                <p:cTn id="53" presetID="2" presetClass="entr" presetSubtype="3" fill="hold" nodeType="withEffect">
                                  <p:stCondLst>
                                    <p:cond delay="0"/>
                                  </p:stCondLst>
                                  <p:childTnLst>
                                    <p:set>
                                      <p:cBhvr>
                                        <p:cTn id="54" dur="1" fill="hold">
                                          <p:stCondLst>
                                            <p:cond delay="0"/>
                                          </p:stCondLst>
                                        </p:cTn>
                                        <p:tgtEl>
                                          <p:spTgt spid="40"/>
                                        </p:tgtEl>
                                        <p:attrNameLst>
                                          <p:attrName>style.visibility</p:attrName>
                                        </p:attrNameLst>
                                      </p:cBhvr>
                                      <p:to>
                                        <p:strVal val="visible"/>
                                      </p:to>
                                    </p:set>
                                    <p:anim calcmode="lin" valueType="num">
                                      <p:cBhvr additive="base">
                                        <p:cTn id="55" dur="3000" fill="hold"/>
                                        <p:tgtEl>
                                          <p:spTgt spid="40"/>
                                        </p:tgtEl>
                                        <p:attrNameLst>
                                          <p:attrName>ppt_x</p:attrName>
                                        </p:attrNameLst>
                                      </p:cBhvr>
                                      <p:tavLst>
                                        <p:tav tm="0">
                                          <p:val>
                                            <p:strVal val="1+#ppt_w/2"/>
                                          </p:val>
                                        </p:tav>
                                        <p:tav tm="100000">
                                          <p:val>
                                            <p:strVal val="#ppt_x"/>
                                          </p:val>
                                        </p:tav>
                                      </p:tavLst>
                                    </p:anim>
                                    <p:anim calcmode="lin" valueType="num">
                                      <p:cBhvr additive="base">
                                        <p:cTn id="56" dur="3000" fill="hold"/>
                                        <p:tgtEl>
                                          <p:spTgt spid="40"/>
                                        </p:tgtEl>
                                        <p:attrNameLst>
                                          <p:attrName>ppt_y</p:attrName>
                                        </p:attrNameLst>
                                      </p:cBhvr>
                                      <p:tavLst>
                                        <p:tav tm="0">
                                          <p:val>
                                            <p:strVal val="0-#ppt_h/2"/>
                                          </p:val>
                                        </p:tav>
                                        <p:tav tm="100000">
                                          <p:val>
                                            <p:strVal val="#ppt_y"/>
                                          </p:val>
                                        </p:tav>
                                      </p:tavLst>
                                    </p:anim>
                                  </p:childTnLst>
                                </p:cTn>
                              </p:par>
                              <p:par>
                                <p:cTn id="57" presetID="2" presetClass="entr" presetSubtype="6" fill="hold" nodeType="withEffect">
                                  <p:stCondLst>
                                    <p:cond delay="0"/>
                                  </p:stCondLst>
                                  <p:childTnLst>
                                    <p:set>
                                      <p:cBhvr>
                                        <p:cTn id="58" dur="1" fill="hold">
                                          <p:stCondLst>
                                            <p:cond delay="0"/>
                                          </p:stCondLst>
                                        </p:cTn>
                                        <p:tgtEl>
                                          <p:spTgt spid="41"/>
                                        </p:tgtEl>
                                        <p:attrNameLst>
                                          <p:attrName>style.visibility</p:attrName>
                                        </p:attrNameLst>
                                      </p:cBhvr>
                                      <p:to>
                                        <p:strVal val="visible"/>
                                      </p:to>
                                    </p:set>
                                    <p:anim calcmode="lin" valueType="num">
                                      <p:cBhvr additive="base">
                                        <p:cTn id="59" dur="3000" fill="hold"/>
                                        <p:tgtEl>
                                          <p:spTgt spid="41"/>
                                        </p:tgtEl>
                                        <p:attrNameLst>
                                          <p:attrName>ppt_x</p:attrName>
                                        </p:attrNameLst>
                                      </p:cBhvr>
                                      <p:tavLst>
                                        <p:tav tm="0">
                                          <p:val>
                                            <p:strVal val="1+#ppt_w/2"/>
                                          </p:val>
                                        </p:tav>
                                        <p:tav tm="100000">
                                          <p:val>
                                            <p:strVal val="#ppt_x"/>
                                          </p:val>
                                        </p:tav>
                                      </p:tavLst>
                                    </p:anim>
                                    <p:anim calcmode="lin" valueType="num">
                                      <p:cBhvr additive="base">
                                        <p:cTn id="60" dur="3000" fill="hold"/>
                                        <p:tgtEl>
                                          <p:spTgt spid="41"/>
                                        </p:tgtEl>
                                        <p:attrNameLst>
                                          <p:attrName>ppt_y</p:attrName>
                                        </p:attrNameLst>
                                      </p:cBhvr>
                                      <p:tavLst>
                                        <p:tav tm="0">
                                          <p:val>
                                            <p:strVal val="1+#ppt_h/2"/>
                                          </p:val>
                                        </p:tav>
                                        <p:tav tm="100000">
                                          <p:val>
                                            <p:strVal val="#ppt_y"/>
                                          </p:val>
                                        </p:tav>
                                      </p:tavLst>
                                    </p:anim>
                                  </p:childTnLst>
                                </p:cTn>
                              </p:par>
                              <p:par>
                                <p:cTn id="61" presetID="2" presetClass="entr" presetSubtype="3" fill="hold" nodeType="withEffect">
                                  <p:stCondLst>
                                    <p:cond delay="0"/>
                                  </p:stCondLst>
                                  <p:childTnLst>
                                    <p:set>
                                      <p:cBhvr>
                                        <p:cTn id="62" dur="1" fill="hold">
                                          <p:stCondLst>
                                            <p:cond delay="0"/>
                                          </p:stCondLst>
                                        </p:cTn>
                                        <p:tgtEl>
                                          <p:spTgt spid="44"/>
                                        </p:tgtEl>
                                        <p:attrNameLst>
                                          <p:attrName>style.visibility</p:attrName>
                                        </p:attrNameLst>
                                      </p:cBhvr>
                                      <p:to>
                                        <p:strVal val="visible"/>
                                      </p:to>
                                    </p:set>
                                    <p:anim calcmode="lin" valueType="num">
                                      <p:cBhvr additive="base">
                                        <p:cTn id="63" dur="3000" fill="hold"/>
                                        <p:tgtEl>
                                          <p:spTgt spid="44"/>
                                        </p:tgtEl>
                                        <p:attrNameLst>
                                          <p:attrName>ppt_x</p:attrName>
                                        </p:attrNameLst>
                                      </p:cBhvr>
                                      <p:tavLst>
                                        <p:tav tm="0">
                                          <p:val>
                                            <p:strVal val="1+#ppt_w/2"/>
                                          </p:val>
                                        </p:tav>
                                        <p:tav tm="100000">
                                          <p:val>
                                            <p:strVal val="#ppt_x"/>
                                          </p:val>
                                        </p:tav>
                                      </p:tavLst>
                                    </p:anim>
                                    <p:anim calcmode="lin" valueType="num">
                                      <p:cBhvr additive="base">
                                        <p:cTn id="64" dur="3000" fill="hold"/>
                                        <p:tgtEl>
                                          <p:spTgt spid="44"/>
                                        </p:tgtEl>
                                        <p:attrNameLst>
                                          <p:attrName>ppt_y</p:attrName>
                                        </p:attrNameLst>
                                      </p:cBhvr>
                                      <p:tavLst>
                                        <p:tav tm="0">
                                          <p:val>
                                            <p:strVal val="0-#ppt_h/2"/>
                                          </p:val>
                                        </p:tav>
                                        <p:tav tm="100000">
                                          <p:val>
                                            <p:strVal val="#ppt_y"/>
                                          </p:val>
                                        </p:tav>
                                      </p:tavLst>
                                    </p:anim>
                                  </p:childTnLst>
                                </p:cTn>
                              </p:par>
                              <p:par>
                                <p:cTn id="65" presetID="2" presetClass="entr" presetSubtype="6" fill="hold" nodeType="withEffect">
                                  <p:stCondLst>
                                    <p:cond delay="0"/>
                                  </p:stCondLst>
                                  <p:childTnLst>
                                    <p:set>
                                      <p:cBhvr>
                                        <p:cTn id="66" dur="1" fill="hold">
                                          <p:stCondLst>
                                            <p:cond delay="0"/>
                                          </p:stCondLst>
                                        </p:cTn>
                                        <p:tgtEl>
                                          <p:spTgt spid="45"/>
                                        </p:tgtEl>
                                        <p:attrNameLst>
                                          <p:attrName>style.visibility</p:attrName>
                                        </p:attrNameLst>
                                      </p:cBhvr>
                                      <p:to>
                                        <p:strVal val="visible"/>
                                      </p:to>
                                    </p:set>
                                    <p:anim calcmode="lin" valueType="num">
                                      <p:cBhvr additive="base">
                                        <p:cTn id="67" dur="3000" fill="hold"/>
                                        <p:tgtEl>
                                          <p:spTgt spid="45"/>
                                        </p:tgtEl>
                                        <p:attrNameLst>
                                          <p:attrName>ppt_x</p:attrName>
                                        </p:attrNameLst>
                                      </p:cBhvr>
                                      <p:tavLst>
                                        <p:tav tm="0">
                                          <p:val>
                                            <p:strVal val="1+#ppt_w/2"/>
                                          </p:val>
                                        </p:tav>
                                        <p:tav tm="100000">
                                          <p:val>
                                            <p:strVal val="#ppt_x"/>
                                          </p:val>
                                        </p:tav>
                                      </p:tavLst>
                                    </p:anim>
                                    <p:anim calcmode="lin" valueType="num">
                                      <p:cBhvr additive="base">
                                        <p:cTn id="68" dur="3000" fill="hold"/>
                                        <p:tgtEl>
                                          <p:spTgt spid="45"/>
                                        </p:tgtEl>
                                        <p:attrNameLst>
                                          <p:attrName>ppt_y</p:attrName>
                                        </p:attrNameLst>
                                      </p:cBhvr>
                                      <p:tavLst>
                                        <p:tav tm="0">
                                          <p:val>
                                            <p:strVal val="1+#ppt_h/2"/>
                                          </p:val>
                                        </p:tav>
                                        <p:tav tm="100000">
                                          <p:val>
                                            <p:strVal val="#ppt_y"/>
                                          </p:val>
                                        </p:tav>
                                      </p:tavLst>
                                    </p:anim>
                                  </p:childTnLst>
                                </p:cTn>
                              </p:par>
                              <p:par>
                                <p:cTn id="69" presetID="2" presetClass="entr" presetSubtype="3" fill="hold" nodeType="withEffect">
                                  <p:stCondLst>
                                    <p:cond delay="0"/>
                                  </p:stCondLst>
                                  <p:childTnLst>
                                    <p:set>
                                      <p:cBhvr>
                                        <p:cTn id="70" dur="1" fill="hold">
                                          <p:stCondLst>
                                            <p:cond delay="0"/>
                                          </p:stCondLst>
                                        </p:cTn>
                                        <p:tgtEl>
                                          <p:spTgt spid="48"/>
                                        </p:tgtEl>
                                        <p:attrNameLst>
                                          <p:attrName>style.visibility</p:attrName>
                                        </p:attrNameLst>
                                      </p:cBhvr>
                                      <p:to>
                                        <p:strVal val="visible"/>
                                      </p:to>
                                    </p:set>
                                    <p:anim calcmode="lin" valueType="num">
                                      <p:cBhvr additive="base">
                                        <p:cTn id="71" dur="3000" fill="hold"/>
                                        <p:tgtEl>
                                          <p:spTgt spid="48"/>
                                        </p:tgtEl>
                                        <p:attrNameLst>
                                          <p:attrName>ppt_x</p:attrName>
                                        </p:attrNameLst>
                                      </p:cBhvr>
                                      <p:tavLst>
                                        <p:tav tm="0">
                                          <p:val>
                                            <p:strVal val="1+#ppt_w/2"/>
                                          </p:val>
                                        </p:tav>
                                        <p:tav tm="100000">
                                          <p:val>
                                            <p:strVal val="#ppt_x"/>
                                          </p:val>
                                        </p:tav>
                                      </p:tavLst>
                                    </p:anim>
                                    <p:anim calcmode="lin" valueType="num">
                                      <p:cBhvr additive="base">
                                        <p:cTn id="72" dur="3000" fill="hold"/>
                                        <p:tgtEl>
                                          <p:spTgt spid="48"/>
                                        </p:tgtEl>
                                        <p:attrNameLst>
                                          <p:attrName>ppt_y</p:attrName>
                                        </p:attrNameLst>
                                      </p:cBhvr>
                                      <p:tavLst>
                                        <p:tav tm="0">
                                          <p:val>
                                            <p:strVal val="0-#ppt_h/2"/>
                                          </p:val>
                                        </p:tav>
                                        <p:tav tm="100000">
                                          <p:val>
                                            <p:strVal val="#ppt_y"/>
                                          </p:val>
                                        </p:tav>
                                      </p:tavLst>
                                    </p:anim>
                                  </p:childTnLst>
                                </p:cTn>
                              </p:par>
                              <p:par>
                                <p:cTn id="73" presetID="2" presetClass="entr" presetSubtype="6" fill="hold" nodeType="withEffect">
                                  <p:stCondLst>
                                    <p:cond delay="0"/>
                                  </p:stCondLst>
                                  <p:childTnLst>
                                    <p:set>
                                      <p:cBhvr>
                                        <p:cTn id="74" dur="1" fill="hold">
                                          <p:stCondLst>
                                            <p:cond delay="0"/>
                                          </p:stCondLst>
                                        </p:cTn>
                                        <p:tgtEl>
                                          <p:spTgt spid="49"/>
                                        </p:tgtEl>
                                        <p:attrNameLst>
                                          <p:attrName>style.visibility</p:attrName>
                                        </p:attrNameLst>
                                      </p:cBhvr>
                                      <p:to>
                                        <p:strVal val="visible"/>
                                      </p:to>
                                    </p:set>
                                    <p:anim calcmode="lin" valueType="num">
                                      <p:cBhvr additive="base">
                                        <p:cTn id="75" dur="3000" fill="hold"/>
                                        <p:tgtEl>
                                          <p:spTgt spid="49"/>
                                        </p:tgtEl>
                                        <p:attrNameLst>
                                          <p:attrName>ppt_x</p:attrName>
                                        </p:attrNameLst>
                                      </p:cBhvr>
                                      <p:tavLst>
                                        <p:tav tm="0">
                                          <p:val>
                                            <p:strVal val="1+#ppt_w/2"/>
                                          </p:val>
                                        </p:tav>
                                        <p:tav tm="100000">
                                          <p:val>
                                            <p:strVal val="#ppt_x"/>
                                          </p:val>
                                        </p:tav>
                                      </p:tavLst>
                                    </p:anim>
                                    <p:anim calcmode="lin" valueType="num">
                                      <p:cBhvr additive="base">
                                        <p:cTn id="76" dur="3000" fill="hold"/>
                                        <p:tgtEl>
                                          <p:spTgt spid="49"/>
                                        </p:tgtEl>
                                        <p:attrNameLst>
                                          <p:attrName>ppt_y</p:attrName>
                                        </p:attrNameLst>
                                      </p:cBhvr>
                                      <p:tavLst>
                                        <p:tav tm="0">
                                          <p:val>
                                            <p:strVal val="1+#ppt_h/2"/>
                                          </p:val>
                                        </p:tav>
                                        <p:tav tm="100000">
                                          <p:val>
                                            <p:strVal val="#ppt_y"/>
                                          </p:val>
                                        </p:tav>
                                      </p:tavLst>
                                    </p:anim>
                                  </p:childTnLst>
                                </p:cTn>
                              </p:par>
                              <p:par>
                                <p:cTn id="77" presetID="2" presetClass="entr" presetSubtype="3" fill="hold" nodeType="withEffect">
                                  <p:stCondLst>
                                    <p:cond delay="0"/>
                                  </p:stCondLst>
                                  <p:childTnLst>
                                    <p:set>
                                      <p:cBhvr>
                                        <p:cTn id="78" dur="1" fill="hold">
                                          <p:stCondLst>
                                            <p:cond delay="0"/>
                                          </p:stCondLst>
                                        </p:cTn>
                                        <p:tgtEl>
                                          <p:spTgt spid="52"/>
                                        </p:tgtEl>
                                        <p:attrNameLst>
                                          <p:attrName>style.visibility</p:attrName>
                                        </p:attrNameLst>
                                      </p:cBhvr>
                                      <p:to>
                                        <p:strVal val="visible"/>
                                      </p:to>
                                    </p:set>
                                    <p:anim calcmode="lin" valueType="num">
                                      <p:cBhvr additive="base">
                                        <p:cTn id="79" dur="3000" fill="hold"/>
                                        <p:tgtEl>
                                          <p:spTgt spid="52"/>
                                        </p:tgtEl>
                                        <p:attrNameLst>
                                          <p:attrName>ppt_x</p:attrName>
                                        </p:attrNameLst>
                                      </p:cBhvr>
                                      <p:tavLst>
                                        <p:tav tm="0">
                                          <p:val>
                                            <p:strVal val="1+#ppt_w/2"/>
                                          </p:val>
                                        </p:tav>
                                        <p:tav tm="100000">
                                          <p:val>
                                            <p:strVal val="#ppt_x"/>
                                          </p:val>
                                        </p:tav>
                                      </p:tavLst>
                                    </p:anim>
                                    <p:anim calcmode="lin" valueType="num">
                                      <p:cBhvr additive="base">
                                        <p:cTn id="80" dur="3000" fill="hold"/>
                                        <p:tgtEl>
                                          <p:spTgt spid="52"/>
                                        </p:tgtEl>
                                        <p:attrNameLst>
                                          <p:attrName>ppt_y</p:attrName>
                                        </p:attrNameLst>
                                      </p:cBhvr>
                                      <p:tavLst>
                                        <p:tav tm="0">
                                          <p:val>
                                            <p:strVal val="0-#ppt_h/2"/>
                                          </p:val>
                                        </p:tav>
                                        <p:tav tm="100000">
                                          <p:val>
                                            <p:strVal val="#ppt_y"/>
                                          </p:val>
                                        </p:tav>
                                      </p:tavLst>
                                    </p:anim>
                                  </p:childTnLst>
                                </p:cTn>
                              </p:par>
                              <p:par>
                                <p:cTn id="81" presetID="2" presetClass="entr" presetSubtype="6" fill="hold" nodeType="withEffect">
                                  <p:stCondLst>
                                    <p:cond delay="0"/>
                                  </p:stCondLst>
                                  <p:childTnLst>
                                    <p:set>
                                      <p:cBhvr>
                                        <p:cTn id="82" dur="1" fill="hold">
                                          <p:stCondLst>
                                            <p:cond delay="0"/>
                                          </p:stCondLst>
                                        </p:cTn>
                                        <p:tgtEl>
                                          <p:spTgt spid="53"/>
                                        </p:tgtEl>
                                        <p:attrNameLst>
                                          <p:attrName>style.visibility</p:attrName>
                                        </p:attrNameLst>
                                      </p:cBhvr>
                                      <p:to>
                                        <p:strVal val="visible"/>
                                      </p:to>
                                    </p:set>
                                    <p:anim calcmode="lin" valueType="num">
                                      <p:cBhvr additive="base">
                                        <p:cTn id="83" dur="3000" fill="hold"/>
                                        <p:tgtEl>
                                          <p:spTgt spid="53"/>
                                        </p:tgtEl>
                                        <p:attrNameLst>
                                          <p:attrName>ppt_x</p:attrName>
                                        </p:attrNameLst>
                                      </p:cBhvr>
                                      <p:tavLst>
                                        <p:tav tm="0">
                                          <p:val>
                                            <p:strVal val="1+#ppt_w/2"/>
                                          </p:val>
                                        </p:tav>
                                        <p:tav tm="100000">
                                          <p:val>
                                            <p:strVal val="#ppt_x"/>
                                          </p:val>
                                        </p:tav>
                                      </p:tavLst>
                                    </p:anim>
                                    <p:anim calcmode="lin" valueType="num">
                                      <p:cBhvr additive="base">
                                        <p:cTn id="84" dur="3000" fill="hold"/>
                                        <p:tgtEl>
                                          <p:spTgt spid="53"/>
                                        </p:tgtEl>
                                        <p:attrNameLst>
                                          <p:attrName>ppt_y</p:attrName>
                                        </p:attrNameLst>
                                      </p:cBhvr>
                                      <p:tavLst>
                                        <p:tav tm="0">
                                          <p:val>
                                            <p:strVal val="1+#ppt_h/2"/>
                                          </p:val>
                                        </p:tav>
                                        <p:tav tm="100000">
                                          <p:val>
                                            <p:strVal val="#ppt_y"/>
                                          </p:val>
                                        </p:tav>
                                      </p:tavLst>
                                    </p:anim>
                                  </p:childTnLst>
                                </p:cTn>
                              </p:par>
                              <p:par>
                                <p:cTn id="85" presetID="2" presetClass="entr" presetSubtype="3" fill="hold" nodeType="withEffect">
                                  <p:stCondLst>
                                    <p:cond delay="0"/>
                                  </p:stCondLst>
                                  <p:childTnLst>
                                    <p:set>
                                      <p:cBhvr>
                                        <p:cTn id="86" dur="1" fill="hold">
                                          <p:stCondLst>
                                            <p:cond delay="0"/>
                                          </p:stCondLst>
                                        </p:cTn>
                                        <p:tgtEl>
                                          <p:spTgt spid="56"/>
                                        </p:tgtEl>
                                        <p:attrNameLst>
                                          <p:attrName>style.visibility</p:attrName>
                                        </p:attrNameLst>
                                      </p:cBhvr>
                                      <p:to>
                                        <p:strVal val="visible"/>
                                      </p:to>
                                    </p:set>
                                    <p:anim calcmode="lin" valueType="num">
                                      <p:cBhvr additive="base">
                                        <p:cTn id="87" dur="3000" fill="hold"/>
                                        <p:tgtEl>
                                          <p:spTgt spid="56"/>
                                        </p:tgtEl>
                                        <p:attrNameLst>
                                          <p:attrName>ppt_x</p:attrName>
                                        </p:attrNameLst>
                                      </p:cBhvr>
                                      <p:tavLst>
                                        <p:tav tm="0">
                                          <p:val>
                                            <p:strVal val="1+#ppt_w/2"/>
                                          </p:val>
                                        </p:tav>
                                        <p:tav tm="100000">
                                          <p:val>
                                            <p:strVal val="#ppt_x"/>
                                          </p:val>
                                        </p:tav>
                                      </p:tavLst>
                                    </p:anim>
                                    <p:anim calcmode="lin" valueType="num">
                                      <p:cBhvr additive="base">
                                        <p:cTn id="88" dur="3000" fill="hold"/>
                                        <p:tgtEl>
                                          <p:spTgt spid="56"/>
                                        </p:tgtEl>
                                        <p:attrNameLst>
                                          <p:attrName>ppt_y</p:attrName>
                                        </p:attrNameLst>
                                      </p:cBhvr>
                                      <p:tavLst>
                                        <p:tav tm="0">
                                          <p:val>
                                            <p:strVal val="0-#ppt_h/2"/>
                                          </p:val>
                                        </p:tav>
                                        <p:tav tm="100000">
                                          <p:val>
                                            <p:strVal val="#ppt_y"/>
                                          </p:val>
                                        </p:tav>
                                      </p:tavLst>
                                    </p:anim>
                                  </p:childTnLst>
                                </p:cTn>
                              </p:par>
                              <p:par>
                                <p:cTn id="89" presetID="2" presetClass="entr" presetSubtype="6" fill="hold" nodeType="withEffect">
                                  <p:stCondLst>
                                    <p:cond delay="0"/>
                                  </p:stCondLst>
                                  <p:childTnLst>
                                    <p:set>
                                      <p:cBhvr>
                                        <p:cTn id="90" dur="1" fill="hold">
                                          <p:stCondLst>
                                            <p:cond delay="0"/>
                                          </p:stCondLst>
                                        </p:cTn>
                                        <p:tgtEl>
                                          <p:spTgt spid="57"/>
                                        </p:tgtEl>
                                        <p:attrNameLst>
                                          <p:attrName>style.visibility</p:attrName>
                                        </p:attrNameLst>
                                      </p:cBhvr>
                                      <p:to>
                                        <p:strVal val="visible"/>
                                      </p:to>
                                    </p:set>
                                    <p:anim calcmode="lin" valueType="num">
                                      <p:cBhvr additive="base">
                                        <p:cTn id="91" dur="3000" fill="hold"/>
                                        <p:tgtEl>
                                          <p:spTgt spid="57"/>
                                        </p:tgtEl>
                                        <p:attrNameLst>
                                          <p:attrName>ppt_x</p:attrName>
                                        </p:attrNameLst>
                                      </p:cBhvr>
                                      <p:tavLst>
                                        <p:tav tm="0">
                                          <p:val>
                                            <p:strVal val="1+#ppt_w/2"/>
                                          </p:val>
                                        </p:tav>
                                        <p:tav tm="100000">
                                          <p:val>
                                            <p:strVal val="#ppt_x"/>
                                          </p:val>
                                        </p:tav>
                                      </p:tavLst>
                                    </p:anim>
                                    <p:anim calcmode="lin" valueType="num">
                                      <p:cBhvr additive="base">
                                        <p:cTn id="92" dur="3000" fill="hold"/>
                                        <p:tgtEl>
                                          <p:spTgt spid="57"/>
                                        </p:tgtEl>
                                        <p:attrNameLst>
                                          <p:attrName>ppt_y</p:attrName>
                                        </p:attrNameLst>
                                      </p:cBhvr>
                                      <p:tavLst>
                                        <p:tav tm="0">
                                          <p:val>
                                            <p:strVal val="1+#ppt_h/2"/>
                                          </p:val>
                                        </p:tav>
                                        <p:tav tm="100000">
                                          <p:val>
                                            <p:strVal val="#ppt_y"/>
                                          </p:val>
                                        </p:tav>
                                      </p:tavLst>
                                    </p:anim>
                                  </p:childTnLst>
                                </p:cTn>
                              </p:par>
                              <p:par>
                                <p:cTn id="93" presetID="2" presetClass="entr" presetSubtype="3" fill="hold" nodeType="withEffect">
                                  <p:stCondLst>
                                    <p:cond delay="0"/>
                                  </p:stCondLst>
                                  <p:childTnLst>
                                    <p:set>
                                      <p:cBhvr>
                                        <p:cTn id="94" dur="1" fill="hold">
                                          <p:stCondLst>
                                            <p:cond delay="0"/>
                                          </p:stCondLst>
                                        </p:cTn>
                                        <p:tgtEl>
                                          <p:spTgt spid="60"/>
                                        </p:tgtEl>
                                        <p:attrNameLst>
                                          <p:attrName>style.visibility</p:attrName>
                                        </p:attrNameLst>
                                      </p:cBhvr>
                                      <p:to>
                                        <p:strVal val="visible"/>
                                      </p:to>
                                    </p:set>
                                    <p:anim calcmode="lin" valueType="num">
                                      <p:cBhvr additive="base">
                                        <p:cTn id="95" dur="3000" fill="hold"/>
                                        <p:tgtEl>
                                          <p:spTgt spid="60"/>
                                        </p:tgtEl>
                                        <p:attrNameLst>
                                          <p:attrName>ppt_x</p:attrName>
                                        </p:attrNameLst>
                                      </p:cBhvr>
                                      <p:tavLst>
                                        <p:tav tm="0">
                                          <p:val>
                                            <p:strVal val="1+#ppt_w/2"/>
                                          </p:val>
                                        </p:tav>
                                        <p:tav tm="100000">
                                          <p:val>
                                            <p:strVal val="#ppt_x"/>
                                          </p:val>
                                        </p:tav>
                                      </p:tavLst>
                                    </p:anim>
                                    <p:anim calcmode="lin" valueType="num">
                                      <p:cBhvr additive="base">
                                        <p:cTn id="96" dur="3000" fill="hold"/>
                                        <p:tgtEl>
                                          <p:spTgt spid="60"/>
                                        </p:tgtEl>
                                        <p:attrNameLst>
                                          <p:attrName>ppt_y</p:attrName>
                                        </p:attrNameLst>
                                      </p:cBhvr>
                                      <p:tavLst>
                                        <p:tav tm="0">
                                          <p:val>
                                            <p:strVal val="0-#ppt_h/2"/>
                                          </p:val>
                                        </p:tav>
                                        <p:tav tm="100000">
                                          <p:val>
                                            <p:strVal val="#ppt_y"/>
                                          </p:val>
                                        </p:tav>
                                      </p:tavLst>
                                    </p:anim>
                                  </p:childTnLst>
                                </p:cTn>
                              </p:par>
                              <p:par>
                                <p:cTn id="97" presetID="2" presetClass="entr" presetSubtype="6" fill="hold" nodeType="withEffect">
                                  <p:stCondLst>
                                    <p:cond delay="0"/>
                                  </p:stCondLst>
                                  <p:childTnLst>
                                    <p:set>
                                      <p:cBhvr>
                                        <p:cTn id="98" dur="1" fill="hold">
                                          <p:stCondLst>
                                            <p:cond delay="0"/>
                                          </p:stCondLst>
                                        </p:cTn>
                                        <p:tgtEl>
                                          <p:spTgt spid="61"/>
                                        </p:tgtEl>
                                        <p:attrNameLst>
                                          <p:attrName>style.visibility</p:attrName>
                                        </p:attrNameLst>
                                      </p:cBhvr>
                                      <p:to>
                                        <p:strVal val="visible"/>
                                      </p:to>
                                    </p:set>
                                    <p:anim calcmode="lin" valueType="num">
                                      <p:cBhvr additive="base">
                                        <p:cTn id="99" dur="3000" fill="hold"/>
                                        <p:tgtEl>
                                          <p:spTgt spid="61"/>
                                        </p:tgtEl>
                                        <p:attrNameLst>
                                          <p:attrName>ppt_x</p:attrName>
                                        </p:attrNameLst>
                                      </p:cBhvr>
                                      <p:tavLst>
                                        <p:tav tm="0">
                                          <p:val>
                                            <p:strVal val="1+#ppt_w/2"/>
                                          </p:val>
                                        </p:tav>
                                        <p:tav tm="100000">
                                          <p:val>
                                            <p:strVal val="#ppt_x"/>
                                          </p:val>
                                        </p:tav>
                                      </p:tavLst>
                                    </p:anim>
                                    <p:anim calcmode="lin" valueType="num">
                                      <p:cBhvr additive="base">
                                        <p:cTn id="100" dur="3000" fill="hold"/>
                                        <p:tgtEl>
                                          <p:spTgt spid="61"/>
                                        </p:tgtEl>
                                        <p:attrNameLst>
                                          <p:attrName>ppt_y</p:attrName>
                                        </p:attrNameLst>
                                      </p:cBhvr>
                                      <p:tavLst>
                                        <p:tav tm="0">
                                          <p:val>
                                            <p:strVal val="1+#ppt_h/2"/>
                                          </p:val>
                                        </p:tav>
                                        <p:tav tm="100000">
                                          <p:val>
                                            <p:strVal val="#ppt_y"/>
                                          </p:val>
                                        </p:tav>
                                      </p:tavLst>
                                    </p:anim>
                                  </p:childTnLst>
                                </p:cTn>
                              </p:par>
                              <p:par>
                                <p:cTn id="101" presetID="3" presetClass="entr" presetSubtype="5"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Effect transition="in" filter="blinds(vertical)">
                                      <p:cBhvr>
                                        <p:cTn id="103" dur="3000"/>
                                        <p:tgtEl>
                                          <p:spTgt spid="14"/>
                                        </p:tgtEl>
                                      </p:cBhvr>
                                    </p:animEffect>
                                  </p:childTnLst>
                                </p:cTn>
                              </p:par>
                              <p:par>
                                <p:cTn id="104" presetID="3" presetClass="entr" presetSubtype="5" fill="hold" nodeType="withEffect">
                                  <p:stCondLst>
                                    <p:cond delay="0"/>
                                  </p:stCondLst>
                                  <p:childTnLst>
                                    <p:set>
                                      <p:cBhvr>
                                        <p:cTn id="105" dur="1" fill="hold">
                                          <p:stCondLst>
                                            <p:cond delay="0"/>
                                          </p:stCondLst>
                                        </p:cTn>
                                        <p:tgtEl>
                                          <p:spTgt spid="15"/>
                                        </p:tgtEl>
                                        <p:attrNameLst>
                                          <p:attrName>style.visibility</p:attrName>
                                        </p:attrNameLst>
                                      </p:cBhvr>
                                      <p:to>
                                        <p:strVal val="visible"/>
                                      </p:to>
                                    </p:set>
                                    <p:animEffect transition="in" filter="blinds(vertical)">
                                      <p:cBhvr>
                                        <p:cTn id="106" dur="3000"/>
                                        <p:tgtEl>
                                          <p:spTgt spid="15"/>
                                        </p:tgtEl>
                                      </p:cBhvr>
                                    </p:animEffect>
                                  </p:childTnLst>
                                </p:cTn>
                              </p:par>
                              <p:par>
                                <p:cTn id="107" presetID="3" presetClass="entr" presetSubtype="5" fill="hold" nodeType="withEffect">
                                  <p:stCondLst>
                                    <p:cond delay="0"/>
                                  </p:stCondLst>
                                  <p:childTnLst>
                                    <p:set>
                                      <p:cBhvr>
                                        <p:cTn id="108" dur="1" fill="hold">
                                          <p:stCondLst>
                                            <p:cond delay="0"/>
                                          </p:stCondLst>
                                        </p:cTn>
                                        <p:tgtEl>
                                          <p:spTgt spid="18"/>
                                        </p:tgtEl>
                                        <p:attrNameLst>
                                          <p:attrName>style.visibility</p:attrName>
                                        </p:attrNameLst>
                                      </p:cBhvr>
                                      <p:to>
                                        <p:strVal val="visible"/>
                                      </p:to>
                                    </p:set>
                                    <p:animEffect transition="in" filter="blinds(vertical)">
                                      <p:cBhvr>
                                        <p:cTn id="109" dur="3000"/>
                                        <p:tgtEl>
                                          <p:spTgt spid="18"/>
                                        </p:tgtEl>
                                      </p:cBhvr>
                                    </p:animEffect>
                                  </p:childTnLst>
                                </p:cTn>
                              </p:par>
                              <p:par>
                                <p:cTn id="110" presetID="3" presetClass="entr" presetSubtype="5" fill="hold" nodeType="withEffect">
                                  <p:stCondLst>
                                    <p:cond delay="0"/>
                                  </p:stCondLst>
                                  <p:childTnLst>
                                    <p:set>
                                      <p:cBhvr>
                                        <p:cTn id="111" dur="1" fill="hold">
                                          <p:stCondLst>
                                            <p:cond delay="0"/>
                                          </p:stCondLst>
                                        </p:cTn>
                                        <p:tgtEl>
                                          <p:spTgt spid="19"/>
                                        </p:tgtEl>
                                        <p:attrNameLst>
                                          <p:attrName>style.visibility</p:attrName>
                                        </p:attrNameLst>
                                      </p:cBhvr>
                                      <p:to>
                                        <p:strVal val="visible"/>
                                      </p:to>
                                    </p:set>
                                    <p:animEffect transition="in" filter="blinds(vertical)">
                                      <p:cBhvr>
                                        <p:cTn id="112" dur="3000"/>
                                        <p:tgtEl>
                                          <p:spTgt spid="19"/>
                                        </p:tgtEl>
                                      </p:cBhvr>
                                    </p:animEffect>
                                  </p:childTnLst>
                                </p:cTn>
                              </p:par>
                              <p:par>
                                <p:cTn id="113" presetID="3" presetClass="entr" presetSubtype="5" fill="hold" nodeType="withEffect">
                                  <p:stCondLst>
                                    <p:cond delay="0"/>
                                  </p:stCondLst>
                                  <p:childTnLst>
                                    <p:set>
                                      <p:cBhvr>
                                        <p:cTn id="114" dur="1" fill="hold">
                                          <p:stCondLst>
                                            <p:cond delay="0"/>
                                          </p:stCondLst>
                                        </p:cTn>
                                        <p:tgtEl>
                                          <p:spTgt spid="22"/>
                                        </p:tgtEl>
                                        <p:attrNameLst>
                                          <p:attrName>style.visibility</p:attrName>
                                        </p:attrNameLst>
                                      </p:cBhvr>
                                      <p:to>
                                        <p:strVal val="visible"/>
                                      </p:to>
                                    </p:set>
                                    <p:animEffect transition="in" filter="blinds(vertical)">
                                      <p:cBhvr>
                                        <p:cTn id="115" dur="3000"/>
                                        <p:tgtEl>
                                          <p:spTgt spid="22"/>
                                        </p:tgtEl>
                                      </p:cBhvr>
                                    </p:animEffect>
                                  </p:childTnLst>
                                </p:cTn>
                              </p:par>
                              <p:par>
                                <p:cTn id="116" presetID="3" presetClass="entr" presetSubtype="5" fill="hold" nodeType="withEffect">
                                  <p:stCondLst>
                                    <p:cond delay="0"/>
                                  </p:stCondLst>
                                  <p:childTnLst>
                                    <p:set>
                                      <p:cBhvr>
                                        <p:cTn id="117" dur="1" fill="hold">
                                          <p:stCondLst>
                                            <p:cond delay="0"/>
                                          </p:stCondLst>
                                        </p:cTn>
                                        <p:tgtEl>
                                          <p:spTgt spid="23"/>
                                        </p:tgtEl>
                                        <p:attrNameLst>
                                          <p:attrName>style.visibility</p:attrName>
                                        </p:attrNameLst>
                                      </p:cBhvr>
                                      <p:to>
                                        <p:strVal val="visible"/>
                                      </p:to>
                                    </p:set>
                                    <p:animEffect transition="in" filter="blinds(vertical)">
                                      <p:cBhvr>
                                        <p:cTn id="118" dur="3000"/>
                                        <p:tgtEl>
                                          <p:spTgt spid="23"/>
                                        </p:tgtEl>
                                      </p:cBhvr>
                                    </p:animEffect>
                                  </p:childTnLst>
                                </p:cTn>
                              </p:par>
                              <p:par>
                                <p:cTn id="119" presetID="3" presetClass="entr" presetSubtype="5" fill="hold" nodeType="withEffect">
                                  <p:stCondLst>
                                    <p:cond delay="0"/>
                                  </p:stCondLst>
                                  <p:childTnLst>
                                    <p:set>
                                      <p:cBhvr>
                                        <p:cTn id="120" dur="1" fill="hold">
                                          <p:stCondLst>
                                            <p:cond delay="0"/>
                                          </p:stCondLst>
                                        </p:cTn>
                                        <p:tgtEl>
                                          <p:spTgt spid="26"/>
                                        </p:tgtEl>
                                        <p:attrNameLst>
                                          <p:attrName>style.visibility</p:attrName>
                                        </p:attrNameLst>
                                      </p:cBhvr>
                                      <p:to>
                                        <p:strVal val="visible"/>
                                      </p:to>
                                    </p:set>
                                    <p:animEffect transition="in" filter="blinds(vertical)">
                                      <p:cBhvr>
                                        <p:cTn id="121" dur="3000"/>
                                        <p:tgtEl>
                                          <p:spTgt spid="26"/>
                                        </p:tgtEl>
                                      </p:cBhvr>
                                    </p:animEffect>
                                  </p:childTnLst>
                                </p:cTn>
                              </p:par>
                              <p:par>
                                <p:cTn id="122" presetID="3" presetClass="entr" presetSubtype="5" fill="hold" nodeType="withEffect">
                                  <p:stCondLst>
                                    <p:cond delay="0"/>
                                  </p:stCondLst>
                                  <p:childTnLst>
                                    <p:set>
                                      <p:cBhvr>
                                        <p:cTn id="123" dur="1" fill="hold">
                                          <p:stCondLst>
                                            <p:cond delay="0"/>
                                          </p:stCondLst>
                                        </p:cTn>
                                        <p:tgtEl>
                                          <p:spTgt spid="27"/>
                                        </p:tgtEl>
                                        <p:attrNameLst>
                                          <p:attrName>style.visibility</p:attrName>
                                        </p:attrNameLst>
                                      </p:cBhvr>
                                      <p:to>
                                        <p:strVal val="visible"/>
                                      </p:to>
                                    </p:set>
                                    <p:animEffect transition="in" filter="blinds(vertical)">
                                      <p:cBhvr>
                                        <p:cTn id="124" dur="3000"/>
                                        <p:tgtEl>
                                          <p:spTgt spid="27"/>
                                        </p:tgtEl>
                                      </p:cBhvr>
                                    </p:animEffect>
                                  </p:childTnLst>
                                </p:cTn>
                              </p:par>
                              <p:par>
                                <p:cTn id="125" presetID="3" presetClass="entr" presetSubtype="5" fill="hold" nodeType="withEffect">
                                  <p:stCondLst>
                                    <p:cond delay="0"/>
                                  </p:stCondLst>
                                  <p:childTnLst>
                                    <p:set>
                                      <p:cBhvr>
                                        <p:cTn id="126" dur="1" fill="hold">
                                          <p:stCondLst>
                                            <p:cond delay="0"/>
                                          </p:stCondLst>
                                        </p:cTn>
                                        <p:tgtEl>
                                          <p:spTgt spid="30"/>
                                        </p:tgtEl>
                                        <p:attrNameLst>
                                          <p:attrName>style.visibility</p:attrName>
                                        </p:attrNameLst>
                                      </p:cBhvr>
                                      <p:to>
                                        <p:strVal val="visible"/>
                                      </p:to>
                                    </p:set>
                                    <p:animEffect transition="in" filter="blinds(vertical)">
                                      <p:cBhvr>
                                        <p:cTn id="127" dur="3000"/>
                                        <p:tgtEl>
                                          <p:spTgt spid="30"/>
                                        </p:tgtEl>
                                      </p:cBhvr>
                                    </p:animEffect>
                                  </p:childTnLst>
                                </p:cTn>
                              </p:par>
                              <p:par>
                                <p:cTn id="128" presetID="3" presetClass="entr" presetSubtype="5" fill="hold" nodeType="withEffect">
                                  <p:stCondLst>
                                    <p:cond delay="0"/>
                                  </p:stCondLst>
                                  <p:childTnLst>
                                    <p:set>
                                      <p:cBhvr>
                                        <p:cTn id="129" dur="1" fill="hold">
                                          <p:stCondLst>
                                            <p:cond delay="0"/>
                                          </p:stCondLst>
                                        </p:cTn>
                                        <p:tgtEl>
                                          <p:spTgt spid="31"/>
                                        </p:tgtEl>
                                        <p:attrNameLst>
                                          <p:attrName>style.visibility</p:attrName>
                                        </p:attrNameLst>
                                      </p:cBhvr>
                                      <p:to>
                                        <p:strVal val="visible"/>
                                      </p:to>
                                    </p:set>
                                    <p:animEffect transition="in" filter="blinds(vertical)">
                                      <p:cBhvr>
                                        <p:cTn id="130" dur="3000"/>
                                        <p:tgtEl>
                                          <p:spTgt spid="31"/>
                                        </p:tgtEl>
                                      </p:cBhvr>
                                    </p:animEffect>
                                  </p:childTnLst>
                                </p:cTn>
                              </p:par>
                              <p:par>
                                <p:cTn id="131" presetID="3" presetClass="entr" presetSubtype="5" fill="hold" nodeType="withEffect">
                                  <p:stCondLst>
                                    <p:cond delay="0"/>
                                  </p:stCondLst>
                                  <p:childTnLst>
                                    <p:set>
                                      <p:cBhvr>
                                        <p:cTn id="132" dur="1" fill="hold">
                                          <p:stCondLst>
                                            <p:cond delay="0"/>
                                          </p:stCondLst>
                                        </p:cTn>
                                        <p:tgtEl>
                                          <p:spTgt spid="34"/>
                                        </p:tgtEl>
                                        <p:attrNameLst>
                                          <p:attrName>style.visibility</p:attrName>
                                        </p:attrNameLst>
                                      </p:cBhvr>
                                      <p:to>
                                        <p:strVal val="visible"/>
                                      </p:to>
                                    </p:set>
                                    <p:animEffect transition="in" filter="blinds(vertical)">
                                      <p:cBhvr>
                                        <p:cTn id="133" dur="3000"/>
                                        <p:tgtEl>
                                          <p:spTgt spid="34"/>
                                        </p:tgtEl>
                                      </p:cBhvr>
                                    </p:animEffect>
                                  </p:childTnLst>
                                </p:cTn>
                              </p:par>
                              <p:par>
                                <p:cTn id="134" presetID="3" presetClass="entr" presetSubtype="5" fill="hold" nodeType="withEffect">
                                  <p:stCondLst>
                                    <p:cond delay="0"/>
                                  </p:stCondLst>
                                  <p:childTnLst>
                                    <p:set>
                                      <p:cBhvr>
                                        <p:cTn id="135" dur="1" fill="hold">
                                          <p:stCondLst>
                                            <p:cond delay="0"/>
                                          </p:stCondLst>
                                        </p:cTn>
                                        <p:tgtEl>
                                          <p:spTgt spid="35"/>
                                        </p:tgtEl>
                                        <p:attrNameLst>
                                          <p:attrName>style.visibility</p:attrName>
                                        </p:attrNameLst>
                                      </p:cBhvr>
                                      <p:to>
                                        <p:strVal val="visible"/>
                                      </p:to>
                                    </p:set>
                                    <p:animEffect transition="in" filter="blinds(vertical)">
                                      <p:cBhvr>
                                        <p:cTn id="136" dur="3000"/>
                                        <p:tgtEl>
                                          <p:spTgt spid="35"/>
                                        </p:tgtEl>
                                      </p:cBhvr>
                                    </p:animEffect>
                                  </p:childTnLst>
                                </p:cTn>
                              </p:par>
                              <p:par>
                                <p:cTn id="137" presetID="3" presetClass="entr" presetSubtype="5" fill="hold" nodeType="withEffect">
                                  <p:stCondLst>
                                    <p:cond delay="0"/>
                                  </p:stCondLst>
                                  <p:childTnLst>
                                    <p:set>
                                      <p:cBhvr>
                                        <p:cTn id="138" dur="1" fill="hold">
                                          <p:stCondLst>
                                            <p:cond delay="0"/>
                                          </p:stCondLst>
                                        </p:cTn>
                                        <p:tgtEl>
                                          <p:spTgt spid="40"/>
                                        </p:tgtEl>
                                        <p:attrNameLst>
                                          <p:attrName>style.visibility</p:attrName>
                                        </p:attrNameLst>
                                      </p:cBhvr>
                                      <p:to>
                                        <p:strVal val="visible"/>
                                      </p:to>
                                    </p:set>
                                    <p:animEffect transition="in" filter="blinds(vertical)">
                                      <p:cBhvr>
                                        <p:cTn id="139" dur="3000"/>
                                        <p:tgtEl>
                                          <p:spTgt spid="40"/>
                                        </p:tgtEl>
                                      </p:cBhvr>
                                    </p:animEffect>
                                  </p:childTnLst>
                                </p:cTn>
                              </p:par>
                              <p:par>
                                <p:cTn id="140" presetID="3" presetClass="entr" presetSubtype="5" fill="hold" nodeType="withEffect">
                                  <p:stCondLst>
                                    <p:cond delay="0"/>
                                  </p:stCondLst>
                                  <p:childTnLst>
                                    <p:set>
                                      <p:cBhvr>
                                        <p:cTn id="141" dur="1" fill="hold">
                                          <p:stCondLst>
                                            <p:cond delay="0"/>
                                          </p:stCondLst>
                                        </p:cTn>
                                        <p:tgtEl>
                                          <p:spTgt spid="41"/>
                                        </p:tgtEl>
                                        <p:attrNameLst>
                                          <p:attrName>style.visibility</p:attrName>
                                        </p:attrNameLst>
                                      </p:cBhvr>
                                      <p:to>
                                        <p:strVal val="visible"/>
                                      </p:to>
                                    </p:set>
                                    <p:animEffect transition="in" filter="blinds(vertical)">
                                      <p:cBhvr>
                                        <p:cTn id="142" dur="3000"/>
                                        <p:tgtEl>
                                          <p:spTgt spid="41"/>
                                        </p:tgtEl>
                                      </p:cBhvr>
                                    </p:animEffect>
                                  </p:childTnLst>
                                </p:cTn>
                              </p:par>
                              <p:par>
                                <p:cTn id="143" presetID="3" presetClass="entr" presetSubtype="5" fill="hold" nodeType="withEffect">
                                  <p:stCondLst>
                                    <p:cond delay="0"/>
                                  </p:stCondLst>
                                  <p:childTnLst>
                                    <p:set>
                                      <p:cBhvr>
                                        <p:cTn id="144" dur="1" fill="hold">
                                          <p:stCondLst>
                                            <p:cond delay="0"/>
                                          </p:stCondLst>
                                        </p:cTn>
                                        <p:tgtEl>
                                          <p:spTgt spid="44"/>
                                        </p:tgtEl>
                                        <p:attrNameLst>
                                          <p:attrName>style.visibility</p:attrName>
                                        </p:attrNameLst>
                                      </p:cBhvr>
                                      <p:to>
                                        <p:strVal val="visible"/>
                                      </p:to>
                                    </p:set>
                                    <p:animEffect transition="in" filter="blinds(vertical)">
                                      <p:cBhvr>
                                        <p:cTn id="145" dur="3000"/>
                                        <p:tgtEl>
                                          <p:spTgt spid="44"/>
                                        </p:tgtEl>
                                      </p:cBhvr>
                                    </p:animEffect>
                                  </p:childTnLst>
                                </p:cTn>
                              </p:par>
                              <p:par>
                                <p:cTn id="146" presetID="3" presetClass="entr" presetSubtype="5" fill="hold" nodeType="withEffect">
                                  <p:stCondLst>
                                    <p:cond delay="0"/>
                                  </p:stCondLst>
                                  <p:childTnLst>
                                    <p:set>
                                      <p:cBhvr>
                                        <p:cTn id="147" dur="1" fill="hold">
                                          <p:stCondLst>
                                            <p:cond delay="0"/>
                                          </p:stCondLst>
                                        </p:cTn>
                                        <p:tgtEl>
                                          <p:spTgt spid="45"/>
                                        </p:tgtEl>
                                        <p:attrNameLst>
                                          <p:attrName>style.visibility</p:attrName>
                                        </p:attrNameLst>
                                      </p:cBhvr>
                                      <p:to>
                                        <p:strVal val="visible"/>
                                      </p:to>
                                    </p:set>
                                    <p:animEffect transition="in" filter="blinds(vertical)">
                                      <p:cBhvr>
                                        <p:cTn id="148" dur="3000"/>
                                        <p:tgtEl>
                                          <p:spTgt spid="45"/>
                                        </p:tgtEl>
                                      </p:cBhvr>
                                    </p:animEffect>
                                  </p:childTnLst>
                                </p:cTn>
                              </p:par>
                              <p:par>
                                <p:cTn id="149" presetID="3" presetClass="entr" presetSubtype="5" fill="hold" nodeType="withEffect">
                                  <p:stCondLst>
                                    <p:cond delay="0"/>
                                  </p:stCondLst>
                                  <p:childTnLst>
                                    <p:set>
                                      <p:cBhvr>
                                        <p:cTn id="150" dur="1" fill="hold">
                                          <p:stCondLst>
                                            <p:cond delay="0"/>
                                          </p:stCondLst>
                                        </p:cTn>
                                        <p:tgtEl>
                                          <p:spTgt spid="48"/>
                                        </p:tgtEl>
                                        <p:attrNameLst>
                                          <p:attrName>style.visibility</p:attrName>
                                        </p:attrNameLst>
                                      </p:cBhvr>
                                      <p:to>
                                        <p:strVal val="visible"/>
                                      </p:to>
                                    </p:set>
                                    <p:animEffect transition="in" filter="blinds(vertical)">
                                      <p:cBhvr>
                                        <p:cTn id="151" dur="3000"/>
                                        <p:tgtEl>
                                          <p:spTgt spid="48"/>
                                        </p:tgtEl>
                                      </p:cBhvr>
                                    </p:animEffect>
                                  </p:childTnLst>
                                </p:cTn>
                              </p:par>
                              <p:par>
                                <p:cTn id="152" presetID="3" presetClass="entr" presetSubtype="5" fill="hold" nodeType="withEffect">
                                  <p:stCondLst>
                                    <p:cond delay="0"/>
                                  </p:stCondLst>
                                  <p:childTnLst>
                                    <p:set>
                                      <p:cBhvr>
                                        <p:cTn id="153" dur="1" fill="hold">
                                          <p:stCondLst>
                                            <p:cond delay="0"/>
                                          </p:stCondLst>
                                        </p:cTn>
                                        <p:tgtEl>
                                          <p:spTgt spid="49"/>
                                        </p:tgtEl>
                                        <p:attrNameLst>
                                          <p:attrName>style.visibility</p:attrName>
                                        </p:attrNameLst>
                                      </p:cBhvr>
                                      <p:to>
                                        <p:strVal val="visible"/>
                                      </p:to>
                                    </p:set>
                                    <p:animEffect transition="in" filter="blinds(vertical)">
                                      <p:cBhvr>
                                        <p:cTn id="154" dur="3000"/>
                                        <p:tgtEl>
                                          <p:spTgt spid="49"/>
                                        </p:tgtEl>
                                      </p:cBhvr>
                                    </p:animEffect>
                                  </p:childTnLst>
                                </p:cTn>
                              </p:par>
                              <p:par>
                                <p:cTn id="155" presetID="3" presetClass="entr" presetSubtype="5" fill="hold" nodeType="withEffect">
                                  <p:stCondLst>
                                    <p:cond delay="0"/>
                                  </p:stCondLst>
                                  <p:childTnLst>
                                    <p:set>
                                      <p:cBhvr>
                                        <p:cTn id="156" dur="1" fill="hold">
                                          <p:stCondLst>
                                            <p:cond delay="0"/>
                                          </p:stCondLst>
                                        </p:cTn>
                                        <p:tgtEl>
                                          <p:spTgt spid="52"/>
                                        </p:tgtEl>
                                        <p:attrNameLst>
                                          <p:attrName>style.visibility</p:attrName>
                                        </p:attrNameLst>
                                      </p:cBhvr>
                                      <p:to>
                                        <p:strVal val="visible"/>
                                      </p:to>
                                    </p:set>
                                    <p:animEffect transition="in" filter="blinds(vertical)">
                                      <p:cBhvr>
                                        <p:cTn id="157" dur="3000"/>
                                        <p:tgtEl>
                                          <p:spTgt spid="52"/>
                                        </p:tgtEl>
                                      </p:cBhvr>
                                    </p:animEffect>
                                  </p:childTnLst>
                                </p:cTn>
                              </p:par>
                              <p:par>
                                <p:cTn id="158" presetID="3" presetClass="entr" presetSubtype="5" fill="hold" nodeType="withEffect">
                                  <p:stCondLst>
                                    <p:cond delay="0"/>
                                  </p:stCondLst>
                                  <p:childTnLst>
                                    <p:set>
                                      <p:cBhvr>
                                        <p:cTn id="159" dur="1" fill="hold">
                                          <p:stCondLst>
                                            <p:cond delay="0"/>
                                          </p:stCondLst>
                                        </p:cTn>
                                        <p:tgtEl>
                                          <p:spTgt spid="53"/>
                                        </p:tgtEl>
                                        <p:attrNameLst>
                                          <p:attrName>style.visibility</p:attrName>
                                        </p:attrNameLst>
                                      </p:cBhvr>
                                      <p:to>
                                        <p:strVal val="visible"/>
                                      </p:to>
                                    </p:set>
                                    <p:animEffect transition="in" filter="blinds(vertical)">
                                      <p:cBhvr>
                                        <p:cTn id="160" dur="3000"/>
                                        <p:tgtEl>
                                          <p:spTgt spid="53"/>
                                        </p:tgtEl>
                                      </p:cBhvr>
                                    </p:animEffect>
                                  </p:childTnLst>
                                </p:cTn>
                              </p:par>
                              <p:par>
                                <p:cTn id="161" presetID="3" presetClass="entr" presetSubtype="5" fill="hold" nodeType="withEffect">
                                  <p:stCondLst>
                                    <p:cond delay="0"/>
                                  </p:stCondLst>
                                  <p:childTnLst>
                                    <p:set>
                                      <p:cBhvr>
                                        <p:cTn id="162" dur="1" fill="hold">
                                          <p:stCondLst>
                                            <p:cond delay="0"/>
                                          </p:stCondLst>
                                        </p:cTn>
                                        <p:tgtEl>
                                          <p:spTgt spid="56"/>
                                        </p:tgtEl>
                                        <p:attrNameLst>
                                          <p:attrName>style.visibility</p:attrName>
                                        </p:attrNameLst>
                                      </p:cBhvr>
                                      <p:to>
                                        <p:strVal val="visible"/>
                                      </p:to>
                                    </p:set>
                                    <p:animEffect transition="in" filter="blinds(vertical)">
                                      <p:cBhvr>
                                        <p:cTn id="163" dur="3000"/>
                                        <p:tgtEl>
                                          <p:spTgt spid="56"/>
                                        </p:tgtEl>
                                      </p:cBhvr>
                                    </p:animEffect>
                                  </p:childTnLst>
                                </p:cTn>
                              </p:par>
                              <p:par>
                                <p:cTn id="164" presetID="3" presetClass="entr" presetSubtype="5" fill="hold" nodeType="withEffect">
                                  <p:stCondLst>
                                    <p:cond delay="0"/>
                                  </p:stCondLst>
                                  <p:childTnLst>
                                    <p:set>
                                      <p:cBhvr>
                                        <p:cTn id="165" dur="1" fill="hold">
                                          <p:stCondLst>
                                            <p:cond delay="0"/>
                                          </p:stCondLst>
                                        </p:cTn>
                                        <p:tgtEl>
                                          <p:spTgt spid="57"/>
                                        </p:tgtEl>
                                        <p:attrNameLst>
                                          <p:attrName>style.visibility</p:attrName>
                                        </p:attrNameLst>
                                      </p:cBhvr>
                                      <p:to>
                                        <p:strVal val="visible"/>
                                      </p:to>
                                    </p:set>
                                    <p:animEffect transition="in" filter="blinds(vertical)">
                                      <p:cBhvr>
                                        <p:cTn id="166" dur="3000"/>
                                        <p:tgtEl>
                                          <p:spTgt spid="57"/>
                                        </p:tgtEl>
                                      </p:cBhvr>
                                    </p:animEffect>
                                  </p:childTnLst>
                                </p:cTn>
                              </p:par>
                              <p:par>
                                <p:cTn id="167" presetID="3" presetClass="entr" presetSubtype="5" fill="hold" nodeType="withEffect">
                                  <p:stCondLst>
                                    <p:cond delay="0"/>
                                  </p:stCondLst>
                                  <p:childTnLst>
                                    <p:set>
                                      <p:cBhvr>
                                        <p:cTn id="168" dur="1" fill="hold">
                                          <p:stCondLst>
                                            <p:cond delay="0"/>
                                          </p:stCondLst>
                                        </p:cTn>
                                        <p:tgtEl>
                                          <p:spTgt spid="60"/>
                                        </p:tgtEl>
                                        <p:attrNameLst>
                                          <p:attrName>style.visibility</p:attrName>
                                        </p:attrNameLst>
                                      </p:cBhvr>
                                      <p:to>
                                        <p:strVal val="visible"/>
                                      </p:to>
                                    </p:set>
                                    <p:animEffect transition="in" filter="blinds(vertical)">
                                      <p:cBhvr>
                                        <p:cTn id="169" dur="3000"/>
                                        <p:tgtEl>
                                          <p:spTgt spid="60"/>
                                        </p:tgtEl>
                                      </p:cBhvr>
                                    </p:animEffect>
                                  </p:childTnLst>
                                </p:cTn>
                              </p:par>
                              <p:par>
                                <p:cTn id="170" presetID="3" presetClass="entr" presetSubtype="5" fill="hold" nodeType="withEffect">
                                  <p:stCondLst>
                                    <p:cond delay="0"/>
                                  </p:stCondLst>
                                  <p:childTnLst>
                                    <p:set>
                                      <p:cBhvr>
                                        <p:cTn id="171" dur="1" fill="hold">
                                          <p:stCondLst>
                                            <p:cond delay="0"/>
                                          </p:stCondLst>
                                        </p:cTn>
                                        <p:tgtEl>
                                          <p:spTgt spid="61"/>
                                        </p:tgtEl>
                                        <p:attrNameLst>
                                          <p:attrName>style.visibility</p:attrName>
                                        </p:attrNameLst>
                                      </p:cBhvr>
                                      <p:to>
                                        <p:strVal val="visible"/>
                                      </p:to>
                                    </p:set>
                                    <p:animEffect transition="in" filter="blinds(vertical)">
                                      <p:cBhvr>
                                        <p:cTn id="172" dur="3000"/>
                                        <p:tgtEl>
                                          <p:spTgt spid="61"/>
                                        </p:tgtEl>
                                      </p:cBhvr>
                                    </p:animEffect>
                                  </p:childTnLst>
                                </p:cTn>
                              </p:par>
                              <p:par>
                                <p:cTn id="173" presetID="2" presetClass="exit" presetSubtype="8" fill="hold" nodeType="withEffect">
                                  <p:stCondLst>
                                    <p:cond delay="0"/>
                                  </p:stCondLst>
                                  <p:childTnLst>
                                    <p:anim calcmode="lin" valueType="num">
                                      <p:cBhvr additive="base">
                                        <p:cTn id="174" dur="3000"/>
                                        <p:tgtEl>
                                          <p:spTgt spid="14"/>
                                        </p:tgtEl>
                                        <p:attrNameLst>
                                          <p:attrName>ppt_x</p:attrName>
                                        </p:attrNameLst>
                                      </p:cBhvr>
                                      <p:tavLst>
                                        <p:tav tm="0">
                                          <p:val>
                                            <p:strVal val="ppt_x"/>
                                          </p:val>
                                        </p:tav>
                                        <p:tav tm="100000">
                                          <p:val>
                                            <p:strVal val="0-ppt_w/2"/>
                                          </p:val>
                                        </p:tav>
                                      </p:tavLst>
                                    </p:anim>
                                    <p:anim calcmode="lin" valueType="num">
                                      <p:cBhvr additive="base">
                                        <p:cTn id="175" dur="3000"/>
                                        <p:tgtEl>
                                          <p:spTgt spid="14"/>
                                        </p:tgtEl>
                                        <p:attrNameLst>
                                          <p:attrName>ppt_y</p:attrName>
                                        </p:attrNameLst>
                                      </p:cBhvr>
                                      <p:tavLst>
                                        <p:tav tm="0">
                                          <p:val>
                                            <p:strVal val="ppt_y"/>
                                          </p:val>
                                        </p:tav>
                                        <p:tav tm="100000">
                                          <p:val>
                                            <p:strVal val="ppt_y"/>
                                          </p:val>
                                        </p:tav>
                                      </p:tavLst>
                                    </p:anim>
                                    <p:set>
                                      <p:cBhvr>
                                        <p:cTn id="176" dur="1" fill="hold">
                                          <p:stCondLst>
                                            <p:cond delay="2999"/>
                                          </p:stCondLst>
                                        </p:cTn>
                                        <p:tgtEl>
                                          <p:spTgt spid="14"/>
                                        </p:tgtEl>
                                        <p:attrNameLst>
                                          <p:attrName>style.visibility</p:attrName>
                                        </p:attrNameLst>
                                      </p:cBhvr>
                                      <p:to>
                                        <p:strVal val="hidden"/>
                                      </p:to>
                                    </p:set>
                                  </p:childTnLst>
                                </p:cTn>
                              </p:par>
                              <p:par>
                                <p:cTn id="177" presetID="2" presetClass="exit" presetSubtype="8" fill="hold" nodeType="withEffect">
                                  <p:stCondLst>
                                    <p:cond delay="0"/>
                                  </p:stCondLst>
                                  <p:childTnLst>
                                    <p:anim calcmode="lin" valueType="num">
                                      <p:cBhvr additive="base">
                                        <p:cTn id="178" dur="3000"/>
                                        <p:tgtEl>
                                          <p:spTgt spid="15"/>
                                        </p:tgtEl>
                                        <p:attrNameLst>
                                          <p:attrName>ppt_x</p:attrName>
                                        </p:attrNameLst>
                                      </p:cBhvr>
                                      <p:tavLst>
                                        <p:tav tm="0">
                                          <p:val>
                                            <p:strVal val="ppt_x"/>
                                          </p:val>
                                        </p:tav>
                                        <p:tav tm="100000">
                                          <p:val>
                                            <p:strVal val="0-ppt_w/2"/>
                                          </p:val>
                                        </p:tav>
                                      </p:tavLst>
                                    </p:anim>
                                    <p:anim calcmode="lin" valueType="num">
                                      <p:cBhvr additive="base">
                                        <p:cTn id="179" dur="3000"/>
                                        <p:tgtEl>
                                          <p:spTgt spid="15"/>
                                        </p:tgtEl>
                                        <p:attrNameLst>
                                          <p:attrName>ppt_y</p:attrName>
                                        </p:attrNameLst>
                                      </p:cBhvr>
                                      <p:tavLst>
                                        <p:tav tm="0">
                                          <p:val>
                                            <p:strVal val="ppt_y"/>
                                          </p:val>
                                        </p:tav>
                                        <p:tav tm="100000">
                                          <p:val>
                                            <p:strVal val="ppt_y"/>
                                          </p:val>
                                        </p:tav>
                                      </p:tavLst>
                                    </p:anim>
                                    <p:set>
                                      <p:cBhvr>
                                        <p:cTn id="180" dur="1" fill="hold">
                                          <p:stCondLst>
                                            <p:cond delay="2999"/>
                                          </p:stCondLst>
                                        </p:cTn>
                                        <p:tgtEl>
                                          <p:spTgt spid="15"/>
                                        </p:tgtEl>
                                        <p:attrNameLst>
                                          <p:attrName>style.visibility</p:attrName>
                                        </p:attrNameLst>
                                      </p:cBhvr>
                                      <p:to>
                                        <p:strVal val="hidden"/>
                                      </p:to>
                                    </p:set>
                                  </p:childTnLst>
                                </p:cTn>
                              </p:par>
                              <p:par>
                                <p:cTn id="181" presetID="2" presetClass="exit" presetSubtype="8" fill="hold" nodeType="withEffect">
                                  <p:stCondLst>
                                    <p:cond delay="0"/>
                                  </p:stCondLst>
                                  <p:childTnLst>
                                    <p:anim calcmode="lin" valueType="num">
                                      <p:cBhvr additive="base">
                                        <p:cTn id="182" dur="3000"/>
                                        <p:tgtEl>
                                          <p:spTgt spid="18"/>
                                        </p:tgtEl>
                                        <p:attrNameLst>
                                          <p:attrName>ppt_x</p:attrName>
                                        </p:attrNameLst>
                                      </p:cBhvr>
                                      <p:tavLst>
                                        <p:tav tm="0">
                                          <p:val>
                                            <p:strVal val="ppt_x"/>
                                          </p:val>
                                        </p:tav>
                                        <p:tav tm="100000">
                                          <p:val>
                                            <p:strVal val="0-ppt_w/2"/>
                                          </p:val>
                                        </p:tav>
                                      </p:tavLst>
                                    </p:anim>
                                    <p:anim calcmode="lin" valueType="num">
                                      <p:cBhvr additive="base">
                                        <p:cTn id="183" dur="3000"/>
                                        <p:tgtEl>
                                          <p:spTgt spid="18"/>
                                        </p:tgtEl>
                                        <p:attrNameLst>
                                          <p:attrName>ppt_y</p:attrName>
                                        </p:attrNameLst>
                                      </p:cBhvr>
                                      <p:tavLst>
                                        <p:tav tm="0">
                                          <p:val>
                                            <p:strVal val="ppt_y"/>
                                          </p:val>
                                        </p:tav>
                                        <p:tav tm="100000">
                                          <p:val>
                                            <p:strVal val="ppt_y"/>
                                          </p:val>
                                        </p:tav>
                                      </p:tavLst>
                                    </p:anim>
                                    <p:set>
                                      <p:cBhvr>
                                        <p:cTn id="184" dur="1" fill="hold">
                                          <p:stCondLst>
                                            <p:cond delay="2999"/>
                                          </p:stCondLst>
                                        </p:cTn>
                                        <p:tgtEl>
                                          <p:spTgt spid="18"/>
                                        </p:tgtEl>
                                        <p:attrNameLst>
                                          <p:attrName>style.visibility</p:attrName>
                                        </p:attrNameLst>
                                      </p:cBhvr>
                                      <p:to>
                                        <p:strVal val="hidden"/>
                                      </p:to>
                                    </p:set>
                                  </p:childTnLst>
                                </p:cTn>
                              </p:par>
                              <p:par>
                                <p:cTn id="185" presetID="2" presetClass="exit" presetSubtype="8" fill="hold" nodeType="withEffect">
                                  <p:stCondLst>
                                    <p:cond delay="0"/>
                                  </p:stCondLst>
                                  <p:childTnLst>
                                    <p:anim calcmode="lin" valueType="num">
                                      <p:cBhvr additive="base">
                                        <p:cTn id="186" dur="3000"/>
                                        <p:tgtEl>
                                          <p:spTgt spid="19"/>
                                        </p:tgtEl>
                                        <p:attrNameLst>
                                          <p:attrName>ppt_x</p:attrName>
                                        </p:attrNameLst>
                                      </p:cBhvr>
                                      <p:tavLst>
                                        <p:tav tm="0">
                                          <p:val>
                                            <p:strVal val="ppt_x"/>
                                          </p:val>
                                        </p:tav>
                                        <p:tav tm="100000">
                                          <p:val>
                                            <p:strVal val="0-ppt_w/2"/>
                                          </p:val>
                                        </p:tav>
                                      </p:tavLst>
                                    </p:anim>
                                    <p:anim calcmode="lin" valueType="num">
                                      <p:cBhvr additive="base">
                                        <p:cTn id="187" dur="3000"/>
                                        <p:tgtEl>
                                          <p:spTgt spid="19"/>
                                        </p:tgtEl>
                                        <p:attrNameLst>
                                          <p:attrName>ppt_y</p:attrName>
                                        </p:attrNameLst>
                                      </p:cBhvr>
                                      <p:tavLst>
                                        <p:tav tm="0">
                                          <p:val>
                                            <p:strVal val="ppt_y"/>
                                          </p:val>
                                        </p:tav>
                                        <p:tav tm="100000">
                                          <p:val>
                                            <p:strVal val="ppt_y"/>
                                          </p:val>
                                        </p:tav>
                                      </p:tavLst>
                                    </p:anim>
                                    <p:set>
                                      <p:cBhvr>
                                        <p:cTn id="188" dur="1" fill="hold">
                                          <p:stCondLst>
                                            <p:cond delay="2999"/>
                                          </p:stCondLst>
                                        </p:cTn>
                                        <p:tgtEl>
                                          <p:spTgt spid="19"/>
                                        </p:tgtEl>
                                        <p:attrNameLst>
                                          <p:attrName>style.visibility</p:attrName>
                                        </p:attrNameLst>
                                      </p:cBhvr>
                                      <p:to>
                                        <p:strVal val="hidden"/>
                                      </p:to>
                                    </p:set>
                                  </p:childTnLst>
                                </p:cTn>
                              </p:par>
                              <p:par>
                                <p:cTn id="189" presetID="2" presetClass="exit" presetSubtype="8" fill="hold" nodeType="withEffect">
                                  <p:stCondLst>
                                    <p:cond delay="0"/>
                                  </p:stCondLst>
                                  <p:childTnLst>
                                    <p:anim calcmode="lin" valueType="num">
                                      <p:cBhvr additive="base">
                                        <p:cTn id="190" dur="3000"/>
                                        <p:tgtEl>
                                          <p:spTgt spid="22"/>
                                        </p:tgtEl>
                                        <p:attrNameLst>
                                          <p:attrName>ppt_x</p:attrName>
                                        </p:attrNameLst>
                                      </p:cBhvr>
                                      <p:tavLst>
                                        <p:tav tm="0">
                                          <p:val>
                                            <p:strVal val="ppt_x"/>
                                          </p:val>
                                        </p:tav>
                                        <p:tav tm="100000">
                                          <p:val>
                                            <p:strVal val="0-ppt_w/2"/>
                                          </p:val>
                                        </p:tav>
                                      </p:tavLst>
                                    </p:anim>
                                    <p:anim calcmode="lin" valueType="num">
                                      <p:cBhvr additive="base">
                                        <p:cTn id="191" dur="3000"/>
                                        <p:tgtEl>
                                          <p:spTgt spid="22"/>
                                        </p:tgtEl>
                                        <p:attrNameLst>
                                          <p:attrName>ppt_y</p:attrName>
                                        </p:attrNameLst>
                                      </p:cBhvr>
                                      <p:tavLst>
                                        <p:tav tm="0">
                                          <p:val>
                                            <p:strVal val="ppt_y"/>
                                          </p:val>
                                        </p:tav>
                                        <p:tav tm="100000">
                                          <p:val>
                                            <p:strVal val="ppt_y"/>
                                          </p:val>
                                        </p:tav>
                                      </p:tavLst>
                                    </p:anim>
                                    <p:set>
                                      <p:cBhvr>
                                        <p:cTn id="192" dur="1" fill="hold">
                                          <p:stCondLst>
                                            <p:cond delay="2999"/>
                                          </p:stCondLst>
                                        </p:cTn>
                                        <p:tgtEl>
                                          <p:spTgt spid="22"/>
                                        </p:tgtEl>
                                        <p:attrNameLst>
                                          <p:attrName>style.visibility</p:attrName>
                                        </p:attrNameLst>
                                      </p:cBhvr>
                                      <p:to>
                                        <p:strVal val="hidden"/>
                                      </p:to>
                                    </p:set>
                                  </p:childTnLst>
                                </p:cTn>
                              </p:par>
                              <p:par>
                                <p:cTn id="193" presetID="2" presetClass="exit" presetSubtype="8" fill="hold" nodeType="withEffect">
                                  <p:stCondLst>
                                    <p:cond delay="0"/>
                                  </p:stCondLst>
                                  <p:childTnLst>
                                    <p:anim calcmode="lin" valueType="num">
                                      <p:cBhvr additive="base">
                                        <p:cTn id="194" dur="3000"/>
                                        <p:tgtEl>
                                          <p:spTgt spid="23"/>
                                        </p:tgtEl>
                                        <p:attrNameLst>
                                          <p:attrName>ppt_x</p:attrName>
                                        </p:attrNameLst>
                                      </p:cBhvr>
                                      <p:tavLst>
                                        <p:tav tm="0">
                                          <p:val>
                                            <p:strVal val="ppt_x"/>
                                          </p:val>
                                        </p:tav>
                                        <p:tav tm="100000">
                                          <p:val>
                                            <p:strVal val="0-ppt_w/2"/>
                                          </p:val>
                                        </p:tav>
                                      </p:tavLst>
                                    </p:anim>
                                    <p:anim calcmode="lin" valueType="num">
                                      <p:cBhvr additive="base">
                                        <p:cTn id="195" dur="3000"/>
                                        <p:tgtEl>
                                          <p:spTgt spid="23"/>
                                        </p:tgtEl>
                                        <p:attrNameLst>
                                          <p:attrName>ppt_y</p:attrName>
                                        </p:attrNameLst>
                                      </p:cBhvr>
                                      <p:tavLst>
                                        <p:tav tm="0">
                                          <p:val>
                                            <p:strVal val="ppt_y"/>
                                          </p:val>
                                        </p:tav>
                                        <p:tav tm="100000">
                                          <p:val>
                                            <p:strVal val="ppt_y"/>
                                          </p:val>
                                        </p:tav>
                                      </p:tavLst>
                                    </p:anim>
                                    <p:set>
                                      <p:cBhvr>
                                        <p:cTn id="196" dur="1" fill="hold">
                                          <p:stCondLst>
                                            <p:cond delay="2999"/>
                                          </p:stCondLst>
                                        </p:cTn>
                                        <p:tgtEl>
                                          <p:spTgt spid="23"/>
                                        </p:tgtEl>
                                        <p:attrNameLst>
                                          <p:attrName>style.visibility</p:attrName>
                                        </p:attrNameLst>
                                      </p:cBhvr>
                                      <p:to>
                                        <p:strVal val="hidden"/>
                                      </p:to>
                                    </p:set>
                                  </p:childTnLst>
                                </p:cTn>
                              </p:par>
                              <p:par>
                                <p:cTn id="197" presetID="2" presetClass="exit" presetSubtype="8" fill="hold" nodeType="withEffect">
                                  <p:stCondLst>
                                    <p:cond delay="0"/>
                                  </p:stCondLst>
                                  <p:childTnLst>
                                    <p:anim calcmode="lin" valueType="num">
                                      <p:cBhvr additive="base">
                                        <p:cTn id="198" dur="3000"/>
                                        <p:tgtEl>
                                          <p:spTgt spid="26"/>
                                        </p:tgtEl>
                                        <p:attrNameLst>
                                          <p:attrName>ppt_x</p:attrName>
                                        </p:attrNameLst>
                                      </p:cBhvr>
                                      <p:tavLst>
                                        <p:tav tm="0">
                                          <p:val>
                                            <p:strVal val="ppt_x"/>
                                          </p:val>
                                        </p:tav>
                                        <p:tav tm="100000">
                                          <p:val>
                                            <p:strVal val="0-ppt_w/2"/>
                                          </p:val>
                                        </p:tav>
                                      </p:tavLst>
                                    </p:anim>
                                    <p:anim calcmode="lin" valueType="num">
                                      <p:cBhvr additive="base">
                                        <p:cTn id="199" dur="3000"/>
                                        <p:tgtEl>
                                          <p:spTgt spid="26"/>
                                        </p:tgtEl>
                                        <p:attrNameLst>
                                          <p:attrName>ppt_y</p:attrName>
                                        </p:attrNameLst>
                                      </p:cBhvr>
                                      <p:tavLst>
                                        <p:tav tm="0">
                                          <p:val>
                                            <p:strVal val="ppt_y"/>
                                          </p:val>
                                        </p:tav>
                                        <p:tav tm="100000">
                                          <p:val>
                                            <p:strVal val="ppt_y"/>
                                          </p:val>
                                        </p:tav>
                                      </p:tavLst>
                                    </p:anim>
                                    <p:set>
                                      <p:cBhvr>
                                        <p:cTn id="200" dur="1" fill="hold">
                                          <p:stCondLst>
                                            <p:cond delay="2999"/>
                                          </p:stCondLst>
                                        </p:cTn>
                                        <p:tgtEl>
                                          <p:spTgt spid="26"/>
                                        </p:tgtEl>
                                        <p:attrNameLst>
                                          <p:attrName>style.visibility</p:attrName>
                                        </p:attrNameLst>
                                      </p:cBhvr>
                                      <p:to>
                                        <p:strVal val="hidden"/>
                                      </p:to>
                                    </p:set>
                                  </p:childTnLst>
                                </p:cTn>
                              </p:par>
                              <p:par>
                                <p:cTn id="201" presetID="2" presetClass="exit" presetSubtype="8" fill="hold" nodeType="withEffect">
                                  <p:stCondLst>
                                    <p:cond delay="0"/>
                                  </p:stCondLst>
                                  <p:childTnLst>
                                    <p:anim calcmode="lin" valueType="num">
                                      <p:cBhvr additive="base">
                                        <p:cTn id="202" dur="3000"/>
                                        <p:tgtEl>
                                          <p:spTgt spid="27"/>
                                        </p:tgtEl>
                                        <p:attrNameLst>
                                          <p:attrName>ppt_x</p:attrName>
                                        </p:attrNameLst>
                                      </p:cBhvr>
                                      <p:tavLst>
                                        <p:tav tm="0">
                                          <p:val>
                                            <p:strVal val="ppt_x"/>
                                          </p:val>
                                        </p:tav>
                                        <p:tav tm="100000">
                                          <p:val>
                                            <p:strVal val="0-ppt_w/2"/>
                                          </p:val>
                                        </p:tav>
                                      </p:tavLst>
                                    </p:anim>
                                    <p:anim calcmode="lin" valueType="num">
                                      <p:cBhvr additive="base">
                                        <p:cTn id="203" dur="3000"/>
                                        <p:tgtEl>
                                          <p:spTgt spid="27"/>
                                        </p:tgtEl>
                                        <p:attrNameLst>
                                          <p:attrName>ppt_y</p:attrName>
                                        </p:attrNameLst>
                                      </p:cBhvr>
                                      <p:tavLst>
                                        <p:tav tm="0">
                                          <p:val>
                                            <p:strVal val="ppt_y"/>
                                          </p:val>
                                        </p:tav>
                                        <p:tav tm="100000">
                                          <p:val>
                                            <p:strVal val="ppt_y"/>
                                          </p:val>
                                        </p:tav>
                                      </p:tavLst>
                                    </p:anim>
                                    <p:set>
                                      <p:cBhvr>
                                        <p:cTn id="204" dur="1" fill="hold">
                                          <p:stCondLst>
                                            <p:cond delay="2999"/>
                                          </p:stCondLst>
                                        </p:cTn>
                                        <p:tgtEl>
                                          <p:spTgt spid="27"/>
                                        </p:tgtEl>
                                        <p:attrNameLst>
                                          <p:attrName>style.visibility</p:attrName>
                                        </p:attrNameLst>
                                      </p:cBhvr>
                                      <p:to>
                                        <p:strVal val="hidden"/>
                                      </p:to>
                                    </p:set>
                                  </p:childTnLst>
                                </p:cTn>
                              </p:par>
                              <p:par>
                                <p:cTn id="205" presetID="2" presetClass="exit" presetSubtype="8" fill="hold" nodeType="withEffect">
                                  <p:stCondLst>
                                    <p:cond delay="0"/>
                                  </p:stCondLst>
                                  <p:childTnLst>
                                    <p:anim calcmode="lin" valueType="num">
                                      <p:cBhvr additive="base">
                                        <p:cTn id="206" dur="3000"/>
                                        <p:tgtEl>
                                          <p:spTgt spid="30"/>
                                        </p:tgtEl>
                                        <p:attrNameLst>
                                          <p:attrName>ppt_x</p:attrName>
                                        </p:attrNameLst>
                                      </p:cBhvr>
                                      <p:tavLst>
                                        <p:tav tm="0">
                                          <p:val>
                                            <p:strVal val="ppt_x"/>
                                          </p:val>
                                        </p:tav>
                                        <p:tav tm="100000">
                                          <p:val>
                                            <p:strVal val="0-ppt_w/2"/>
                                          </p:val>
                                        </p:tav>
                                      </p:tavLst>
                                    </p:anim>
                                    <p:anim calcmode="lin" valueType="num">
                                      <p:cBhvr additive="base">
                                        <p:cTn id="207" dur="3000"/>
                                        <p:tgtEl>
                                          <p:spTgt spid="30"/>
                                        </p:tgtEl>
                                        <p:attrNameLst>
                                          <p:attrName>ppt_y</p:attrName>
                                        </p:attrNameLst>
                                      </p:cBhvr>
                                      <p:tavLst>
                                        <p:tav tm="0">
                                          <p:val>
                                            <p:strVal val="ppt_y"/>
                                          </p:val>
                                        </p:tav>
                                        <p:tav tm="100000">
                                          <p:val>
                                            <p:strVal val="ppt_y"/>
                                          </p:val>
                                        </p:tav>
                                      </p:tavLst>
                                    </p:anim>
                                    <p:set>
                                      <p:cBhvr>
                                        <p:cTn id="208" dur="1" fill="hold">
                                          <p:stCondLst>
                                            <p:cond delay="2999"/>
                                          </p:stCondLst>
                                        </p:cTn>
                                        <p:tgtEl>
                                          <p:spTgt spid="30"/>
                                        </p:tgtEl>
                                        <p:attrNameLst>
                                          <p:attrName>style.visibility</p:attrName>
                                        </p:attrNameLst>
                                      </p:cBhvr>
                                      <p:to>
                                        <p:strVal val="hidden"/>
                                      </p:to>
                                    </p:set>
                                  </p:childTnLst>
                                </p:cTn>
                              </p:par>
                              <p:par>
                                <p:cTn id="209" presetID="2" presetClass="exit" presetSubtype="8" fill="hold" nodeType="withEffect">
                                  <p:stCondLst>
                                    <p:cond delay="0"/>
                                  </p:stCondLst>
                                  <p:childTnLst>
                                    <p:anim calcmode="lin" valueType="num">
                                      <p:cBhvr additive="base">
                                        <p:cTn id="210" dur="3000"/>
                                        <p:tgtEl>
                                          <p:spTgt spid="31"/>
                                        </p:tgtEl>
                                        <p:attrNameLst>
                                          <p:attrName>ppt_x</p:attrName>
                                        </p:attrNameLst>
                                      </p:cBhvr>
                                      <p:tavLst>
                                        <p:tav tm="0">
                                          <p:val>
                                            <p:strVal val="ppt_x"/>
                                          </p:val>
                                        </p:tav>
                                        <p:tav tm="100000">
                                          <p:val>
                                            <p:strVal val="0-ppt_w/2"/>
                                          </p:val>
                                        </p:tav>
                                      </p:tavLst>
                                    </p:anim>
                                    <p:anim calcmode="lin" valueType="num">
                                      <p:cBhvr additive="base">
                                        <p:cTn id="211" dur="3000"/>
                                        <p:tgtEl>
                                          <p:spTgt spid="31"/>
                                        </p:tgtEl>
                                        <p:attrNameLst>
                                          <p:attrName>ppt_y</p:attrName>
                                        </p:attrNameLst>
                                      </p:cBhvr>
                                      <p:tavLst>
                                        <p:tav tm="0">
                                          <p:val>
                                            <p:strVal val="ppt_y"/>
                                          </p:val>
                                        </p:tav>
                                        <p:tav tm="100000">
                                          <p:val>
                                            <p:strVal val="ppt_y"/>
                                          </p:val>
                                        </p:tav>
                                      </p:tavLst>
                                    </p:anim>
                                    <p:set>
                                      <p:cBhvr>
                                        <p:cTn id="212" dur="1" fill="hold">
                                          <p:stCondLst>
                                            <p:cond delay="2999"/>
                                          </p:stCondLst>
                                        </p:cTn>
                                        <p:tgtEl>
                                          <p:spTgt spid="31"/>
                                        </p:tgtEl>
                                        <p:attrNameLst>
                                          <p:attrName>style.visibility</p:attrName>
                                        </p:attrNameLst>
                                      </p:cBhvr>
                                      <p:to>
                                        <p:strVal val="hidden"/>
                                      </p:to>
                                    </p:set>
                                  </p:childTnLst>
                                </p:cTn>
                              </p:par>
                              <p:par>
                                <p:cTn id="213" presetID="2" presetClass="exit" presetSubtype="8" fill="hold" nodeType="withEffect">
                                  <p:stCondLst>
                                    <p:cond delay="0"/>
                                  </p:stCondLst>
                                  <p:childTnLst>
                                    <p:anim calcmode="lin" valueType="num">
                                      <p:cBhvr additive="base">
                                        <p:cTn id="214" dur="3000"/>
                                        <p:tgtEl>
                                          <p:spTgt spid="34"/>
                                        </p:tgtEl>
                                        <p:attrNameLst>
                                          <p:attrName>ppt_x</p:attrName>
                                        </p:attrNameLst>
                                      </p:cBhvr>
                                      <p:tavLst>
                                        <p:tav tm="0">
                                          <p:val>
                                            <p:strVal val="ppt_x"/>
                                          </p:val>
                                        </p:tav>
                                        <p:tav tm="100000">
                                          <p:val>
                                            <p:strVal val="0-ppt_w/2"/>
                                          </p:val>
                                        </p:tav>
                                      </p:tavLst>
                                    </p:anim>
                                    <p:anim calcmode="lin" valueType="num">
                                      <p:cBhvr additive="base">
                                        <p:cTn id="215" dur="3000"/>
                                        <p:tgtEl>
                                          <p:spTgt spid="34"/>
                                        </p:tgtEl>
                                        <p:attrNameLst>
                                          <p:attrName>ppt_y</p:attrName>
                                        </p:attrNameLst>
                                      </p:cBhvr>
                                      <p:tavLst>
                                        <p:tav tm="0">
                                          <p:val>
                                            <p:strVal val="ppt_y"/>
                                          </p:val>
                                        </p:tav>
                                        <p:tav tm="100000">
                                          <p:val>
                                            <p:strVal val="ppt_y"/>
                                          </p:val>
                                        </p:tav>
                                      </p:tavLst>
                                    </p:anim>
                                    <p:set>
                                      <p:cBhvr>
                                        <p:cTn id="216" dur="1" fill="hold">
                                          <p:stCondLst>
                                            <p:cond delay="2999"/>
                                          </p:stCondLst>
                                        </p:cTn>
                                        <p:tgtEl>
                                          <p:spTgt spid="34"/>
                                        </p:tgtEl>
                                        <p:attrNameLst>
                                          <p:attrName>style.visibility</p:attrName>
                                        </p:attrNameLst>
                                      </p:cBhvr>
                                      <p:to>
                                        <p:strVal val="hidden"/>
                                      </p:to>
                                    </p:set>
                                  </p:childTnLst>
                                </p:cTn>
                              </p:par>
                              <p:par>
                                <p:cTn id="217" presetID="2" presetClass="exit" presetSubtype="8" fill="hold" nodeType="withEffect">
                                  <p:stCondLst>
                                    <p:cond delay="0"/>
                                  </p:stCondLst>
                                  <p:childTnLst>
                                    <p:anim calcmode="lin" valueType="num">
                                      <p:cBhvr additive="base">
                                        <p:cTn id="218" dur="3000"/>
                                        <p:tgtEl>
                                          <p:spTgt spid="35"/>
                                        </p:tgtEl>
                                        <p:attrNameLst>
                                          <p:attrName>ppt_x</p:attrName>
                                        </p:attrNameLst>
                                      </p:cBhvr>
                                      <p:tavLst>
                                        <p:tav tm="0">
                                          <p:val>
                                            <p:strVal val="ppt_x"/>
                                          </p:val>
                                        </p:tav>
                                        <p:tav tm="100000">
                                          <p:val>
                                            <p:strVal val="0-ppt_w/2"/>
                                          </p:val>
                                        </p:tav>
                                      </p:tavLst>
                                    </p:anim>
                                    <p:anim calcmode="lin" valueType="num">
                                      <p:cBhvr additive="base">
                                        <p:cTn id="219" dur="3000"/>
                                        <p:tgtEl>
                                          <p:spTgt spid="35"/>
                                        </p:tgtEl>
                                        <p:attrNameLst>
                                          <p:attrName>ppt_y</p:attrName>
                                        </p:attrNameLst>
                                      </p:cBhvr>
                                      <p:tavLst>
                                        <p:tav tm="0">
                                          <p:val>
                                            <p:strVal val="ppt_y"/>
                                          </p:val>
                                        </p:tav>
                                        <p:tav tm="100000">
                                          <p:val>
                                            <p:strVal val="ppt_y"/>
                                          </p:val>
                                        </p:tav>
                                      </p:tavLst>
                                    </p:anim>
                                    <p:set>
                                      <p:cBhvr>
                                        <p:cTn id="220" dur="1" fill="hold">
                                          <p:stCondLst>
                                            <p:cond delay="2999"/>
                                          </p:stCondLst>
                                        </p:cTn>
                                        <p:tgtEl>
                                          <p:spTgt spid="35"/>
                                        </p:tgtEl>
                                        <p:attrNameLst>
                                          <p:attrName>style.visibility</p:attrName>
                                        </p:attrNameLst>
                                      </p:cBhvr>
                                      <p:to>
                                        <p:strVal val="hidden"/>
                                      </p:to>
                                    </p:set>
                                  </p:childTnLst>
                                </p:cTn>
                              </p:par>
                              <p:par>
                                <p:cTn id="221" presetID="2" presetClass="exit" presetSubtype="2" fill="hold" nodeType="withEffect">
                                  <p:stCondLst>
                                    <p:cond delay="0"/>
                                  </p:stCondLst>
                                  <p:childTnLst>
                                    <p:anim calcmode="lin" valueType="num">
                                      <p:cBhvr additive="base">
                                        <p:cTn id="222" dur="3000"/>
                                        <p:tgtEl>
                                          <p:spTgt spid="40"/>
                                        </p:tgtEl>
                                        <p:attrNameLst>
                                          <p:attrName>ppt_x</p:attrName>
                                        </p:attrNameLst>
                                      </p:cBhvr>
                                      <p:tavLst>
                                        <p:tav tm="0">
                                          <p:val>
                                            <p:strVal val="ppt_x"/>
                                          </p:val>
                                        </p:tav>
                                        <p:tav tm="100000">
                                          <p:val>
                                            <p:strVal val="1+ppt_w/2"/>
                                          </p:val>
                                        </p:tav>
                                      </p:tavLst>
                                    </p:anim>
                                    <p:anim calcmode="lin" valueType="num">
                                      <p:cBhvr additive="base">
                                        <p:cTn id="223" dur="3000"/>
                                        <p:tgtEl>
                                          <p:spTgt spid="40"/>
                                        </p:tgtEl>
                                        <p:attrNameLst>
                                          <p:attrName>ppt_y</p:attrName>
                                        </p:attrNameLst>
                                      </p:cBhvr>
                                      <p:tavLst>
                                        <p:tav tm="0">
                                          <p:val>
                                            <p:strVal val="ppt_y"/>
                                          </p:val>
                                        </p:tav>
                                        <p:tav tm="100000">
                                          <p:val>
                                            <p:strVal val="ppt_y"/>
                                          </p:val>
                                        </p:tav>
                                      </p:tavLst>
                                    </p:anim>
                                    <p:set>
                                      <p:cBhvr>
                                        <p:cTn id="224" dur="1" fill="hold">
                                          <p:stCondLst>
                                            <p:cond delay="2999"/>
                                          </p:stCondLst>
                                        </p:cTn>
                                        <p:tgtEl>
                                          <p:spTgt spid="40"/>
                                        </p:tgtEl>
                                        <p:attrNameLst>
                                          <p:attrName>style.visibility</p:attrName>
                                        </p:attrNameLst>
                                      </p:cBhvr>
                                      <p:to>
                                        <p:strVal val="hidden"/>
                                      </p:to>
                                    </p:set>
                                  </p:childTnLst>
                                </p:cTn>
                              </p:par>
                              <p:par>
                                <p:cTn id="225" presetID="2" presetClass="exit" presetSubtype="2" fill="hold" nodeType="withEffect">
                                  <p:stCondLst>
                                    <p:cond delay="0"/>
                                  </p:stCondLst>
                                  <p:childTnLst>
                                    <p:anim calcmode="lin" valueType="num">
                                      <p:cBhvr additive="base">
                                        <p:cTn id="226" dur="3000"/>
                                        <p:tgtEl>
                                          <p:spTgt spid="41"/>
                                        </p:tgtEl>
                                        <p:attrNameLst>
                                          <p:attrName>ppt_x</p:attrName>
                                        </p:attrNameLst>
                                      </p:cBhvr>
                                      <p:tavLst>
                                        <p:tav tm="0">
                                          <p:val>
                                            <p:strVal val="ppt_x"/>
                                          </p:val>
                                        </p:tav>
                                        <p:tav tm="100000">
                                          <p:val>
                                            <p:strVal val="1+ppt_w/2"/>
                                          </p:val>
                                        </p:tav>
                                      </p:tavLst>
                                    </p:anim>
                                    <p:anim calcmode="lin" valueType="num">
                                      <p:cBhvr additive="base">
                                        <p:cTn id="227" dur="3000"/>
                                        <p:tgtEl>
                                          <p:spTgt spid="41"/>
                                        </p:tgtEl>
                                        <p:attrNameLst>
                                          <p:attrName>ppt_y</p:attrName>
                                        </p:attrNameLst>
                                      </p:cBhvr>
                                      <p:tavLst>
                                        <p:tav tm="0">
                                          <p:val>
                                            <p:strVal val="ppt_y"/>
                                          </p:val>
                                        </p:tav>
                                        <p:tav tm="100000">
                                          <p:val>
                                            <p:strVal val="ppt_y"/>
                                          </p:val>
                                        </p:tav>
                                      </p:tavLst>
                                    </p:anim>
                                    <p:set>
                                      <p:cBhvr>
                                        <p:cTn id="228" dur="1" fill="hold">
                                          <p:stCondLst>
                                            <p:cond delay="2999"/>
                                          </p:stCondLst>
                                        </p:cTn>
                                        <p:tgtEl>
                                          <p:spTgt spid="41"/>
                                        </p:tgtEl>
                                        <p:attrNameLst>
                                          <p:attrName>style.visibility</p:attrName>
                                        </p:attrNameLst>
                                      </p:cBhvr>
                                      <p:to>
                                        <p:strVal val="hidden"/>
                                      </p:to>
                                    </p:set>
                                  </p:childTnLst>
                                </p:cTn>
                              </p:par>
                              <p:par>
                                <p:cTn id="229" presetID="2" presetClass="exit" presetSubtype="2" fill="hold" nodeType="withEffect">
                                  <p:stCondLst>
                                    <p:cond delay="0"/>
                                  </p:stCondLst>
                                  <p:childTnLst>
                                    <p:anim calcmode="lin" valueType="num">
                                      <p:cBhvr additive="base">
                                        <p:cTn id="230" dur="3000"/>
                                        <p:tgtEl>
                                          <p:spTgt spid="44"/>
                                        </p:tgtEl>
                                        <p:attrNameLst>
                                          <p:attrName>ppt_x</p:attrName>
                                        </p:attrNameLst>
                                      </p:cBhvr>
                                      <p:tavLst>
                                        <p:tav tm="0">
                                          <p:val>
                                            <p:strVal val="ppt_x"/>
                                          </p:val>
                                        </p:tav>
                                        <p:tav tm="100000">
                                          <p:val>
                                            <p:strVal val="1+ppt_w/2"/>
                                          </p:val>
                                        </p:tav>
                                      </p:tavLst>
                                    </p:anim>
                                    <p:anim calcmode="lin" valueType="num">
                                      <p:cBhvr additive="base">
                                        <p:cTn id="231" dur="3000"/>
                                        <p:tgtEl>
                                          <p:spTgt spid="44"/>
                                        </p:tgtEl>
                                        <p:attrNameLst>
                                          <p:attrName>ppt_y</p:attrName>
                                        </p:attrNameLst>
                                      </p:cBhvr>
                                      <p:tavLst>
                                        <p:tav tm="0">
                                          <p:val>
                                            <p:strVal val="ppt_y"/>
                                          </p:val>
                                        </p:tav>
                                        <p:tav tm="100000">
                                          <p:val>
                                            <p:strVal val="ppt_y"/>
                                          </p:val>
                                        </p:tav>
                                      </p:tavLst>
                                    </p:anim>
                                    <p:set>
                                      <p:cBhvr>
                                        <p:cTn id="232" dur="1" fill="hold">
                                          <p:stCondLst>
                                            <p:cond delay="2999"/>
                                          </p:stCondLst>
                                        </p:cTn>
                                        <p:tgtEl>
                                          <p:spTgt spid="44"/>
                                        </p:tgtEl>
                                        <p:attrNameLst>
                                          <p:attrName>style.visibility</p:attrName>
                                        </p:attrNameLst>
                                      </p:cBhvr>
                                      <p:to>
                                        <p:strVal val="hidden"/>
                                      </p:to>
                                    </p:set>
                                  </p:childTnLst>
                                </p:cTn>
                              </p:par>
                              <p:par>
                                <p:cTn id="233" presetID="2" presetClass="exit" presetSubtype="2" fill="hold" nodeType="withEffect">
                                  <p:stCondLst>
                                    <p:cond delay="0"/>
                                  </p:stCondLst>
                                  <p:childTnLst>
                                    <p:anim calcmode="lin" valueType="num">
                                      <p:cBhvr additive="base">
                                        <p:cTn id="234" dur="3000"/>
                                        <p:tgtEl>
                                          <p:spTgt spid="45"/>
                                        </p:tgtEl>
                                        <p:attrNameLst>
                                          <p:attrName>ppt_x</p:attrName>
                                        </p:attrNameLst>
                                      </p:cBhvr>
                                      <p:tavLst>
                                        <p:tav tm="0">
                                          <p:val>
                                            <p:strVal val="ppt_x"/>
                                          </p:val>
                                        </p:tav>
                                        <p:tav tm="100000">
                                          <p:val>
                                            <p:strVal val="1+ppt_w/2"/>
                                          </p:val>
                                        </p:tav>
                                      </p:tavLst>
                                    </p:anim>
                                    <p:anim calcmode="lin" valueType="num">
                                      <p:cBhvr additive="base">
                                        <p:cTn id="235" dur="3000"/>
                                        <p:tgtEl>
                                          <p:spTgt spid="45"/>
                                        </p:tgtEl>
                                        <p:attrNameLst>
                                          <p:attrName>ppt_y</p:attrName>
                                        </p:attrNameLst>
                                      </p:cBhvr>
                                      <p:tavLst>
                                        <p:tav tm="0">
                                          <p:val>
                                            <p:strVal val="ppt_y"/>
                                          </p:val>
                                        </p:tav>
                                        <p:tav tm="100000">
                                          <p:val>
                                            <p:strVal val="ppt_y"/>
                                          </p:val>
                                        </p:tav>
                                      </p:tavLst>
                                    </p:anim>
                                    <p:set>
                                      <p:cBhvr>
                                        <p:cTn id="236" dur="1" fill="hold">
                                          <p:stCondLst>
                                            <p:cond delay="2999"/>
                                          </p:stCondLst>
                                        </p:cTn>
                                        <p:tgtEl>
                                          <p:spTgt spid="45"/>
                                        </p:tgtEl>
                                        <p:attrNameLst>
                                          <p:attrName>style.visibility</p:attrName>
                                        </p:attrNameLst>
                                      </p:cBhvr>
                                      <p:to>
                                        <p:strVal val="hidden"/>
                                      </p:to>
                                    </p:set>
                                  </p:childTnLst>
                                </p:cTn>
                              </p:par>
                              <p:par>
                                <p:cTn id="237" presetID="2" presetClass="exit" presetSubtype="2" fill="hold" nodeType="withEffect">
                                  <p:stCondLst>
                                    <p:cond delay="0"/>
                                  </p:stCondLst>
                                  <p:childTnLst>
                                    <p:anim calcmode="lin" valueType="num">
                                      <p:cBhvr additive="base">
                                        <p:cTn id="238" dur="3000"/>
                                        <p:tgtEl>
                                          <p:spTgt spid="48"/>
                                        </p:tgtEl>
                                        <p:attrNameLst>
                                          <p:attrName>ppt_x</p:attrName>
                                        </p:attrNameLst>
                                      </p:cBhvr>
                                      <p:tavLst>
                                        <p:tav tm="0">
                                          <p:val>
                                            <p:strVal val="ppt_x"/>
                                          </p:val>
                                        </p:tav>
                                        <p:tav tm="100000">
                                          <p:val>
                                            <p:strVal val="1+ppt_w/2"/>
                                          </p:val>
                                        </p:tav>
                                      </p:tavLst>
                                    </p:anim>
                                    <p:anim calcmode="lin" valueType="num">
                                      <p:cBhvr additive="base">
                                        <p:cTn id="239" dur="3000"/>
                                        <p:tgtEl>
                                          <p:spTgt spid="48"/>
                                        </p:tgtEl>
                                        <p:attrNameLst>
                                          <p:attrName>ppt_y</p:attrName>
                                        </p:attrNameLst>
                                      </p:cBhvr>
                                      <p:tavLst>
                                        <p:tav tm="0">
                                          <p:val>
                                            <p:strVal val="ppt_y"/>
                                          </p:val>
                                        </p:tav>
                                        <p:tav tm="100000">
                                          <p:val>
                                            <p:strVal val="ppt_y"/>
                                          </p:val>
                                        </p:tav>
                                      </p:tavLst>
                                    </p:anim>
                                    <p:set>
                                      <p:cBhvr>
                                        <p:cTn id="240" dur="1" fill="hold">
                                          <p:stCondLst>
                                            <p:cond delay="2999"/>
                                          </p:stCondLst>
                                        </p:cTn>
                                        <p:tgtEl>
                                          <p:spTgt spid="48"/>
                                        </p:tgtEl>
                                        <p:attrNameLst>
                                          <p:attrName>style.visibility</p:attrName>
                                        </p:attrNameLst>
                                      </p:cBhvr>
                                      <p:to>
                                        <p:strVal val="hidden"/>
                                      </p:to>
                                    </p:set>
                                  </p:childTnLst>
                                </p:cTn>
                              </p:par>
                              <p:par>
                                <p:cTn id="241" presetID="2" presetClass="exit" presetSubtype="2" fill="hold" nodeType="withEffect">
                                  <p:stCondLst>
                                    <p:cond delay="0"/>
                                  </p:stCondLst>
                                  <p:childTnLst>
                                    <p:anim calcmode="lin" valueType="num">
                                      <p:cBhvr additive="base">
                                        <p:cTn id="242" dur="3000"/>
                                        <p:tgtEl>
                                          <p:spTgt spid="49"/>
                                        </p:tgtEl>
                                        <p:attrNameLst>
                                          <p:attrName>ppt_x</p:attrName>
                                        </p:attrNameLst>
                                      </p:cBhvr>
                                      <p:tavLst>
                                        <p:tav tm="0">
                                          <p:val>
                                            <p:strVal val="ppt_x"/>
                                          </p:val>
                                        </p:tav>
                                        <p:tav tm="100000">
                                          <p:val>
                                            <p:strVal val="1+ppt_w/2"/>
                                          </p:val>
                                        </p:tav>
                                      </p:tavLst>
                                    </p:anim>
                                    <p:anim calcmode="lin" valueType="num">
                                      <p:cBhvr additive="base">
                                        <p:cTn id="243" dur="3000"/>
                                        <p:tgtEl>
                                          <p:spTgt spid="49"/>
                                        </p:tgtEl>
                                        <p:attrNameLst>
                                          <p:attrName>ppt_y</p:attrName>
                                        </p:attrNameLst>
                                      </p:cBhvr>
                                      <p:tavLst>
                                        <p:tav tm="0">
                                          <p:val>
                                            <p:strVal val="ppt_y"/>
                                          </p:val>
                                        </p:tav>
                                        <p:tav tm="100000">
                                          <p:val>
                                            <p:strVal val="ppt_y"/>
                                          </p:val>
                                        </p:tav>
                                      </p:tavLst>
                                    </p:anim>
                                    <p:set>
                                      <p:cBhvr>
                                        <p:cTn id="244" dur="1" fill="hold">
                                          <p:stCondLst>
                                            <p:cond delay="2999"/>
                                          </p:stCondLst>
                                        </p:cTn>
                                        <p:tgtEl>
                                          <p:spTgt spid="49"/>
                                        </p:tgtEl>
                                        <p:attrNameLst>
                                          <p:attrName>style.visibility</p:attrName>
                                        </p:attrNameLst>
                                      </p:cBhvr>
                                      <p:to>
                                        <p:strVal val="hidden"/>
                                      </p:to>
                                    </p:set>
                                  </p:childTnLst>
                                </p:cTn>
                              </p:par>
                              <p:par>
                                <p:cTn id="245" presetID="2" presetClass="exit" presetSubtype="2" fill="hold" nodeType="withEffect">
                                  <p:stCondLst>
                                    <p:cond delay="0"/>
                                  </p:stCondLst>
                                  <p:childTnLst>
                                    <p:anim calcmode="lin" valueType="num">
                                      <p:cBhvr additive="base">
                                        <p:cTn id="246" dur="3000"/>
                                        <p:tgtEl>
                                          <p:spTgt spid="52"/>
                                        </p:tgtEl>
                                        <p:attrNameLst>
                                          <p:attrName>ppt_x</p:attrName>
                                        </p:attrNameLst>
                                      </p:cBhvr>
                                      <p:tavLst>
                                        <p:tav tm="0">
                                          <p:val>
                                            <p:strVal val="ppt_x"/>
                                          </p:val>
                                        </p:tav>
                                        <p:tav tm="100000">
                                          <p:val>
                                            <p:strVal val="1+ppt_w/2"/>
                                          </p:val>
                                        </p:tav>
                                      </p:tavLst>
                                    </p:anim>
                                    <p:anim calcmode="lin" valueType="num">
                                      <p:cBhvr additive="base">
                                        <p:cTn id="247" dur="3000"/>
                                        <p:tgtEl>
                                          <p:spTgt spid="52"/>
                                        </p:tgtEl>
                                        <p:attrNameLst>
                                          <p:attrName>ppt_y</p:attrName>
                                        </p:attrNameLst>
                                      </p:cBhvr>
                                      <p:tavLst>
                                        <p:tav tm="0">
                                          <p:val>
                                            <p:strVal val="ppt_y"/>
                                          </p:val>
                                        </p:tav>
                                        <p:tav tm="100000">
                                          <p:val>
                                            <p:strVal val="ppt_y"/>
                                          </p:val>
                                        </p:tav>
                                      </p:tavLst>
                                    </p:anim>
                                    <p:set>
                                      <p:cBhvr>
                                        <p:cTn id="248" dur="1" fill="hold">
                                          <p:stCondLst>
                                            <p:cond delay="2999"/>
                                          </p:stCondLst>
                                        </p:cTn>
                                        <p:tgtEl>
                                          <p:spTgt spid="52"/>
                                        </p:tgtEl>
                                        <p:attrNameLst>
                                          <p:attrName>style.visibility</p:attrName>
                                        </p:attrNameLst>
                                      </p:cBhvr>
                                      <p:to>
                                        <p:strVal val="hidden"/>
                                      </p:to>
                                    </p:set>
                                  </p:childTnLst>
                                </p:cTn>
                              </p:par>
                              <p:par>
                                <p:cTn id="249" presetID="2" presetClass="exit" presetSubtype="2" fill="hold" nodeType="withEffect">
                                  <p:stCondLst>
                                    <p:cond delay="0"/>
                                  </p:stCondLst>
                                  <p:childTnLst>
                                    <p:anim calcmode="lin" valueType="num">
                                      <p:cBhvr additive="base">
                                        <p:cTn id="250" dur="3000"/>
                                        <p:tgtEl>
                                          <p:spTgt spid="53"/>
                                        </p:tgtEl>
                                        <p:attrNameLst>
                                          <p:attrName>ppt_x</p:attrName>
                                        </p:attrNameLst>
                                      </p:cBhvr>
                                      <p:tavLst>
                                        <p:tav tm="0">
                                          <p:val>
                                            <p:strVal val="ppt_x"/>
                                          </p:val>
                                        </p:tav>
                                        <p:tav tm="100000">
                                          <p:val>
                                            <p:strVal val="1+ppt_w/2"/>
                                          </p:val>
                                        </p:tav>
                                      </p:tavLst>
                                    </p:anim>
                                    <p:anim calcmode="lin" valueType="num">
                                      <p:cBhvr additive="base">
                                        <p:cTn id="251" dur="3000"/>
                                        <p:tgtEl>
                                          <p:spTgt spid="53"/>
                                        </p:tgtEl>
                                        <p:attrNameLst>
                                          <p:attrName>ppt_y</p:attrName>
                                        </p:attrNameLst>
                                      </p:cBhvr>
                                      <p:tavLst>
                                        <p:tav tm="0">
                                          <p:val>
                                            <p:strVal val="ppt_y"/>
                                          </p:val>
                                        </p:tav>
                                        <p:tav tm="100000">
                                          <p:val>
                                            <p:strVal val="ppt_y"/>
                                          </p:val>
                                        </p:tav>
                                      </p:tavLst>
                                    </p:anim>
                                    <p:set>
                                      <p:cBhvr>
                                        <p:cTn id="252" dur="1" fill="hold">
                                          <p:stCondLst>
                                            <p:cond delay="2999"/>
                                          </p:stCondLst>
                                        </p:cTn>
                                        <p:tgtEl>
                                          <p:spTgt spid="53"/>
                                        </p:tgtEl>
                                        <p:attrNameLst>
                                          <p:attrName>style.visibility</p:attrName>
                                        </p:attrNameLst>
                                      </p:cBhvr>
                                      <p:to>
                                        <p:strVal val="hidden"/>
                                      </p:to>
                                    </p:set>
                                  </p:childTnLst>
                                </p:cTn>
                              </p:par>
                              <p:par>
                                <p:cTn id="253" presetID="2" presetClass="exit" presetSubtype="2" fill="hold" nodeType="withEffect">
                                  <p:stCondLst>
                                    <p:cond delay="0"/>
                                  </p:stCondLst>
                                  <p:childTnLst>
                                    <p:anim calcmode="lin" valueType="num">
                                      <p:cBhvr additive="base">
                                        <p:cTn id="254" dur="3000"/>
                                        <p:tgtEl>
                                          <p:spTgt spid="56"/>
                                        </p:tgtEl>
                                        <p:attrNameLst>
                                          <p:attrName>ppt_x</p:attrName>
                                        </p:attrNameLst>
                                      </p:cBhvr>
                                      <p:tavLst>
                                        <p:tav tm="0">
                                          <p:val>
                                            <p:strVal val="ppt_x"/>
                                          </p:val>
                                        </p:tav>
                                        <p:tav tm="100000">
                                          <p:val>
                                            <p:strVal val="1+ppt_w/2"/>
                                          </p:val>
                                        </p:tav>
                                      </p:tavLst>
                                    </p:anim>
                                    <p:anim calcmode="lin" valueType="num">
                                      <p:cBhvr additive="base">
                                        <p:cTn id="255" dur="3000"/>
                                        <p:tgtEl>
                                          <p:spTgt spid="56"/>
                                        </p:tgtEl>
                                        <p:attrNameLst>
                                          <p:attrName>ppt_y</p:attrName>
                                        </p:attrNameLst>
                                      </p:cBhvr>
                                      <p:tavLst>
                                        <p:tav tm="0">
                                          <p:val>
                                            <p:strVal val="ppt_y"/>
                                          </p:val>
                                        </p:tav>
                                        <p:tav tm="100000">
                                          <p:val>
                                            <p:strVal val="ppt_y"/>
                                          </p:val>
                                        </p:tav>
                                      </p:tavLst>
                                    </p:anim>
                                    <p:set>
                                      <p:cBhvr>
                                        <p:cTn id="256" dur="1" fill="hold">
                                          <p:stCondLst>
                                            <p:cond delay="2999"/>
                                          </p:stCondLst>
                                        </p:cTn>
                                        <p:tgtEl>
                                          <p:spTgt spid="56"/>
                                        </p:tgtEl>
                                        <p:attrNameLst>
                                          <p:attrName>style.visibility</p:attrName>
                                        </p:attrNameLst>
                                      </p:cBhvr>
                                      <p:to>
                                        <p:strVal val="hidden"/>
                                      </p:to>
                                    </p:set>
                                  </p:childTnLst>
                                </p:cTn>
                              </p:par>
                              <p:par>
                                <p:cTn id="257" presetID="2" presetClass="exit" presetSubtype="2" fill="hold" nodeType="withEffect">
                                  <p:stCondLst>
                                    <p:cond delay="0"/>
                                  </p:stCondLst>
                                  <p:childTnLst>
                                    <p:anim calcmode="lin" valueType="num">
                                      <p:cBhvr additive="base">
                                        <p:cTn id="258" dur="3000"/>
                                        <p:tgtEl>
                                          <p:spTgt spid="57"/>
                                        </p:tgtEl>
                                        <p:attrNameLst>
                                          <p:attrName>ppt_x</p:attrName>
                                        </p:attrNameLst>
                                      </p:cBhvr>
                                      <p:tavLst>
                                        <p:tav tm="0">
                                          <p:val>
                                            <p:strVal val="ppt_x"/>
                                          </p:val>
                                        </p:tav>
                                        <p:tav tm="100000">
                                          <p:val>
                                            <p:strVal val="1+ppt_w/2"/>
                                          </p:val>
                                        </p:tav>
                                      </p:tavLst>
                                    </p:anim>
                                    <p:anim calcmode="lin" valueType="num">
                                      <p:cBhvr additive="base">
                                        <p:cTn id="259" dur="3000"/>
                                        <p:tgtEl>
                                          <p:spTgt spid="57"/>
                                        </p:tgtEl>
                                        <p:attrNameLst>
                                          <p:attrName>ppt_y</p:attrName>
                                        </p:attrNameLst>
                                      </p:cBhvr>
                                      <p:tavLst>
                                        <p:tav tm="0">
                                          <p:val>
                                            <p:strVal val="ppt_y"/>
                                          </p:val>
                                        </p:tav>
                                        <p:tav tm="100000">
                                          <p:val>
                                            <p:strVal val="ppt_y"/>
                                          </p:val>
                                        </p:tav>
                                      </p:tavLst>
                                    </p:anim>
                                    <p:set>
                                      <p:cBhvr>
                                        <p:cTn id="260" dur="1" fill="hold">
                                          <p:stCondLst>
                                            <p:cond delay="2999"/>
                                          </p:stCondLst>
                                        </p:cTn>
                                        <p:tgtEl>
                                          <p:spTgt spid="57"/>
                                        </p:tgtEl>
                                        <p:attrNameLst>
                                          <p:attrName>style.visibility</p:attrName>
                                        </p:attrNameLst>
                                      </p:cBhvr>
                                      <p:to>
                                        <p:strVal val="hidden"/>
                                      </p:to>
                                    </p:set>
                                  </p:childTnLst>
                                </p:cTn>
                              </p:par>
                              <p:par>
                                <p:cTn id="261" presetID="2" presetClass="exit" presetSubtype="2" fill="hold" nodeType="withEffect">
                                  <p:stCondLst>
                                    <p:cond delay="0"/>
                                  </p:stCondLst>
                                  <p:childTnLst>
                                    <p:anim calcmode="lin" valueType="num">
                                      <p:cBhvr additive="base">
                                        <p:cTn id="262" dur="3000"/>
                                        <p:tgtEl>
                                          <p:spTgt spid="60"/>
                                        </p:tgtEl>
                                        <p:attrNameLst>
                                          <p:attrName>ppt_x</p:attrName>
                                        </p:attrNameLst>
                                      </p:cBhvr>
                                      <p:tavLst>
                                        <p:tav tm="0">
                                          <p:val>
                                            <p:strVal val="ppt_x"/>
                                          </p:val>
                                        </p:tav>
                                        <p:tav tm="100000">
                                          <p:val>
                                            <p:strVal val="1+ppt_w/2"/>
                                          </p:val>
                                        </p:tav>
                                      </p:tavLst>
                                    </p:anim>
                                    <p:anim calcmode="lin" valueType="num">
                                      <p:cBhvr additive="base">
                                        <p:cTn id="263" dur="3000"/>
                                        <p:tgtEl>
                                          <p:spTgt spid="60"/>
                                        </p:tgtEl>
                                        <p:attrNameLst>
                                          <p:attrName>ppt_y</p:attrName>
                                        </p:attrNameLst>
                                      </p:cBhvr>
                                      <p:tavLst>
                                        <p:tav tm="0">
                                          <p:val>
                                            <p:strVal val="ppt_y"/>
                                          </p:val>
                                        </p:tav>
                                        <p:tav tm="100000">
                                          <p:val>
                                            <p:strVal val="ppt_y"/>
                                          </p:val>
                                        </p:tav>
                                      </p:tavLst>
                                    </p:anim>
                                    <p:set>
                                      <p:cBhvr>
                                        <p:cTn id="264" dur="1" fill="hold">
                                          <p:stCondLst>
                                            <p:cond delay="2999"/>
                                          </p:stCondLst>
                                        </p:cTn>
                                        <p:tgtEl>
                                          <p:spTgt spid="60"/>
                                        </p:tgtEl>
                                        <p:attrNameLst>
                                          <p:attrName>style.visibility</p:attrName>
                                        </p:attrNameLst>
                                      </p:cBhvr>
                                      <p:to>
                                        <p:strVal val="hidden"/>
                                      </p:to>
                                    </p:set>
                                  </p:childTnLst>
                                </p:cTn>
                              </p:par>
                              <p:par>
                                <p:cTn id="265" presetID="2" presetClass="exit" presetSubtype="2" fill="hold" nodeType="withEffect">
                                  <p:stCondLst>
                                    <p:cond delay="0"/>
                                  </p:stCondLst>
                                  <p:childTnLst>
                                    <p:anim calcmode="lin" valueType="num">
                                      <p:cBhvr additive="base">
                                        <p:cTn id="266" dur="3000"/>
                                        <p:tgtEl>
                                          <p:spTgt spid="61"/>
                                        </p:tgtEl>
                                        <p:attrNameLst>
                                          <p:attrName>ppt_x</p:attrName>
                                        </p:attrNameLst>
                                      </p:cBhvr>
                                      <p:tavLst>
                                        <p:tav tm="0">
                                          <p:val>
                                            <p:strVal val="ppt_x"/>
                                          </p:val>
                                        </p:tav>
                                        <p:tav tm="100000">
                                          <p:val>
                                            <p:strVal val="1+ppt_w/2"/>
                                          </p:val>
                                        </p:tav>
                                      </p:tavLst>
                                    </p:anim>
                                    <p:anim calcmode="lin" valueType="num">
                                      <p:cBhvr additive="base">
                                        <p:cTn id="267" dur="3000"/>
                                        <p:tgtEl>
                                          <p:spTgt spid="61"/>
                                        </p:tgtEl>
                                        <p:attrNameLst>
                                          <p:attrName>ppt_y</p:attrName>
                                        </p:attrNameLst>
                                      </p:cBhvr>
                                      <p:tavLst>
                                        <p:tav tm="0">
                                          <p:val>
                                            <p:strVal val="ppt_y"/>
                                          </p:val>
                                        </p:tav>
                                        <p:tav tm="100000">
                                          <p:val>
                                            <p:strVal val="ppt_y"/>
                                          </p:val>
                                        </p:tav>
                                      </p:tavLst>
                                    </p:anim>
                                    <p:set>
                                      <p:cBhvr>
                                        <p:cTn id="268" dur="1" fill="hold">
                                          <p:stCondLst>
                                            <p:cond delay="2999"/>
                                          </p:stCondLst>
                                        </p:cTn>
                                        <p:tgtEl>
                                          <p:spTgt spid="61"/>
                                        </p:tgtEl>
                                        <p:attrNameLst>
                                          <p:attrName>style.visibility</p:attrName>
                                        </p:attrNameLst>
                                      </p:cBhvr>
                                      <p:to>
                                        <p:strVal val="hidden"/>
                                      </p:to>
                                    </p:set>
                                  </p:childTnLst>
                                </p:cTn>
                              </p:par>
                              <p:par>
                                <p:cTn id="269" presetID="19" presetClass="exit" presetSubtype="5" fill="hold" nodeType="withEffect">
                                  <p:stCondLst>
                                    <p:cond delay="0"/>
                                  </p:stCondLst>
                                  <p:childTnLst>
                                    <p:anim calcmode="lin" valueType="num">
                                      <p:cBhvr>
                                        <p:cTn id="270" dur="3000"/>
                                        <p:tgtEl>
                                          <p:spTgt spid="14"/>
                                        </p:tgtEl>
                                        <p:attrNameLst>
                                          <p:attrName>ppt_w</p:attrName>
                                        </p:attrNameLst>
                                      </p:cBhvr>
                                      <p:tavLst>
                                        <p:tav tm="0">
                                          <p:val>
                                            <p:strVal val="ppt_w"/>
                                          </p:val>
                                        </p:tav>
                                        <p:tav tm="100000">
                                          <p:val>
                                            <p:strVal val="ppt_w"/>
                                          </p:val>
                                        </p:tav>
                                      </p:tavLst>
                                    </p:anim>
                                    <p:anim calcmode="lin" valueType="num">
                                      <p:cBhvr>
                                        <p:cTn id="271"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2" dur="1" fill="hold">
                                          <p:stCondLst>
                                            <p:cond delay="2999"/>
                                          </p:stCondLst>
                                        </p:cTn>
                                        <p:tgtEl>
                                          <p:spTgt spid="14"/>
                                        </p:tgtEl>
                                        <p:attrNameLst>
                                          <p:attrName>style.visibility</p:attrName>
                                        </p:attrNameLst>
                                      </p:cBhvr>
                                      <p:to>
                                        <p:strVal val="hidden"/>
                                      </p:to>
                                    </p:set>
                                  </p:childTnLst>
                                </p:cTn>
                              </p:par>
                              <p:par>
                                <p:cTn id="273" presetID="19" presetClass="exit" presetSubtype="5" fill="hold" nodeType="withEffect">
                                  <p:stCondLst>
                                    <p:cond delay="0"/>
                                  </p:stCondLst>
                                  <p:childTnLst>
                                    <p:anim calcmode="lin" valueType="num">
                                      <p:cBhvr>
                                        <p:cTn id="274" dur="3000"/>
                                        <p:tgtEl>
                                          <p:spTgt spid="15"/>
                                        </p:tgtEl>
                                        <p:attrNameLst>
                                          <p:attrName>ppt_w</p:attrName>
                                        </p:attrNameLst>
                                      </p:cBhvr>
                                      <p:tavLst>
                                        <p:tav tm="0">
                                          <p:val>
                                            <p:strVal val="ppt_w"/>
                                          </p:val>
                                        </p:tav>
                                        <p:tav tm="100000">
                                          <p:val>
                                            <p:strVal val="ppt_w"/>
                                          </p:val>
                                        </p:tav>
                                      </p:tavLst>
                                    </p:anim>
                                    <p:anim calcmode="lin" valueType="num">
                                      <p:cBhvr>
                                        <p:cTn id="275"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6" dur="1" fill="hold">
                                          <p:stCondLst>
                                            <p:cond delay="2999"/>
                                          </p:stCondLst>
                                        </p:cTn>
                                        <p:tgtEl>
                                          <p:spTgt spid="15"/>
                                        </p:tgtEl>
                                        <p:attrNameLst>
                                          <p:attrName>style.visibility</p:attrName>
                                        </p:attrNameLst>
                                      </p:cBhvr>
                                      <p:to>
                                        <p:strVal val="hidden"/>
                                      </p:to>
                                    </p:set>
                                  </p:childTnLst>
                                </p:cTn>
                              </p:par>
                              <p:par>
                                <p:cTn id="277" presetID="19" presetClass="exit" presetSubtype="5" fill="hold" nodeType="withEffect">
                                  <p:stCondLst>
                                    <p:cond delay="0"/>
                                  </p:stCondLst>
                                  <p:childTnLst>
                                    <p:anim calcmode="lin" valueType="num">
                                      <p:cBhvr>
                                        <p:cTn id="278" dur="3000"/>
                                        <p:tgtEl>
                                          <p:spTgt spid="18"/>
                                        </p:tgtEl>
                                        <p:attrNameLst>
                                          <p:attrName>ppt_w</p:attrName>
                                        </p:attrNameLst>
                                      </p:cBhvr>
                                      <p:tavLst>
                                        <p:tav tm="0">
                                          <p:val>
                                            <p:strVal val="ppt_w"/>
                                          </p:val>
                                        </p:tav>
                                        <p:tav tm="100000">
                                          <p:val>
                                            <p:strVal val="ppt_w"/>
                                          </p:val>
                                        </p:tav>
                                      </p:tavLst>
                                    </p:anim>
                                    <p:anim calcmode="lin" valueType="num">
                                      <p:cBhvr>
                                        <p:cTn id="279"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0" dur="1" fill="hold">
                                          <p:stCondLst>
                                            <p:cond delay="2999"/>
                                          </p:stCondLst>
                                        </p:cTn>
                                        <p:tgtEl>
                                          <p:spTgt spid="18"/>
                                        </p:tgtEl>
                                        <p:attrNameLst>
                                          <p:attrName>style.visibility</p:attrName>
                                        </p:attrNameLst>
                                      </p:cBhvr>
                                      <p:to>
                                        <p:strVal val="hidden"/>
                                      </p:to>
                                    </p:set>
                                  </p:childTnLst>
                                </p:cTn>
                              </p:par>
                              <p:par>
                                <p:cTn id="281" presetID="19" presetClass="exit" presetSubtype="5" fill="hold" nodeType="withEffect">
                                  <p:stCondLst>
                                    <p:cond delay="0"/>
                                  </p:stCondLst>
                                  <p:childTnLst>
                                    <p:anim calcmode="lin" valueType="num">
                                      <p:cBhvr>
                                        <p:cTn id="282" dur="3000"/>
                                        <p:tgtEl>
                                          <p:spTgt spid="19"/>
                                        </p:tgtEl>
                                        <p:attrNameLst>
                                          <p:attrName>ppt_w</p:attrName>
                                        </p:attrNameLst>
                                      </p:cBhvr>
                                      <p:tavLst>
                                        <p:tav tm="0">
                                          <p:val>
                                            <p:strVal val="ppt_w"/>
                                          </p:val>
                                        </p:tav>
                                        <p:tav tm="100000">
                                          <p:val>
                                            <p:strVal val="ppt_w"/>
                                          </p:val>
                                        </p:tav>
                                      </p:tavLst>
                                    </p:anim>
                                    <p:anim calcmode="lin" valueType="num">
                                      <p:cBhvr>
                                        <p:cTn id="283"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4" dur="1" fill="hold">
                                          <p:stCondLst>
                                            <p:cond delay="2999"/>
                                          </p:stCondLst>
                                        </p:cTn>
                                        <p:tgtEl>
                                          <p:spTgt spid="19"/>
                                        </p:tgtEl>
                                        <p:attrNameLst>
                                          <p:attrName>style.visibility</p:attrName>
                                        </p:attrNameLst>
                                      </p:cBhvr>
                                      <p:to>
                                        <p:strVal val="hidden"/>
                                      </p:to>
                                    </p:set>
                                  </p:childTnLst>
                                </p:cTn>
                              </p:par>
                              <p:par>
                                <p:cTn id="285" presetID="19" presetClass="exit" presetSubtype="5" fill="hold" nodeType="withEffect">
                                  <p:stCondLst>
                                    <p:cond delay="0"/>
                                  </p:stCondLst>
                                  <p:childTnLst>
                                    <p:anim calcmode="lin" valueType="num">
                                      <p:cBhvr>
                                        <p:cTn id="286" dur="3000"/>
                                        <p:tgtEl>
                                          <p:spTgt spid="22"/>
                                        </p:tgtEl>
                                        <p:attrNameLst>
                                          <p:attrName>ppt_w</p:attrName>
                                        </p:attrNameLst>
                                      </p:cBhvr>
                                      <p:tavLst>
                                        <p:tav tm="0">
                                          <p:val>
                                            <p:strVal val="ppt_w"/>
                                          </p:val>
                                        </p:tav>
                                        <p:tav tm="100000">
                                          <p:val>
                                            <p:strVal val="ppt_w"/>
                                          </p:val>
                                        </p:tav>
                                      </p:tavLst>
                                    </p:anim>
                                    <p:anim calcmode="lin" valueType="num">
                                      <p:cBhvr>
                                        <p:cTn id="287"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8" dur="1" fill="hold">
                                          <p:stCondLst>
                                            <p:cond delay="2999"/>
                                          </p:stCondLst>
                                        </p:cTn>
                                        <p:tgtEl>
                                          <p:spTgt spid="22"/>
                                        </p:tgtEl>
                                        <p:attrNameLst>
                                          <p:attrName>style.visibility</p:attrName>
                                        </p:attrNameLst>
                                      </p:cBhvr>
                                      <p:to>
                                        <p:strVal val="hidden"/>
                                      </p:to>
                                    </p:set>
                                  </p:childTnLst>
                                </p:cTn>
                              </p:par>
                              <p:par>
                                <p:cTn id="289" presetID="19" presetClass="exit" presetSubtype="5" fill="hold" nodeType="withEffect">
                                  <p:stCondLst>
                                    <p:cond delay="0"/>
                                  </p:stCondLst>
                                  <p:childTnLst>
                                    <p:anim calcmode="lin" valueType="num">
                                      <p:cBhvr>
                                        <p:cTn id="290" dur="3000"/>
                                        <p:tgtEl>
                                          <p:spTgt spid="23"/>
                                        </p:tgtEl>
                                        <p:attrNameLst>
                                          <p:attrName>ppt_w</p:attrName>
                                        </p:attrNameLst>
                                      </p:cBhvr>
                                      <p:tavLst>
                                        <p:tav tm="0">
                                          <p:val>
                                            <p:strVal val="ppt_w"/>
                                          </p:val>
                                        </p:tav>
                                        <p:tav tm="100000">
                                          <p:val>
                                            <p:strVal val="ppt_w"/>
                                          </p:val>
                                        </p:tav>
                                      </p:tavLst>
                                    </p:anim>
                                    <p:anim calcmode="lin" valueType="num">
                                      <p:cBhvr>
                                        <p:cTn id="291"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2" dur="1" fill="hold">
                                          <p:stCondLst>
                                            <p:cond delay="2999"/>
                                          </p:stCondLst>
                                        </p:cTn>
                                        <p:tgtEl>
                                          <p:spTgt spid="23"/>
                                        </p:tgtEl>
                                        <p:attrNameLst>
                                          <p:attrName>style.visibility</p:attrName>
                                        </p:attrNameLst>
                                      </p:cBhvr>
                                      <p:to>
                                        <p:strVal val="hidden"/>
                                      </p:to>
                                    </p:set>
                                  </p:childTnLst>
                                </p:cTn>
                              </p:par>
                              <p:par>
                                <p:cTn id="293" presetID="19" presetClass="exit" presetSubtype="5" fill="hold" nodeType="withEffect">
                                  <p:stCondLst>
                                    <p:cond delay="0"/>
                                  </p:stCondLst>
                                  <p:childTnLst>
                                    <p:anim calcmode="lin" valueType="num">
                                      <p:cBhvr>
                                        <p:cTn id="294" dur="3000"/>
                                        <p:tgtEl>
                                          <p:spTgt spid="26"/>
                                        </p:tgtEl>
                                        <p:attrNameLst>
                                          <p:attrName>ppt_w</p:attrName>
                                        </p:attrNameLst>
                                      </p:cBhvr>
                                      <p:tavLst>
                                        <p:tav tm="0">
                                          <p:val>
                                            <p:strVal val="ppt_w"/>
                                          </p:val>
                                        </p:tav>
                                        <p:tav tm="100000">
                                          <p:val>
                                            <p:strVal val="ppt_w"/>
                                          </p:val>
                                        </p:tav>
                                      </p:tavLst>
                                    </p:anim>
                                    <p:anim calcmode="lin" valueType="num">
                                      <p:cBhvr>
                                        <p:cTn id="295"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6" dur="1" fill="hold">
                                          <p:stCondLst>
                                            <p:cond delay="2999"/>
                                          </p:stCondLst>
                                        </p:cTn>
                                        <p:tgtEl>
                                          <p:spTgt spid="26"/>
                                        </p:tgtEl>
                                        <p:attrNameLst>
                                          <p:attrName>style.visibility</p:attrName>
                                        </p:attrNameLst>
                                      </p:cBhvr>
                                      <p:to>
                                        <p:strVal val="hidden"/>
                                      </p:to>
                                    </p:set>
                                  </p:childTnLst>
                                </p:cTn>
                              </p:par>
                              <p:par>
                                <p:cTn id="297" presetID="19" presetClass="exit" presetSubtype="5" fill="hold" nodeType="withEffect">
                                  <p:stCondLst>
                                    <p:cond delay="0"/>
                                  </p:stCondLst>
                                  <p:childTnLst>
                                    <p:anim calcmode="lin" valueType="num">
                                      <p:cBhvr>
                                        <p:cTn id="298" dur="3000"/>
                                        <p:tgtEl>
                                          <p:spTgt spid="27"/>
                                        </p:tgtEl>
                                        <p:attrNameLst>
                                          <p:attrName>ppt_w</p:attrName>
                                        </p:attrNameLst>
                                      </p:cBhvr>
                                      <p:tavLst>
                                        <p:tav tm="0">
                                          <p:val>
                                            <p:strVal val="ppt_w"/>
                                          </p:val>
                                        </p:tav>
                                        <p:tav tm="100000">
                                          <p:val>
                                            <p:strVal val="ppt_w"/>
                                          </p:val>
                                        </p:tav>
                                      </p:tavLst>
                                    </p:anim>
                                    <p:anim calcmode="lin" valueType="num">
                                      <p:cBhvr>
                                        <p:cTn id="299"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0" dur="1" fill="hold">
                                          <p:stCondLst>
                                            <p:cond delay="2999"/>
                                          </p:stCondLst>
                                        </p:cTn>
                                        <p:tgtEl>
                                          <p:spTgt spid="27"/>
                                        </p:tgtEl>
                                        <p:attrNameLst>
                                          <p:attrName>style.visibility</p:attrName>
                                        </p:attrNameLst>
                                      </p:cBhvr>
                                      <p:to>
                                        <p:strVal val="hidden"/>
                                      </p:to>
                                    </p:set>
                                  </p:childTnLst>
                                </p:cTn>
                              </p:par>
                              <p:par>
                                <p:cTn id="301" presetID="19" presetClass="exit" presetSubtype="5" fill="hold" nodeType="withEffect">
                                  <p:stCondLst>
                                    <p:cond delay="0"/>
                                  </p:stCondLst>
                                  <p:childTnLst>
                                    <p:anim calcmode="lin" valueType="num">
                                      <p:cBhvr>
                                        <p:cTn id="302" dur="3000"/>
                                        <p:tgtEl>
                                          <p:spTgt spid="30"/>
                                        </p:tgtEl>
                                        <p:attrNameLst>
                                          <p:attrName>ppt_w</p:attrName>
                                        </p:attrNameLst>
                                      </p:cBhvr>
                                      <p:tavLst>
                                        <p:tav tm="0">
                                          <p:val>
                                            <p:strVal val="ppt_w"/>
                                          </p:val>
                                        </p:tav>
                                        <p:tav tm="100000">
                                          <p:val>
                                            <p:strVal val="ppt_w"/>
                                          </p:val>
                                        </p:tav>
                                      </p:tavLst>
                                    </p:anim>
                                    <p:anim calcmode="lin" valueType="num">
                                      <p:cBhvr>
                                        <p:cTn id="303"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4" dur="1" fill="hold">
                                          <p:stCondLst>
                                            <p:cond delay="2999"/>
                                          </p:stCondLst>
                                        </p:cTn>
                                        <p:tgtEl>
                                          <p:spTgt spid="30"/>
                                        </p:tgtEl>
                                        <p:attrNameLst>
                                          <p:attrName>style.visibility</p:attrName>
                                        </p:attrNameLst>
                                      </p:cBhvr>
                                      <p:to>
                                        <p:strVal val="hidden"/>
                                      </p:to>
                                    </p:set>
                                  </p:childTnLst>
                                </p:cTn>
                              </p:par>
                              <p:par>
                                <p:cTn id="305" presetID="19" presetClass="exit" presetSubtype="5" fill="hold" nodeType="withEffect">
                                  <p:stCondLst>
                                    <p:cond delay="0"/>
                                  </p:stCondLst>
                                  <p:childTnLst>
                                    <p:anim calcmode="lin" valueType="num">
                                      <p:cBhvr>
                                        <p:cTn id="306" dur="3000"/>
                                        <p:tgtEl>
                                          <p:spTgt spid="31"/>
                                        </p:tgtEl>
                                        <p:attrNameLst>
                                          <p:attrName>ppt_w</p:attrName>
                                        </p:attrNameLst>
                                      </p:cBhvr>
                                      <p:tavLst>
                                        <p:tav tm="0">
                                          <p:val>
                                            <p:strVal val="ppt_w"/>
                                          </p:val>
                                        </p:tav>
                                        <p:tav tm="100000">
                                          <p:val>
                                            <p:strVal val="ppt_w"/>
                                          </p:val>
                                        </p:tav>
                                      </p:tavLst>
                                    </p:anim>
                                    <p:anim calcmode="lin" valueType="num">
                                      <p:cBhvr>
                                        <p:cTn id="307"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8" dur="1" fill="hold">
                                          <p:stCondLst>
                                            <p:cond delay="2999"/>
                                          </p:stCondLst>
                                        </p:cTn>
                                        <p:tgtEl>
                                          <p:spTgt spid="31"/>
                                        </p:tgtEl>
                                        <p:attrNameLst>
                                          <p:attrName>style.visibility</p:attrName>
                                        </p:attrNameLst>
                                      </p:cBhvr>
                                      <p:to>
                                        <p:strVal val="hidden"/>
                                      </p:to>
                                    </p:set>
                                  </p:childTnLst>
                                </p:cTn>
                              </p:par>
                              <p:par>
                                <p:cTn id="309" presetID="19" presetClass="exit" presetSubtype="5" fill="hold" nodeType="withEffect">
                                  <p:stCondLst>
                                    <p:cond delay="0"/>
                                  </p:stCondLst>
                                  <p:childTnLst>
                                    <p:anim calcmode="lin" valueType="num">
                                      <p:cBhvr>
                                        <p:cTn id="310" dur="3000"/>
                                        <p:tgtEl>
                                          <p:spTgt spid="34"/>
                                        </p:tgtEl>
                                        <p:attrNameLst>
                                          <p:attrName>ppt_w</p:attrName>
                                        </p:attrNameLst>
                                      </p:cBhvr>
                                      <p:tavLst>
                                        <p:tav tm="0">
                                          <p:val>
                                            <p:strVal val="ppt_w"/>
                                          </p:val>
                                        </p:tav>
                                        <p:tav tm="100000">
                                          <p:val>
                                            <p:strVal val="ppt_w"/>
                                          </p:val>
                                        </p:tav>
                                      </p:tavLst>
                                    </p:anim>
                                    <p:anim calcmode="lin" valueType="num">
                                      <p:cBhvr>
                                        <p:cTn id="311" dur="3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2" dur="1" fill="hold">
                                          <p:stCondLst>
                                            <p:cond delay="2999"/>
                                          </p:stCondLst>
                                        </p:cTn>
                                        <p:tgtEl>
                                          <p:spTgt spid="34"/>
                                        </p:tgtEl>
                                        <p:attrNameLst>
                                          <p:attrName>style.visibility</p:attrName>
                                        </p:attrNameLst>
                                      </p:cBhvr>
                                      <p:to>
                                        <p:strVal val="hidden"/>
                                      </p:to>
                                    </p:set>
                                  </p:childTnLst>
                                </p:cTn>
                              </p:par>
                              <p:par>
                                <p:cTn id="313" presetID="19" presetClass="exit" presetSubtype="5" fill="hold" nodeType="withEffect">
                                  <p:stCondLst>
                                    <p:cond delay="0"/>
                                  </p:stCondLst>
                                  <p:childTnLst>
                                    <p:anim calcmode="lin" valueType="num">
                                      <p:cBhvr>
                                        <p:cTn id="314" dur="3000"/>
                                        <p:tgtEl>
                                          <p:spTgt spid="35"/>
                                        </p:tgtEl>
                                        <p:attrNameLst>
                                          <p:attrName>ppt_w</p:attrName>
                                        </p:attrNameLst>
                                      </p:cBhvr>
                                      <p:tavLst>
                                        <p:tav tm="0">
                                          <p:val>
                                            <p:strVal val="ppt_w"/>
                                          </p:val>
                                        </p:tav>
                                        <p:tav tm="100000">
                                          <p:val>
                                            <p:strVal val="ppt_w"/>
                                          </p:val>
                                        </p:tav>
                                      </p:tavLst>
                                    </p:anim>
                                    <p:anim calcmode="lin" valueType="num">
                                      <p:cBhvr>
                                        <p:cTn id="315" dur="3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6" dur="1" fill="hold">
                                          <p:stCondLst>
                                            <p:cond delay="2999"/>
                                          </p:stCondLst>
                                        </p:cTn>
                                        <p:tgtEl>
                                          <p:spTgt spid="35"/>
                                        </p:tgtEl>
                                        <p:attrNameLst>
                                          <p:attrName>style.visibility</p:attrName>
                                        </p:attrNameLst>
                                      </p:cBhvr>
                                      <p:to>
                                        <p:strVal val="hidden"/>
                                      </p:to>
                                    </p:set>
                                  </p:childTnLst>
                                </p:cTn>
                              </p:par>
                              <p:par>
                                <p:cTn id="317" presetID="19" presetClass="exit" presetSubtype="5" fill="hold" nodeType="withEffect">
                                  <p:stCondLst>
                                    <p:cond delay="0"/>
                                  </p:stCondLst>
                                  <p:childTnLst>
                                    <p:anim calcmode="lin" valueType="num">
                                      <p:cBhvr>
                                        <p:cTn id="318" dur="3000"/>
                                        <p:tgtEl>
                                          <p:spTgt spid="40"/>
                                        </p:tgtEl>
                                        <p:attrNameLst>
                                          <p:attrName>ppt_w</p:attrName>
                                        </p:attrNameLst>
                                      </p:cBhvr>
                                      <p:tavLst>
                                        <p:tav tm="0">
                                          <p:val>
                                            <p:strVal val="ppt_w"/>
                                          </p:val>
                                        </p:tav>
                                        <p:tav tm="100000">
                                          <p:val>
                                            <p:strVal val="ppt_w"/>
                                          </p:val>
                                        </p:tav>
                                      </p:tavLst>
                                    </p:anim>
                                    <p:anim calcmode="lin" valueType="num">
                                      <p:cBhvr>
                                        <p:cTn id="319" dur="3000"/>
                                        <p:tgtEl>
                                          <p:spTgt spid="4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0" dur="1" fill="hold">
                                          <p:stCondLst>
                                            <p:cond delay="2999"/>
                                          </p:stCondLst>
                                        </p:cTn>
                                        <p:tgtEl>
                                          <p:spTgt spid="40"/>
                                        </p:tgtEl>
                                        <p:attrNameLst>
                                          <p:attrName>style.visibility</p:attrName>
                                        </p:attrNameLst>
                                      </p:cBhvr>
                                      <p:to>
                                        <p:strVal val="hidden"/>
                                      </p:to>
                                    </p:set>
                                  </p:childTnLst>
                                </p:cTn>
                              </p:par>
                              <p:par>
                                <p:cTn id="321" presetID="19" presetClass="exit" presetSubtype="5" fill="hold" nodeType="withEffect">
                                  <p:stCondLst>
                                    <p:cond delay="0"/>
                                  </p:stCondLst>
                                  <p:childTnLst>
                                    <p:anim calcmode="lin" valueType="num">
                                      <p:cBhvr>
                                        <p:cTn id="322" dur="3000"/>
                                        <p:tgtEl>
                                          <p:spTgt spid="41"/>
                                        </p:tgtEl>
                                        <p:attrNameLst>
                                          <p:attrName>ppt_w</p:attrName>
                                        </p:attrNameLst>
                                      </p:cBhvr>
                                      <p:tavLst>
                                        <p:tav tm="0">
                                          <p:val>
                                            <p:strVal val="ppt_w"/>
                                          </p:val>
                                        </p:tav>
                                        <p:tav tm="100000">
                                          <p:val>
                                            <p:strVal val="ppt_w"/>
                                          </p:val>
                                        </p:tav>
                                      </p:tavLst>
                                    </p:anim>
                                    <p:anim calcmode="lin" valueType="num">
                                      <p:cBhvr>
                                        <p:cTn id="323" dur="3000"/>
                                        <p:tgtEl>
                                          <p:spTgt spid="4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4" dur="1" fill="hold">
                                          <p:stCondLst>
                                            <p:cond delay="2999"/>
                                          </p:stCondLst>
                                        </p:cTn>
                                        <p:tgtEl>
                                          <p:spTgt spid="41"/>
                                        </p:tgtEl>
                                        <p:attrNameLst>
                                          <p:attrName>style.visibility</p:attrName>
                                        </p:attrNameLst>
                                      </p:cBhvr>
                                      <p:to>
                                        <p:strVal val="hidden"/>
                                      </p:to>
                                    </p:set>
                                  </p:childTnLst>
                                </p:cTn>
                              </p:par>
                              <p:par>
                                <p:cTn id="325" presetID="19" presetClass="exit" presetSubtype="5" fill="hold" nodeType="withEffect">
                                  <p:stCondLst>
                                    <p:cond delay="0"/>
                                  </p:stCondLst>
                                  <p:childTnLst>
                                    <p:anim calcmode="lin" valueType="num">
                                      <p:cBhvr>
                                        <p:cTn id="326" dur="3000"/>
                                        <p:tgtEl>
                                          <p:spTgt spid="44"/>
                                        </p:tgtEl>
                                        <p:attrNameLst>
                                          <p:attrName>ppt_w</p:attrName>
                                        </p:attrNameLst>
                                      </p:cBhvr>
                                      <p:tavLst>
                                        <p:tav tm="0">
                                          <p:val>
                                            <p:strVal val="ppt_w"/>
                                          </p:val>
                                        </p:tav>
                                        <p:tav tm="100000">
                                          <p:val>
                                            <p:strVal val="ppt_w"/>
                                          </p:val>
                                        </p:tav>
                                      </p:tavLst>
                                    </p:anim>
                                    <p:anim calcmode="lin" valueType="num">
                                      <p:cBhvr>
                                        <p:cTn id="327" dur="3000"/>
                                        <p:tgtEl>
                                          <p:spTgt spid="4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8" dur="1" fill="hold">
                                          <p:stCondLst>
                                            <p:cond delay="2999"/>
                                          </p:stCondLst>
                                        </p:cTn>
                                        <p:tgtEl>
                                          <p:spTgt spid="44"/>
                                        </p:tgtEl>
                                        <p:attrNameLst>
                                          <p:attrName>style.visibility</p:attrName>
                                        </p:attrNameLst>
                                      </p:cBhvr>
                                      <p:to>
                                        <p:strVal val="hidden"/>
                                      </p:to>
                                    </p:set>
                                  </p:childTnLst>
                                </p:cTn>
                              </p:par>
                              <p:par>
                                <p:cTn id="329" presetID="19" presetClass="exit" presetSubtype="5" fill="hold" nodeType="withEffect">
                                  <p:stCondLst>
                                    <p:cond delay="0"/>
                                  </p:stCondLst>
                                  <p:childTnLst>
                                    <p:anim calcmode="lin" valueType="num">
                                      <p:cBhvr>
                                        <p:cTn id="330" dur="3000"/>
                                        <p:tgtEl>
                                          <p:spTgt spid="45"/>
                                        </p:tgtEl>
                                        <p:attrNameLst>
                                          <p:attrName>ppt_w</p:attrName>
                                        </p:attrNameLst>
                                      </p:cBhvr>
                                      <p:tavLst>
                                        <p:tav tm="0">
                                          <p:val>
                                            <p:strVal val="ppt_w"/>
                                          </p:val>
                                        </p:tav>
                                        <p:tav tm="100000">
                                          <p:val>
                                            <p:strVal val="ppt_w"/>
                                          </p:val>
                                        </p:tav>
                                      </p:tavLst>
                                    </p:anim>
                                    <p:anim calcmode="lin" valueType="num">
                                      <p:cBhvr>
                                        <p:cTn id="331" dur="3000"/>
                                        <p:tgtEl>
                                          <p:spTgt spid="4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2" dur="1" fill="hold">
                                          <p:stCondLst>
                                            <p:cond delay="2999"/>
                                          </p:stCondLst>
                                        </p:cTn>
                                        <p:tgtEl>
                                          <p:spTgt spid="45"/>
                                        </p:tgtEl>
                                        <p:attrNameLst>
                                          <p:attrName>style.visibility</p:attrName>
                                        </p:attrNameLst>
                                      </p:cBhvr>
                                      <p:to>
                                        <p:strVal val="hidden"/>
                                      </p:to>
                                    </p:set>
                                  </p:childTnLst>
                                </p:cTn>
                              </p:par>
                              <p:par>
                                <p:cTn id="333" presetID="19" presetClass="exit" presetSubtype="5" fill="hold" nodeType="withEffect">
                                  <p:stCondLst>
                                    <p:cond delay="0"/>
                                  </p:stCondLst>
                                  <p:childTnLst>
                                    <p:anim calcmode="lin" valueType="num">
                                      <p:cBhvr>
                                        <p:cTn id="334" dur="3000"/>
                                        <p:tgtEl>
                                          <p:spTgt spid="48"/>
                                        </p:tgtEl>
                                        <p:attrNameLst>
                                          <p:attrName>ppt_w</p:attrName>
                                        </p:attrNameLst>
                                      </p:cBhvr>
                                      <p:tavLst>
                                        <p:tav tm="0">
                                          <p:val>
                                            <p:strVal val="ppt_w"/>
                                          </p:val>
                                        </p:tav>
                                        <p:tav tm="100000">
                                          <p:val>
                                            <p:strVal val="ppt_w"/>
                                          </p:val>
                                        </p:tav>
                                      </p:tavLst>
                                    </p:anim>
                                    <p:anim calcmode="lin" valueType="num">
                                      <p:cBhvr>
                                        <p:cTn id="335" dur="3000"/>
                                        <p:tgtEl>
                                          <p:spTgt spid="4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6" dur="1" fill="hold">
                                          <p:stCondLst>
                                            <p:cond delay="2999"/>
                                          </p:stCondLst>
                                        </p:cTn>
                                        <p:tgtEl>
                                          <p:spTgt spid="48"/>
                                        </p:tgtEl>
                                        <p:attrNameLst>
                                          <p:attrName>style.visibility</p:attrName>
                                        </p:attrNameLst>
                                      </p:cBhvr>
                                      <p:to>
                                        <p:strVal val="hidden"/>
                                      </p:to>
                                    </p:set>
                                  </p:childTnLst>
                                </p:cTn>
                              </p:par>
                              <p:par>
                                <p:cTn id="337" presetID="19" presetClass="exit" presetSubtype="5" fill="hold" nodeType="withEffect">
                                  <p:stCondLst>
                                    <p:cond delay="0"/>
                                  </p:stCondLst>
                                  <p:childTnLst>
                                    <p:anim calcmode="lin" valueType="num">
                                      <p:cBhvr>
                                        <p:cTn id="338" dur="3000"/>
                                        <p:tgtEl>
                                          <p:spTgt spid="49"/>
                                        </p:tgtEl>
                                        <p:attrNameLst>
                                          <p:attrName>ppt_w</p:attrName>
                                        </p:attrNameLst>
                                      </p:cBhvr>
                                      <p:tavLst>
                                        <p:tav tm="0">
                                          <p:val>
                                            <p:strVal val="ppt_w"/>
                                          </p:val>
                                        </p:tav>
                                        <p:tav tm="100000">
                                          <p:val>
                                            <p:strVal val="ppt_w"/>
                                          </p:val>
                                        </p:tav>
                                      </p:tavLst>
                                    </p:anim>
                                    <p:anim calcmode="lin" valueType="num">
                                      <p:cBhvr>
                                        <p:cTn id="339" dur="3000"/>
                                        <p:tgtEl>
                                          <p:spTgt spid="4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0" dur="1" fill="hold">
                                          <p:stCondLst>
                                            <p:cond delay="2999"/>
                                          </p:stCondLst>
                                        </p:cTn>
                                        <p:tgtEl>
                                          <p:spTgt spid="49"/>
                                        </p:tgtEl>
                                        <p:attrNameLst>
                                          <p:attrName>style.visibility</p:attrName>
                                        </p:attrNameLst>
                                      </p:cBhvr>
                                      <p:to>
                                        <p:strVal val="hidden"/>
                                      </p:to>
                                    </p:set>
                                  </p:childTnLst>
                                </p:cTn>
                              </p:par>
                              <p:par>
                                <p:cTn id="341" presetID="19" presetClass="exit" presetSubtype="5" fill="hold" nodeType="withEffect">
                                  <p:stCondLst>
                                    <p:cond delay="0"/>
                                  </p:stCondLst>
                                  <p:childTnLst>
                                    <p:anim calcmode="lin" valueType="num">
                                      <p:cBhvr>
                                        <p:cTn id="342" dur="3000"/>
                                        <p:tgtEl>
                                          <p:spTgt spid="52"/>
                                        </p:tgtEl>
                                        <p:attrNameLst>
                                          <p:attrName>ppt_w</p:attrName>
                                        </p:attrNameLst>
                                      </p:cBhvr>
                                      <p:tavLst>
                                        <p:tav tm="0">
                                          <p:val>
                                            <p:strVal val="ppt_w"/>
                                          </p:val>
                                        </p:tav>
                                        <p:tav tm="100000">
                                          <p:val>
                                            <p:strVal val="ppt_w"/>
                                          </p:val>
                                        </p:tav>
                                      </p:tavLst>
                                    </p:anim>
                                    <p:anim calcmode="lin" valueType="num">
                                      <p:cBhvr>
                                        <p:cTn id="343" dur="3000"/>
                                        <p:tgtEl>
                                          <p:spTgt spid="5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4" dur="1" fill="hold">
                                          <p:stCondLst>
                                            <p:cond delay="2999"/>
                                          </p:stCondLst>
                                        </p:cTn>
                                        <p:tgtEl>
                                          <p:spTgt spid="52"/>
                                        </p:tgtEl>
                                        <p:attrNameLst>
                                          <p:attrName>style.visibility</p:attrName>
                                        </p:attrNameLst>
                                      </p:cBhvr>
                                      <p:to>
                                        <p:strVal val="hidden"/>
                                      </p:to>
                                    </p:set>
                                  </p:childTnLst>
                                </p:cTn>
                              </p:par>
                              <p:par>
                                <p:cTn id="345" presetID="19" presetClass="exit" presetSubtype="5" fill="hold" nodeType="withEffect">
                                  <p:stCondLst>
                                    <p:cond delay="0"/>
                                  </p:stCondLst>
                                  <p:childTnLst>
                                    <p:anim calcmode="lin" valueType="num">
                                      <p:cBhvr>
                                        <p:cTn id="346" dur="3000"/>
                                        <p:tgtEl>
                                          <p:spTgt spid="53"/>
                                        </p:tgtEl>
                                        <p:attrNameLst>
                                          <p:attrName>ppt_w</p:attrName>
                                        </p:attrNameLst>
                                      </p:cBhvr>
                                      <p:tavLst>
                                        <p:tav tm="0">
                                          <p:val>
                                            <p:strVal val="ppt_w"/>
                                          </p:val>
                                        </p:tav>
                                        <p:tav tm="100000">
                                          <p:val>
                                            <p:strVal val="ppt_w"/>
                                          </p:val>
                                        </p:tav>
                                      </p:tavLst>
                                    </p:anim>
                                    <p:anim calcmode="lin" valueType="num">
                                      <p:cBhvr>
                                        <p:cTn id="347" dur="3000"/>
                                        <p:tgtEl>
                                          <p:spTgt spid="5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8" dur="1" fill="hold">
                                          <p:stCondLst>
                                            <p:cond delay="2999"/>
                                          </p:stCondLst>
                                        </p:cTn>
                                        <p:tgtEl>
                                          <p:spTgt spid="53"/>
                                        </p:tgtEl>
                                        <p:attrNameLst>
                                          <p:attrName>style.visibility</p:attrName>
                                        </p:attrNameLst>
                                      </p:cBhvr>
                                      <p:to>
                                        <p:strVal val="hidden"/>
                                      </p:to>
                                    </p:set>
                                  </p:childTnLst>
                                </p:cTn>
                              </p:par>
                              <p:par>
                                <p:cTn id="349" presetID="19" presetClass="exit" presetSubtype="5" fill="hold" nodeType="withEffect">
                                  <p:stCondLst>
                                    <p:cond delay="0"/>
                                  </p:stCondLst>
                                  <p:childTnLst>
                                    <p:anim calcmode="lin" valueType="num">
                                      <p:cBhvr>
                                        <p:cTn id="350" dur="3000"/>
                                        <p:tgtEl>
                                          <p:spTgt spid="56"/>
                                        </p:tgtEl>
                                        <p:attrNameLst>
                                          <p:attrName>ppt_w</p:attrName>
                                        </p:attrNameLst>
                                      </p:cBhvr>
                                      <p:tavLst>
                                        <p:tav tm="0">
                                          <p:val>
                                            <p:strVal val="ppt_w"/>
                                          </p:val>
                                        </p:tav>
                                        <p:tav tm="100000">
                                          <p:val>
                                            <p:strVal val="ppt_w"/>
                                          </p:val>
                                        </p:tav>
                                      </p:tavLst>
                                    </p:anim>
                                    <p:anim calcmode="lin" valueType="num">
                                      <p:cBhvr>
                                        <p:cTn id="351" dur="3000"/>
                                        <p:tgtEl>
                                          <p:spTgt spid="5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2" dur="1" fill="hold">
                                          <p:stCondLst>
                                            <p:cond delay="2999"/>
                                          </p:stCondLst>
                                        </p:cTn>
                                        <p:tgtEl>
                                          <p:spTgt spid="56"/>
                                        </p:tgtEl>
                                        <p:attrNameLst>
                                          <p:attrName>style.visibility</p:attrName>
                                        </p:attrNameLst>
                                      </p:cBhvr>
                                      <p:to>
                                        <p:strVal val="hidden"/>
                                      </p:to>
                                    </p:set>
                                  </p:childTnLst>
                                </p:cTn>
                              </p:par>
                              <p:par>
                                <p:cTn id="353" presetID="19" presetClass="exit" presetSubtype="5" fill="hold" nodeType="withEffect">
                                  <p:stCondLst>
                                    <p:cond delay="0"/>
                                  </p:stCondLst>
                                  <p:childTnLst>
                                    <p:anim calcmode="lin" valueType="num">
                                      <p:cBhvr>
                                        <p:cTn id="354" dur="3000"/>
                                        <p:tgtEl>
                                          <p:spTgt spid="57"/>
                                        </p:tgtEl>
                                        <p:attrNameLst>
                                          <p:attrName>ppt_w</p:attrName>
                                        </p:attrNameLst>
                                      </p:cBhvr>
                                      <p:tavLst>
                                        <p:tav tm="0">
                                          <p:val>
                                            <p:strVal val="ppt_w"/>
                                          </p:val>
                                        </p:tav>
                                        <p:tav tm="100000">
                                          <p:val>
                                            <p:strVal val="ppt_w"/>
                                          </p:val>
                                        </p:tav>
                                      </p:tavLst>
                                    </p:anim>
                                    <p:anim calcmode="lin" valueType="num">
                                      <p:cBhvr>
                                        <p:cTn id="355" dur="3000"/>
                                        <p:tgtEl>
                                          <p:spTgt spid="5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6" dur="1" fill="hold">
                                          <p:stCondLst>
                                            <p:cond delay="2999"/>
                                          </p:stCondLst>
                                        </p:cTn>
                                        <p:tgtEl>
                                          <p:spTgt spid="57"/>
                                        </p:tgtEl>
                                        <p:attrNameLst>
                                          <p:attrName>style.visibility</p:attrName>
                                        </p:attrNameLst>
                                      </p:cBhvr>
                                      <p:to>
                                        <p:strVal val="hidden"/>
                                      </p:to>
                                    </p:set>
                                  </p:childTnLst>
                                </p:cTn>
                              </p:par>
                              <p:par>
                                <p:cTn id="357" presetID="19" presetClass="exit" presetSubtype="5" fill="hold" nodeType="withEffect">
                                  <p:stCondLst>
                                    <p:cond delay="0"/>
                                  </p:stCondLst>
                                  <p:childTnLst>
                                    <p:anim calcmode="lin" valueType="num">
                                      <p:cBhvr>
                                        <p:cTn id="358" dur="3000"/>
                                        <p:tgtEl>
                                          <p:spTgt spid="60"/>
                                        </p:tgtEl>
                                        <p:attrNameLst>
                                          <p:attrName>ppt_w</p:attrName>
                                        </p:attrNameLst>
                                      </p:cBhvr>
                                      <p:tavLst>
                                        <p:tav tm="0">
                                          <p:val>
                                            <p:strVal val="ppt_w"/>
                                          </p:val>
                                        </p:tav>
                                        <p:tav tm="100000">
                                          <p:val>
                                            <p:strVal val="ppt_w"/>
                                          </p:val>
                                        </p:tav>
                                      </p:tavLst>
                                    </p:anim>
                                    <p:anim calcmode="lin" valueType="num">
                                      <p:cBhvr>
                                        <p:cTn id="359" dur="3000"/>
                                        <p:tgtEl>
                                          <p:spTgt spid="6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0" dur="1" fill="hold">
                                          <p:stCondLst>
                                            <p:cond delay="2999"/>
                                          </p:stCondLst>
                                        </p:cTn>
                                        <p:tgtEl>
                                          <p:spTgt spid="60"/>
                                        </p:tgtEl>
                                        <p:attrNameLst>
                                          <p:attrName>style.visibility</p:attrName>
                                        </p:attrNameLst>
                                      </p:cBhvr>
                                      <p:to>
                                        <p:strVal val="hidden"/>
                                      </p:to>
                                    </p:set>
                                  </p:childTnLst>
                                </p:cTn>
                              </p:par>
                              <p:par>
                                <p:cTn id="361" presetID="19" presetClass="exit" presetSubtype="5" fill="hold" nodeType="withEffect">
                                  <p:stCondLst>
                                    <p:cond delay="0"/>
                                  </p:stCondLst>
                                  <p:childTnLst>
                                    <p:anim calcmode="lin" valueType="num">
                                      <p:cBhvr>
                                        <p:cTn id="362" dur="3000"/>
                                        <p:tgtEl>
                                          <p:spTgt spid="61"/>
                                        </p:tgtEl>
                                        <p:attrNameLst>
                                          <p:attrName>ppt_w</p:attrName>
                                        </p:attrNameLst>
                                      </p:cBhvr>
                                      <p:tavLst>
                                        <p:tav tm="0">
                                          <p:val>
                                            <p:strVal val="ppt_w"/>
                                          </p:val>
                                        </p:tav>
                                        <p:tav tm="100000">
                                          <p:val>
                                            <p:strVal val="ppt_w"/>
                                          </p:val>
                                        </p:tav>
                                      </p:tavLst>
                                    </p:anim>
                                    <p:anim calcmode="lin" valueType="num">
                                      <p:cBhvr>
                                        <p:cTn id="363" dur="3000"/>
                                        <p:tgtEl>
                                          <p:spTgt spid="6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4" dur="1" fill="hold">
                                          <p:stCondLst>
                                            <p:cond delay="2999"/>
                                          </p:stCondLst>
                                        </p:cTn>
                                        <p:tgtEl>
                                          <p:spTgt spid="61"/>
                                        </p:tgtEl>
                                        <p:attrNameLst>
                                          <p:attrName>style.visibility</p:attrName>
                                        </p:attrNameLst>
                                      </p:cBhvr>
                                      <p:to>
                                        <p:strVal val="hidden"/>
                                      </p:to>
                                    </p:set>
                                  </p:childTnLst>
                                </p:cTn>
                              </p:par>
                              <p:par>
                                <p:cTn id="365" presetID="3" presetClass="exit" presetSubtype="5" fill="hold" nodeType="withEffect">
                                  <p:stCondLst>
                                    <p:cond delay="0"/>
                                  </p:stCondLst>
                                  <p:childTnLst>
                                    <p:animEffect transition="out" filter="blinds(vertical)">
                                      <p:cBhvr>
                                        <p:cTn id="366" dur="3000"/>
                                        <p:tgtEl>
                                          <p:spTgt spid="14"/>
                                        </p:tgtEl>
                                      </p:cBhvr>
                                    </p:animEffect>
                                    <p:set>
                                      <p:cBhvr>
                                        <p:cTn id="367" dur="1" fill="hold">
                                          <p:stCondLst>
                                            <p:cond delay="2999"/>
                                          </p:stCondLst>
                                        </p:cTn>
                                        <p:tgtEl>
                                          <p:spTgt spid="14"/>
                                        </p:tgtEl>
                                        <p:attrNameLst>
                                          <p:attrName>style.visibility</p:attrName>
                                        </p:attrNameLst>
                                      </p:cBhvr>
                                      <p:to>
                                        <p:strVal val="hidden"/>
                                      </p:to>
                                    </p:set>
                                  </p:childTnLst>
                                </p:cTn>
                              </p:par>
                              <p:par>
                                <p:cTn id="368" presetID="3" presetClass="exit" presetSubtype="5" fill="hold" nodeType="withEffect">
                                  <p:stCondLst>
                                    <p:cond delay="0"/>
                                  </p:stCondLst>
                                  <p:childTnLst>
                                    <p:animEffect transition="out" filter="blinds(vertical)">
                                      <p:cBhvr>
                                        <p:cTn id="369" dur="3000"/>
                                        <p:tgtEl>
                                          <p:spTgt spid="15"/>
                                        </p:tgtEl>
                                      </p:cBhvr>
                                    </p:animEffect>
                                    <p:set>
                                      <p:cBhvr>
                                        <p:cTn id="370" dur="1" fill="hold">
                                          <p:stCondLst>
                                            <p:cond delay="2999"/>
                                          </p:stCondLst>
                                        </p:cTn>
                                        <p:tgtEl>
                                          <p:spTgt spid="15"/>
                                        </p:tgtEl>
                                        <p:attrNameLst>
                                          <p:attrName>style.visibility</p:attrName>
                                        </p:attrNameLst>
                                      </p:cBhvr>
                                      <p:to>
                                        <p:strVal val="hidden"/>
                                      </p:to>
                                    </p:set>
                                  </p:childTnLst>
                                </p:cTn>
                              </p:par>
                              <p:par>
                                <p:cTn id="371" presetID="3" presetClass="exit" presetSubtype="5" fill="hold" nodeType="withEffect">
                                  <p:stCondLst>
                                    <p:cond delay="0"/>
                                  </p:stCondLst>
                                  <p:childTnLst>
                                    <p:animEffect transition="out" filter="blinds(vertical)">
                                      <p:cBhvr>
                                        <p:cTn id="372" dur="3000"/>
                                        <p:tgtEl>
                                          <p:spTgt spid="18"/>
                                        </p:tgtEl>
                                      </p:cBhvr>
                                    </p:animEffect>
                                    <p:set>
                                      <p:cBhvr>
                                        <p:cTn id="373" dur="1" fill="hold">
                                          <p:stCondLst>
                                            <p:cond delay="2999"/>
                                          </p:stCondLst>
                                        </p:cTn>
                                        <p:tgtEl>
                                          <p:spTgt spid="18"/>
                                        </p:tgtEl>
                                        <p:attrNameLst>
                                          <p:attrName>style.visibility</p:attrName>
                                        </p:attrNameLst>
                                      </p:cBhvr>
                                      <p:to>
                                        <p:strVal val="hidden"/>
                                      </p:to>
                                    </p:set>
                                  </p:childTnLst>
                                </p:cTn>
                              </p:par>
                              <p:par>
                                <p:cTn id="374" presetID="3" presetClass="exit" presetSubtype="5" fill="hold" nodeType="withEffect">
                                  <p:stCondLst>
                                    <p:cond delay="0"/>
                                  </p:stCondLst>
                                  <p:childTnLst>
                                    <p:animEffect transition="out" filter="blinds(vertical)">
                                      <p:cBhvr>
                                        <p:cTn id="375" dur="3000"/>
                                        <p:tgtEl>
                                          <p:spTgt spid="19"/>
                                        </p:tgtEl>
                                      </p:cBhvr>
                                    </p:animEffect>
                                    <p:set>
                                      <p:cBhvr>
                                        <p:cTn id="376" dur="1" fill="hold">
                                          <p:stCondLst>
                                            <p:cond delay="2999"/>
                                          </p:stCondLst>
                                        </p:cTn>
                                        <p:tgtEl>
                                          <p:spTgt spid="19"/>
                                        </p:tgtEl>
                                        <p:attrNameLst>
                                          <p:attrName>style.visibility</p:attrName>
                                        </p:attrNameLst>
                                      </p:cBhvr>
                                      <p:to>
                                        <p:strVal val="hidden"/>
                                      </p:to>
                                    </p:set>
                                  </p:childTnLst>
                                </p:cTn>
                              </p:par>
                              <p:par>
                                <p:cTn id="377" presetID="3" presetClass="exit" presetSubtype="5" fill="hold" nodeType="withEffect">
                                  <p:stCondLst>
                                    <p:cond delay="0"/>
                                  </p:stCondLst>
                                  <p:childTnLst>
                                    <p:animEffect transition="out" filter="blinds(vertical)">
                                      <p:cBhvr>
                                        <p:cTn id="378" dur="3000"/>
                                        <p:tgtEl>
                                          <p:spTgt spid="22"/>
                                        </p:tgtEl>
                                      </p:cBhvr>
                                    </p:animEffect>
                                    <p:set>
                                      <p:cBhvr>
                                        <p:cTn id="379" dur="1" fill="hold">
                                          <p:stCondLst>
                                            <p:cond delay="2999"/>
                                          </p:stCondLst>
                                        </p:cTn>
                                        <p:tgtEl>
                                          <p:spTgt spid="22"/>
                                        </p:tgtEl>
                                        <p:attrNameLst>
                                          <p:attrName>style.visibility</p:attrName>
                                        </p:attrNameLst>
                                      </p:cBhvr>
                                      <p:to>
                                        <p:strVal val="hidden"/>
                                      </p:to>
                                    </p:set>
                                  </p:childTnLst>
                                </p:cTn>
                              </p:par>
                              <p:par>
                                <p:cTn id="380" presetID="3" presetClass="exit" presetSubtype="5" fill="hold" nodeType="withEffect">
                                  <p:stCondLst>
                                    <p:cond delay="0"/>
                                  </p:stCondLst>
                                  <p:childTnLst>
                                    <p:animEffect transition="out" filter="blinds(vertical)">
                                      <p:cBhvr>
                                        <p:cTn id="381" dur="3000"/>
                                        <p:tgtEl>
                                          <p:spTgt spid="23"/>
                                        </p:tgtEl>
                                      </p:cBhvr>
                                    </p:animEffect>
                                    <p:set>
                                      <p:cBhvr>
                                        <p:cTn id="382" dur="1" fill="hold">
                                          <p:stCondLst>
                                            <p:cond delay="2999"/>
                                          </p:stCondLst>
                                        </p:cTn>
                                        <p:tgtEl>
                                          <p:spTgt spid="23"/>
                                        </p:tgtEl>
                                        <p:attrNameLst>
                                          <p:attrName>style.visibility</p:attrName>
                                        </p:attrNameLst>
                                      </p:cBhvr>
                                      <p:to>
                                        <p:strVal val="hidden"/>
                                      </p:to>
                                    </p:set>
                                  </p:childTnLst>
                                </p:cTn>
                              </p:par>
                              <p:par>
                                <p:cTn id="383" presetID="3" presetClass="exit" presetSubtype="5" fill="hold" nodeType="withEffect">
                                  <p:stCondLst>
                                    <p:cond delay="0"/>
                                  </p:stCondLst>
                                  <p:childTnLst>
                                    <p:animEffect transition="out" filter="blinds(vertical)">
                                      <p:cBhvr>
                                        <p:cTn id="384" dur="3000"/>
                                        <p:tgtEl>
                                          <p:spTgt spid="26"/>
                                        </p:tgtEl>
                                      </p:cBhvr>
                                    </p:animEffect>
                                    <p:set>
                                      <p:cBhvr>
                                        <p:cTn id="385" dur="1" fill="hold">
                                          <p:stCondLst>
                                            <p:cond delay="2999"/>
                                          </p:stCondLst>
                                        </p:cTn>
                                        <p:tgtEl>
                                          <p:spTgt spid="26"/>
                                        </p:tgtEl>
                                        <p:attrNameLst>
                                          <p:attrName>style.visibility</p:attrName>
                                        </p:attrNameLst>
                                      </p:cBhvr>
                                      <p:to>
                                        <p:strVal val="hidden"/>
                                      </p:to>
                                    </p:set>
                                  </p:childTnLst>
                                </p:cTn>
                              </p:par>
                              <p:par>
                                <p:cTn id="386" presetID="3" presetClass="exit" presetSubtype="5" fill="hold" nodeType="withEffect">
                                  <p:stCondLst>
                                    <p:cond delay="0"/>
                                  </p:stCondLst>
                                  <p:childTnLst>
                                    <p:animEffect transition="out" filter="blinds(vertical)">
                                      <p:cBhvr>
                                        <p:cTn id="387" dur="3000"/>
                                        <p:tgtEl>
                                          <p:spTgt spid="27"/>
                                        </p:tgtEl>
                                      </p:cBhvr>
                                    </p:animEffect>
                                    <p:set>
                                      <p:cBhvr>
                                        <p:cTn id="388" dur="1" fill="hold">
                                          <p:stCondLst>
                                            <p:cond delay="2999"/>
                                          </p:stCondLst>
                                        </p:cTn>
                                        <p:tgtEl>
                                          <p:spTgt spid="27"/>
                                        </p:tgtEl>
                                        <p:attrNameLst>
                                          <p:attrName>style.visibility</p:attrName>
                                        </p:attrNameLst>
                                      </p:cBhvr>
                                      <p:to>
                                        <p:strVal val="hidden"/>
                                      </p:to>
                                    </p:set>
                                  </p:childTnLst>
                                </p:cTn>
                              </p:par>
                              <p:par>
                                <p:cTn id="389" presetID="3" presetClass="exit" presetSubtype="5" fill="hold" nodeType="withEffect">
                                  <p:stCondLst>
                                    <p:cond delay="0"/>
                                  </p:stCondLst>
                                  <p:childTnLst>
                                    <p:animEffect transition="out" filter="blinds(vertical)">
                                      <p:cBhvr>
                                        <p:cTn id="390" dur="3000"/>
                                        <p:tgtEl>
                                          <p:spTgt spid="30"/>
                                        </p:tgtEl>
                                      </p:cBhvr>
                                    </p:animEffect>
                                    <p:set>
                                      <p:cBhvr>
                                        <p:cTn id="391" dur="1" fill="hold">
                                          <p:stCondLst>
                                            <p:cond delay="2999"/>
                                          </p:stCondLst>
                                        </p:cTn>
                                        <p:tgtEl>
                                          <p:spTgt spid="30"/>
                                        </p:tgtEl>
                                        <p:attrNameLst>
                                          <p:attrName>style.visibility</p:attrName>
                                        </p:attrNameLst>
                                      </p:cBhvr>
                                      <p:to>
                                        <p:strVal val="hidden"/>
                                      </p:to>
                                    </p:set>
                                  </p:childTnLst>
                                </p:cTn>
                              </p:par>
                              <p:par>
                                <p:cTn id="392" presetID="3" presetClass="exit" presetSubtype="5" fill="hold" nodeType="withEffect">
                                  <p:stCondLst>
                                    <p:cond delay="0"/>
                                  </p:stCondLst>
                                  <p:childTnLst>
                                    <p:animEffect transition="out" filter="blinds(vertical)">
                                      <p:cBhvr>
                                        <p:cTn id="393" dur="3000"/>
                                        <p:tgtEl>
                                          <p:spTgt spid="31"/>
                                        </p:tgtEl>
                                      </p:cBhvr>
                                    </p:animEffect>
                                    <p:set>
                                      <p:cBhvr>
                                        <p:cTn id="394" dur="1" fill="hold">
                                          <p:stCondLst>
                                            <p:cond delay="2999"/>
                                          </p:stCondLst>
                                        </p:cTn>
                                        <p:tgtEl>
                                          <p:spTgt spid="31"/>
                                        </p:tgtEl>
                                        <p:attrNameLst>
                                          <p:attrName>style.visibility</p:attrName>
                                        </p:attrNameLst>
                                      </p:cBhvr>
                                      <p:to>
                                        <p:strVal val="hidden"/>
                                      </p:to>
                                    </p:set>
                                  </p:childTnLst>
                                </p:cTn>
                              </p:par>
                              <p:par>
                                <p:cTn id="395" presetID="3" presetClass="exit" presetSubtype="5" fill="hold" nodeType="withEffect">
                                  <p:stCondLst>
                                    <p:cond delay="0"/>
                                  </p:stCondLst>
                                  <p:childTnLst>
                                    <p:animEffect transition="out" filter="blinds(vertical)">
                                      <p:cBhvr>
                                        <p:cTn id="396" dur="3000"/>
                                        <p:tgtEl>
                                          <p:spTgt spid="34"/>
                                        </p:tgtEl>
                                      </p:cBhvr>
                                    </p:animEffect>
                                    <p:set>
                                      <p:cBhvr>
                                        <p:cTn id="397" dur="1" fill="hold">
                                          <p:stCondLst>
                                            <p:cond delay="2999"/>
                                          </p:stCondLst>
                                        </p:cTn>
                                        <p:tgtEl>
                                          <p:spTgt spid="34"/>
                                        </p:tgtEl>
                                        <p:attrNameLst>
                                          <p:attrName>style.visibility</p:attrName>
                                        </p:attrNameLst>
                                      </p:cBhvr>
                                      <p:to>
                                        <p:strVal val="hidden"/>
                                      </p:to>
                                    </p:set>
                                  </p:childTnLst>
                                </p:cTn>
                              </p:par>
                              <p:par>
                                <p:cTn id="398" presetID="3" presetClass="exit" presetSubtype="5" fill="hold" nodeType="withEffect">
                                  <p:stCondLst>
                                    <p:cond delay="0"/>
                                  </p:stCondLst>
                                  <p:childTnLst>
                                    <p:animEffect transition="out" filter="blinds(vertical)">
                                      <p:cBhvr>
                                        <p:cTn id="399" dur="3000"/>
                                        <p:tgtEl>
                                          <p:spTgt spid="35"/>
                                        </p:tgtEl>
                                      </p:cBhvr>
                                    </p:animEffect>
                                    <p:set>
                                      <p:cBhvr>
                                        <p:cTn id="400" dur="1" fill="hold">
                                          <p:stCondLst>
                                            <p:cond delay="2999"/>
                                          </p:stCondLst>
                                        </p:cTn>
                                        <p:tgtEl>
                                          <p:spTgt spid="35"/>
                                        </p:tgtEl>
                                        <p:attrNameLst>
                                          <p:attrName>style.visibility</p:attrName>
                                        </p:attrNameLst>
                                      </p:cBhvr>
                                      <p:to>
                                        <p:strVal val="hidden"/>
                                      </p:to>
                                    </p:set>
                                  </p:childTnLst>
                                </p:cTn>
                              </p:par>
                              <p:par>
                                <p:cTn id="401" presetID="3" presetClass="exit" presetSubtype="5" fill="hold" nodeType="withEffect">
                                  <p:stCondLst>
                                    <p:cond delay="0"/>
                                  </p:stCondLst>
                                  <p:childTnLst>
                                    <p:animEffect transition="out" filter="blinds(vertical)">
                                      <p:cBhvr>
                                        <p:cTn id="402" dur="3000"/>
                                        <p:tgtEl>
                                          <p:spTgt spid="40"/>
                                        </p:tgtEl>
                                      </p:cBhvr>
                                    </p:animEffect>
                                    <p:set>
                                      <p:cBhvr>
                                        <p:cTn id="403" dur="1" fill="hold">
                                          <p:stCondLst>
                                            <p:cond delay="2999"/>
                                          </p:stCondLst>
                                        </p:cTn>
                                        <p:tgtEl>
                                          <p:spTgt spid="40"/>
                                        </p:tgtEl>
                                        <p:attrNameLst>
                                          <p:attrName>style.visibility</p:attrName>
                                        </p:attrNameLst>
                                      </p:cBhvr>
                                      <p:to>
                                        <p:strVal val="hidden"/>
                                      </p:to>
                                    </p:set>
                                  </p:childTnLst>
                                </p:cTn>
                              </p:par>
                              <p:par>
                                <p:cTn id="404" presetID="3" presetClass="exit" presetSubtype="5" fill="hold" nodeType="withEffect">
                                  <p:stCondLst>
                                    <p:cond delay="0"/>
                                  </p:stCondLst>
                                  <p:childTnLst>
                                    <p:animEffect transition="out" filter="blinds(vertical)">
                                      <p:cBhvr>
                                        <p:cTn id="405" dur="3000"/>
                                        <p:tgtEl>
                                          <p:spTgt spid="41"/>
                                        </p:tgtEl>
                                      </p:cBhvr>
                                    </p:animEffect>
                                    <p:set>
                                      <p:cBhvr>
                                        <p:cTn id="406" dur="1" fill="hold">
                                          <p:stCondLst>
                                            <p:cond delay="2999"/>
                                          </p:stCondLst>
                                        </p:cTn>
                                        <p:tgtEl>
                                          <p:spTgt spid="41"/>
                                        </p:tgtEl>
                                        <p:attrNameLst>
                                          <p:attrName>style.visibility</p:attrName>
                                        </p:attrNameLst>
                                      </p:cBhvr>
                                      <p:to>
                                        <p:strVal val="hidden"/>
                                      </p:to>
                                    </p:set>
                                  </p:childTnLst>
                                </p:cTn>
                              </p:par>
                              <p:par>
                                <p:cTn id="407" presetID="3" presetClass="exit" presetSubtype="5" fill="hold" nodeType="withEffect">
                                  <p:stCondLst>
                                    <p:cond delay="0"/>
                                  </p:stCondLst>
                                  <p:childTnLst>
                                    <p:animEffect transition="out" filter="blinds(vertical)">
                                      <p:cBhvr>
                                        <p:cTn id="408" dur="3000"/>
                                        <p:tgtEl>
                                          <p:spTgt spid="44"/>
                                        </p:tgtEl>
                                      </p:cBhvr>
                                    </p:animEffect>
                                    <p:set>
                                      <p:cBhvr>
                                        <p:cTn id="409" dur="1" fill="hold">
                                          <p:stCondLst>
                                            <p:cond delay="2999"/>
                                          </p:stCondLst>
                                        </p:cTn>
                                        <p:tgtEl>
                                          <p:spTgt spid="44"/>
                                        </p:tgtEl>
                                        <p:attrNameLst>
                                          <p:attrName>style.visibility</p:attrName>
                                        </p:attrNameLst>
                                      </p:cBhvr>
                                      <p:to>
                                        <p:strVal val="hidden"/>
                                      </p:to>
                                    </p:set>
                                  </p:childTnLst>
                                </p:cTn>
                              </p:par>
                              <p:par>
                                <p:cTn id="410" presetID="3" presetClass="exit" presetSubtype="5" fill="hold" nodeType="withEffect">
                                  <p:stCondLst>
                                    <p:cond delay="0"/>
                                  </p:stCondLst>
                                  <p:childTnLst>
                                    <p:animEffect transition="out" filter="blinds(vertical)">
                                      <p:cBhvr>
                                        <p:cTn id="411" dur="3000"/>
                                        <p:tgtEl>
                                          <p:spTgt spid="45"/>
                                        </p:tgtEl>
                                      </p:cBhvr>
                                    </p:animEffect>
                                    <p:set>
                                      <p:cBhvr>
                                        <p:cTn id="412" dur="1" fill="hold">
                                          <p:stCondLst>
                                            <p:cond delay="2999"/>
                                          </p:stCondLst>
                                        </p:cTn>
                                        <p:tgtEl>
                                          <p:spTgt spid="45"/>
                                        </p:tgtEl>
                                        <p:attrNameLst>
                                          <p:attrName>style.visibility</p:attrName>
                                        </p:attrNameLst>
                                      </p:cBhvr>
                                      <p:to>
                                        <p:strVal val="hidden"/>
                                      </p:to>
                                    </p:set>
                                  </p:childTnLst>
                                </p:cTn>
                              </p:par>
                              <p:par>
                                <p:cTn id="413" presetID="3" presetClass="exit" presetSubtype="5" fill="hold" nodeType="withEffect">
                                  <p:stCondLst>
                                    <p:cond delay="0"/>
                                  </p:stCondLst>
                                  <p:childTnLst>
                                    <p:animEffect transition="out" filter="blinds(vertical)">
                                      <p:cBhvr>
                                        <p:cTn id="414" dur="3000"/>
                                        <p:tgtEl>
                                          <p:spTgt spid="48"/>
                                        </p:tgtEl>
                                      </p:cBhvr>
                                    </p:animEffect>
                                    <p:set>
                                      <p:cBhvr>
                                        <p:cTn id="415" dur="1" fill="hold">
                                          <p:stCondLst>
                                            <p:cond delay="2999"/>
                                          </p:stCondLst>
                                        </p:cTn>
                                        <p:tgtEl>
                                          <p:spTgt spid="48"/>
                                        </p:tgtEl>
                                        <p:attrNameLst>
                                          <p:attrName>style.visibility</p:attrName>
                                        </p:attrNameLst>
                                      </p:cBhvr>
                                      <p:to>
                                        <p:strVal val="hidden"/>
                                      </p:to>
                                    </p:set>
                                  </p:childTnLst>
                                </p:cTn>
                              </p:par>
                              <p:par>
                                <p:cTn id="416" presetID="3" presetClass="exit" presetSubtype="5" fill="hold" nodeType="withEffect">
                                  <p:stCondLst>
                                    <p:cond delay="0"/>
                                  </p:stCondLst>
                                  <p:childTnLst>
                                    <p:animEffect transition="out" filter="blinds(vertical)">
                                      <p:cBhvr>
                                        <p:cTn id="417" dur="3000"/>
                                        <p:tgtEl>
                                          <p:spTgt spid="49"/>
                                        </p:tgtEl>
                                      </p:cBhvr>
                                    </p:animEffect>
                                    <p:set>
                                      <p:cBhvr>
                                        <p:cTn id="418" dur="1" fill="hold">
                                          <p:stCondLst>
                                            <p:cond delay="2999"/>
                                          </p:stCondLst>
                                        </p:cTn>
                                        <p:tgtEl>
                                          <p:spTgt spid="49"/>
                                        </p:tgtEl>
                                        <p:attrNameLst>
                                          <p:attrName>style.visibility</p:attrName>
                                        </p:attrNameLst>
                                      </p:cBhvr>
                                      <p:to>
                                        <p:strVal val="hidden"/>
                                      </p:to>
                                    </p:set>
                                  </p:childTnLst>
                                </p:cTn>
                              </p:par>
                              <p:par>
                                <p:cTn id="419" presetID="3" presetClass="exit" presetSubtype="5" fill="hold" nodeType="withEffect">
                                  <p:stCondLst>
                                    <p:cond delay="0"/>
                                  </p:stCondLst>
                                  <p:childTnLst>
                                    <p:animEffect transition="out" filter="blinds(vertical)">
                                      <p:cBhvr>
                                        <p:cTn id="420" dur="3000"/>
                                        <p:tgtEl>
                                          <p:spTgt spid="52"/>
                                        </p:tgtEl>
                                      </p:cBhvr>
                                    </p:animEffect>
                                    <p:set>
                                      <p:cBhvr>
                                        <p:cTn id="421" dur="1" fill="hold">
                                          <p:stCondLst>
                                            <p:cond delay="2999"/>
                                          </p:stCondLst>
                                        </p:cTn>
                                        <p:tgtEl>
                                          <p:spTgt spid="52"/>
                                        </p:tgtEl>
                                        <p:attrNameLst>
                                          <p:attrName>style.visibility</p:attrName>
                                        </p:attrNameLst>
                                      </p:cBhvr>
                                      <p:to>
                                        <p:strVal val="hidden"/>
                                      </p:to>
                                    </p:set>
                                  </p:childTnLst>
                                </p:cTn>
                              </p:par>
                              <p:par>
                                <p:cTn id="422" presetID="3" presetClass="exit" presetSubtype="5" fill="hold" nodeType="withEffect">
                                  <p:stCondLst>
                                    <p:cond delay="0"/>
                                  </p:stCondLst>
                                  <p:childTnLst>
                                    <p:animEffect transition="out" filter="blinds(vertical)">
                                      <p:cBhvr>
                                        <p:cTn id="423" dur="3000"/>
                                        <p:tgtEl>
                                          <p:spTgt spid="53"/>
                                        </p:tgtEl>
                                      </p:cBhvr>
                                    </p:animEffect>
                                    <p:set>
                                      <p:cBhvr>
                                        <p:cTn id="424" dur="1" fill="hold">
                                          <p:stCondLst>
                                            <p:cond delay="2999"/>
                                          </p:stCondLst>
                                        </p:cTn>
                                        <p:tgtEl>
                                          <p:spTgt spid="53"/>
                                        </p:tgtEl>
                                        <p:attrNameLst>
                                          <p:attrName>style.visibility</p:attrName>
                                        </p:attrNameLst>
                                      </p:cBhvr>
                                      <p:to>
                                        <p:strVal val="hidden"/>
                                      </p:to>
                                    </p:set>
                                  </p:childTnLst>
                                </p:cTn>
                              </p:par>
                              <p:par>
                                <p:cTn id="425" presetID="3" presetClass="exit" presetSubtype="5" fill="hold" nodeType="withEffect">
                                  <p:stCondLst>
                                    <p:cond delay="0"/>
                                  </p:stCondLst>
                                  <p:childTnLst>
                                    <p:animEffect transition="out" filter="blinds(vertical)">
                                      <p:cBhvr>
                                        <p:cTn id="426" dur="3000"/>
                                        <p:tgtEl>
                                          <p:spTgt spid="56"/>
                                        </p:tgtEl>
                                      </p:cBhvr>
                                    </p:animEffect>
                                    <p:set>
                                      <p:cBhvr>
                                        <p:cTn id="427" dur="1" fill="hold">
                                          <p:stCondLst>
                                            <p:cond delay="2999"/>
                                          </p:stCondLst>
                                        </p:cTn>
                                        <p:tgtEl>
                                          <p:spTgt spid="56"/>
                                        </p:tgtEl>
                                        <p:attrNameLst>
                                          <p:attrName>style.visibility</p:attrName>
                                        </p:attrNameLst>
                                      </p:cBhvr>
                                      <p:to>
                                        <p:strVal val="hidden"/>
                                      </p:to>
                                    </p:set>
                                  </p:childTnLst>
                                </p:cTn>
                              </p:par>
                              <p:par>
                                <p:cTn id="428" presetID="3" presetClass="exit" presetSubtype="5" fill="hold" nodeType="withEffect">
                                  <p:stCondLst>
                                    <p:cond delay="0"/>
                                  </p:stCondLst>
                                  <p:childTnLst>
                                    <p:animEffect transition="out" filter="blinds(vertical)">
                                      <p:cBhvr>
                                        <p:cTn id="429" dur="3000"/>
                                        <p:tgtEl>
                                          <p:spTgt spid="57"/>
                                        </p:tgtEl>
                                      </p:cBhvr>
                                    </p:animEffect>
                                    <p:set>
                                      <p:cBhvr>
                                        <p:cTn id="430" dur="1" fill="hold">
                                          <p:stCondLst>
                                            <p:cond delay="2999"/>
                                          </p:stCondLst>
                                        </p:cTn>
                                        <p:tgtEl>
                                          <p:spTgt spid="57"/>
                                        </p:tgtEl>
                                        <p:attrNameLst>
                                          <p:attrName>style.visibility</p:attrName>
                                        </p:attrNameLst>
                                      </p:cBhvr>
                                      <p:to>
                                        <p:strVal val="hidden"/>
                                      </p:to>
                                    </p:set>
                                  </p:childTnLst>
                                </p:cTn>
                              </p:par>
                              <p:par>
                                <p:cTn id="431" presetID="3" presetClass="exit" presetSubtype="5" fill="hold" nodeType="withEffect">
                                  <p:stCondLst>
                                    <p:cond delay="0"/>
                                  </p:stCondLst>
                                  <p:childTnLst>
                                    <p:animEffect transition="out" filter="blinds(vertical)">
                                      <p:cBhvr>
                                        <p:cTn id="432" dur="3000"/>
                                        <p:tgtEl>
                                          <p:spTgt spid="60"/>
                                        </p:tgtEl>
                                      </p:cBhvr>
                                    </p:animEffect>
                                    <p:set>
                                      <p:cBhvr>
                                        <p:cTn id="433" dur="1" fill="hold">
                                          <p:stCondLst>
                                            <p:cond delay="2999"/>
                                          </p:stCondLst>
                                        </p:cTn>
                                        <p:tgtEl>
                                          <p:spTgt spid="60"/>
                                        </p:tgtEl>
                                        <p:attrNameLst>
                                          <p:attrName>style.visibility</p:attrName>
                                        </p:attrNameLst>
                                      </p:cBhvr>
                                      <p:to>
                                        <p:strVal val="hidden"/>
                                      </p:to>
                                    </p:set>
                                  </p:childTnLst>
                                </p:cTn>
                              </p:par>
                              <p:par>
                                <p:cTn id="434" presetID="3" presetClass="exit" presetSubtype="5" fill="hold" nodeType="withEffect">
                                  <p:stCondLst>
                                    <p:cond delay="0"/>
                                  </p:stCondLst>
                                  <p:childTnLst>
                                    <p:animEffect transition="out" filter="blinds(vertical)">
                                      <p:cBhvr>
                                        <p:cTn id="435" dur="3000"/>
                                        <p:tgtEl>
                                          <p:spTgt spid="61"/>
                                        </p:tgtEl>
                                      </p:cBhvr>
                                    </p:animEffect>
                                    <p:set>
                                      <p:cBhvr>
                                        <p:cTn id="436" dur="1" fill="hold">
                                          <p:stCondLst>
                                            <p:cond delay="2999"/>
                                          </p:stCondLst>
                                        </p:cTn>
                                        <p:tgtEl>
                                          <p:spTgt spid="61"/>
                                        </p:tgtEl>
                                        <p:attrNameLst>
                                          <p:attrName>style.visibility</p:attrName>
                                        </p:attrNameLst>
                                      </p:cBhvr>
                                      <p:to>
                                        <p:strVal val="hidden"/>
                                      </p:to>
                                    </p:set>
                                  </p:childTnLst>
                                </p:cTn>
                              </p:par>
                              <p:par>
                                <p:cTn id="437" presetID="17" presetClass="entr" presetSubtype="2" fill="hold" nodeType="withEffect">
                                  <p:stCondLst>
                                    <p:cond delay="0"/>
                                  </p:stCondLst>
                                  <p:childTnLst>
                                    <p:set>
                                      <p:cBhvr>
                                        <p:cTn id="438" dur="1" fill="hold">
                                          <p:stCondLst>
                                            <p:cond delay="0"/>
                                          </p:stCondLst>
                                        </p:cTn>
                                        <p:tgtEl>
                                          <p:spTgt spid="4"/>
                                        </p:tgtEl>
                                        <p:attrNameLst>
                                          <p:attrName>style.visibility</p:attrName>
                                        </p:attrNameLst>
                                      </p:cBhvr>
                                      <p:to>
                                        <p:strVal val="visible"/>
                                      </p:to>
                                    </p:set>
                                    <p:anim calcmode="lin" valueType="num">
                                      <p:cBhvr>
                                        <p:cTn id="439" dur="3000" fill="hold"/>
                                        <p:tgtEl>
                                          <p:spTgt spid="4"/>
                                        </p:tgtEl>
                                        <p:attrNameLst>
                                          <p:attrName>ppt_x</p:attrName>
                                        </p:attrNameLst>
                                      </p:cBhvr>
                                      <p:tavLst>
                                        <p:tav tm="0">
                                          <p:val>
                                            <p:strVal val="#ppt_x+#ppt_w/2"/>
                                          </p:val>
                                        </p:tav>
                                        <p:tav tm="100000">
                                          <p:val>
                                            <p:strVal val="#ppt_x"/>
                                          </p:val>
                                        </p:tav>
                                      </p:tavLst>
                                    </p:anim>
                                    <p:anim calcmode="lin" valueType="num">
                                      <p:cBhvr>
                                        <p:cTn id="440" dur="3000" fill="hold"/>
                                        <p:tgtEl>
                                          <p:spTgt spid="4"/>
                                        </p:tgtEl>
                                        <p:attrNameLst>
                                          <p:attrName>ppt_y</p:attrName>
                                        </p:attrNameLst>
                                      </p:cBhvr>
                                      <p:tavLst>
                                        <p:tav tm="0">
                                          <p:val>
                                            <p:strVal val="#ppt_y"/>
                                          </p:val>
                                        </p:tav>
                                        <p:tav tm="100000">
                                          <p:val>
                                            <p:strVal val="#ppt_y"/>
                                          </p:val>
                                        </p:tav>
                                      </p:tavLst>
                                    </p:anim>
                                    <p:anim calcmode="lin" valueType="num">
                                      <p:cBhvr>
                                        <p:cTn id="441" dur="3000" fill="hold"/>
                                        <p:tgtEl>
                                          <p:spTgt spid="4"/>
                                        </p:tgtEl>
                                        <p:attrNameLst>
                                          <p:attrName>ppt_w</p:attrName>
                                        </p:attrNameLst>
                                      </p:cBhvr>
                                      <p:tavLst>
                                        <p:tav tm="0">
                                          <p:val>
                                            <p:fltVal val="0"/>
                                          </p:val>
                                        </p:tav>
                                        <p:tav tm="100000">
                                          <p:val>
                                            <p:strVal val="#ppt_w"/>
                                          </p:val>
                                        </p:tav>
                                      </p:tavLst>
                                    </p:anim>
                                    <p:anim calcmode="lin" valueType="num">
                                      <p:cBhvr>
                                        <p:cTn id="442" dur="3000" fill="hold"/>
                                        <p:tgtEl>
                                          <p:spTgt spid="4"/>
                                        </p:tgtEl>
                                        <p:attrNameLst>
                                          <p:attrName>ppt_h</p:attrName>
                                        </p:attrNameLst>
                                      </p:cBhvr>
                                      <p:tavLst>
                                        <p:tav tm="0">
                                          <p:val>
                                            <p:strVal val="#ppt_h"/>
                                          </p:val>
                                        </p:tav>
                                        <p:tav tm="100000">
                                          <p:val>
                                            <p:strVal val="#ppt_h"/>
                                          </p:val>
                                        </p:tav>
                                      </p:tavLst>
                                    </p:anim>
                                  </p:childTnLst>
                                </p:cTn>
                              </p:par>
                              <p:par>
                                <p:cTn id="443" presetID="16" presetClass="entr" presetSubtype="37" fill="hold" nodeType="withEffect">
                                  <p:stCondLst>
                                    <p:cond delay="0"/>
                                  </p:stCondLst>
                                  <p:childTnLst>
                                    <p:set>
                                      <p:cBhvr>
                                        <p:cTn id="444" dur="1" fill="hold">
                                          <p:stCondLst>
                                            <p:cond delay="0"/>
                                          </p:stCondLst>
                                        </p:cTn>
                                        <p:tgtEl>
                                          <p:spTgt spid="4"/>
                                        </p:tgtEl>
                                        <p:attrNameLst>
                                          <p:attrName>style.visibility</p:attrName>
                                        </p:attrNameLst>
                                      </p:cBhvr>
                                      <p:to>
                                        <p:strVal val="visible"/>
                                      </p:to>
                                    </p:set>
                                    <p:animEffect transition="in" filter="barn(outVertical)">
                                      <p:cBhvr>
                                        <p:cTn id="445" dur="3000"/>
                                        <p:tgtEl>
                                          <p:spTgt spid="4"/>
                                        </p:tgtEl>
                                      </p:cBhvr>
                                    </p:animEffect>
                                  </p:childTnLst>
                                </p:cTn>
                              </p:par>
                            </p:childTnLst>
                          </p:cTn>
                        </p:par>
                        <p:par>
                          <p:cTn id="446" fill="hold">
                            <p:stCondLst>
                              <p:cond delay="3000"/>
                            </p:stCondLst>
                            <p:childTnLst>
                              <p:par>
                                <p:cTn id="447" presetID="40" presetClass="entr" presetSubtype="0" fill="hold" grpId="0" nodeType="afterEffect">
                                  <p:stCondLst>
                                    <p:cond delay="0"/>
                                  </p:stCondLst>
                                  <p:iterate type="lt">
                                    <p:tmPct val="10000"/>
                                  </p:iterate>
                                  <p:childTnLst>
                                    <p:set>
                                      <p:cBhvr>
                                        <p:cTn id="448" dur="1" fill="hold">
                                          <p:stCondLst>
                                            <p:cond delay="0"/>
                                          </p:stCondLst>
                                        </p:cTn>
                                        <p:tgtEl>
                                          <p:spTgt spid="32"/>
                                        </p:tgtEl>
                                        <p:attrNameLst>
                                          <p:attrName>style.visibility</p:attrName>
                                        </p:attrNameLst>
                                      </p:cBhvr>
                                      <p:to>
                                        <p:strVal val="visible"/>
                                      </p:to>
                                    </p:set>
                                    <p:animEffect transition="in" filter="fade">
                                      <p:cBhvr>
                                        <p:cTn id="449" dur="1000"/>
                                        <p:tgtEl>
                                          <p:spTgt spid="32"/>
                                        </p:tgtEl>
                                      </p:cBhvr>
                                    </p:animEffect>
                                    <p:anim calcmode="lin" valueType="num">
                                      <p:cBhvr>
                                        <p:cTn id="450" dur="1000" fill="hold"/>
                                        <p:tgtEl>
                                          <p:spTgt spid="32"/>
                                        </p:tgtEl>
                                        <p:attrNameLst>
                                          <p:attrName>ppt_x</p:attrName>
                                        </p:attrNameLst>
                                      </p:cBhvr>
                                      <p:tavLst>
                                        <p:tav tm="0">
                                          <p:val>
                                            <p:strVal val="#ppt_x-.1"/>
                                          </p:val>
                                        </p:tav>
                                        <p:tav tm="100000">
                                          <p:val>
                                            <p:strVal val="#ppt_x"/>
                                          </p:val>
                                        </p:tav>
                                      </p:tavLst>
                                    </p:anim>
                                    <p:anim calcmode="lin" valueType="num">
                                      <p:cBhvr>
                                        <p:cTn id="451" dur="10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16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0fd9476e7c0c1ff1a8d02f0b489eb290.jpg"/>
          <p:cNvPicPr>
            <a:picLocks noChangeAspect="1"/>
          </p:cNvPicPr>
          <p:nvPr/>
        </p:nvPicPr>
        <p:blipFill>
          <a:blip r:embed="rId2" cstate="print"/>
          <a:stretch>
            <a:fillRect/>
          </a:stretch>
        </p:blipFill>
        <p:spPr bwMode="auto">
          <a:xfrm>
            <a:off x="899592" y="-1892746"/>
            <a:ext cx="7344816" cy="7560840"/>
          </a:xfrm>
          <a:prstGeom prst="rect">
            <a:avLst/>
          </a:prstGeom>
          <a:noFill/>
          <a:ln w="9525">
            <a:noFill/>
            <a:miter lim="800000"/>
            <a:headEnd/>
            <a:tailEnd/>
          </a:ln>
          <a:scene3d>
            <a:camera prst="perspectiveRelaxed"/>
            <a:lightRig rig="threePt" dir="t"/>
          </a:scene3d>
          <a:sp3d>
            <a:bevelT w="254000" h="190500" prst="convex"/>
          </a:sp3d>
        </p:spPr>
      </p:pic>
      <p:sp>
        <p:nvSpPr>
          <p:cNvPr id="5" name="4 Anillo"/>
          <p:cNvSpPr/>
          <p:nvPr/>
        </p:nvSpPr>
        <p:spPr>
          <a:xfrm rot="19176958">
            <a:off x="228600" y="-49213"/>
            <a:ext cx="1146175" cy="1127126"/>
          </a:xfrm>
          <a:prstGeom prst="donut">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nillo"/>
          <p:cNvSpPr/>
          <p:nvPr/>
        </p:nvSpPr>
        <p:spPr>
          <a:xfrm rot="2679793">
            <a:off x="7762875" y="-80963"/>
            <a:ext cx="1146175" cy="1139826"/>
          </a:xfrm>
          <a:prstGeom prst="donut">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nillo"/>
          <p:cNvSpPr/>
          <p:nvPr/>
        </p:nvSpPr>
        <p:spPr>
          <a:xfrm rot="19176958">
            <a:off x="896332" y="715204"/>
            <a:ext cx="1144587" cy="1099111"/>
          </a:xfrm>
          <a:prstGeom prst="donu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0800000" scaled="1"/>
            <a:tileRect/>
          </a:gra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rot="2679793">
            <a:off x="7085013" y="674688"/>
            <a:ext cx="1146175" cy="1144587"/>
          </a:xfrm>
          <a:prstGeom prst="donu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Anillo"/>
          <p:cNvSpPr/>
          <p:nvPr/>
        </p:nvSpPr>
        <p:spPr>
          <a:xfrm rot="19176958">
            <a:off x="1565275" y="1511300"/>
            <a:ext cx="1146175" cy="1143000"/>
          </a:xfrm>
          <a:prstGeom prst="donut">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Anillo"/>
          <p:cNvSpPr/>
          <p:nvPr/>
        </p:nvSpPr>
        <p:spPr>
          <a:xfrm rot="2679793">
            <a:off x="6470650" y="1487488"/>
            <a:ext cx="1146175" cy="1157287"/>
          </a:xfrm>
          <a:prstGeom prst="donut">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Anillo"/>
          <p:cNvSpPr/>
          <p:nvPr/>
        </p:nvSpPr>
        <p:spPr>
          <a:xfrm rot="19176958">
            <a:off x="2276475" y="2306638"/>
            <a:ext cx="1144588" cy="1112837"/>
          </a:xfrm>
          <a:prstGeom prst="donu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0800000" scaled="1"/>
            <a:tileRect/>
          </a:gra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Anillo"/>
          <p:cNvSpPr/>
          <p:nvPr/>
        </p:nvSpPr>
        <p:spPr>
          <a:xfrm rot="19176958">
            <a:off x="2924175" y="3170238"/>
            <a:ext cx="1146175" cy="1112837"/>
          </a:xfrm>
          <a:prstGeom prst="donut">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10800000" scaled="1"/>
            <a:tileRect/>
          </a:gra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0" name="29 Anillo"/>
          <p:cNvSpPr/>
          <p:nvPr/>
        </p:nvSpPr>
        <p:spPr>
          <a:xfrm rot="2679793">
            <a:off x="5791200" y="2305050"/>
            <a:ext cx="1146175" cy="1168400"/>
          </a:xfrm>
          <a:prstGeom prst="donu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3" name="32 Anillo"/>
          <p:cNvSpPr/>
          <p:nvPr/>
        </p:nvSpPr>
        <p:spPr>
          <a:xfrm rot="2679793">
            <a:off x="5195888" y="3125788"/>
            <a:ext cx="1144587" cy="1128712"/>
          </a:xfrm>
          <a:prstGeom prst="donut">
            <a:avLst/>
          </a:prstGeom>
          <a:gradFill flip="none" rotWithShape="1">
            <a:gsLst>
              <a:gs pos="0">
                <a:schemeClr val="tx2">
                  <a:lumMod val="90000"/>
                  <a:shade val="30000"/>
                  <a:satMod val="115000"/>
                </a:schemeClr>
              </a:gs>
              <a:gs pos="50000">
                <a:schemeClr val="tx2">
                  <a:lumMod val="90000"/>
                  <a:shade val="67500"/>
                  <a:satMod val="115000"/>
                </a:schemeClr>
              </a:gs>
              <a:gs pos="100000">
                <a:schemeClr val="tx2">
                  <a:lumMod val="90000"/>
                  <a:shade val="100000"/>
                  <a:satMod val="115000"/>
                </a:schemeClr>
              </a:gs>
            </a:gsLst>
            <a:lin ang="0" scaled="1"/>
            <a:tileRect/>
          </a:gra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6" name="35 Anillo"/>
          <p:cNvSpPr/>
          <p:nvPr/>
        </p:nvSpPr>
        <p:spPr>
          <a:xfrm rot="2679793">
            <a:off x="4511675" y="3965575"/>
            <a:ext cx="1146175" cy="1119188"/>
          </a:xfrm>
          <a:prstGeom prst="donu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7" name="36 Anillo"/>
          <p:cNvSpPr/>
          <p:nvPr/>
        </p:nvSpPr>
        <p:spPr>
          <a:xfrm rot="19176958">
            <a:off x="3649663" y="3960813"/>
            <a:ext cx="1146175" cy="1128712"/>
          </a:xfrm>
          <a:prstGeom prst="donu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0800000" scaled="1"/>
            <a:tileRect/>
          </a:gra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CuadroTexto"/>
          <p:cNvSpPr txBox="1"/>
          <p:nvPr/>
        </p:nvSpPr>
        <p:spPr>
          <a:xfrm>
            <a:off x="1259632" y="4299942"/>
            <a:ext cx="6697662" cy="646113"/>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Alguno de los trabajadores del parque incluso aseguraban haber tenido encuentros fugaces con el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duende.</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21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1+#ppt_w/2"/>
                                          </p:val>
                                        </p:tav>
                                        <p:tav tm="100000">
                                          <p:val>
                                            <p:strVal val="#ppt_x"/>
                                          </p:val>
                                        </p:tav>
                                      </p:tavLst>
                                    </p:anim>
                                    <p:anim calcmode="lin" valueType="num">
                                      <p:cBhvr additive="base">
                                        <p:cTn id="12" dur="30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3000" fill="hold"/>
                                        <p:tgtEl>
                                          <p:spTgt spid="15"/>
                                        </p:tgtEl>
                                        <p:attrNameLst>
                                          <p:attrName>ppt_x</p:attrName>
                                        </p:attrNameLst>
                                      </p:cBhvr>
                                      <p:tavLst>
                                        <p:tav tm="0">
                                          <p:val>
                                            <p:strVal val="1+#ppt_w/2"/>
                                          </p:val>
                                        </p:tav>
                                        <p:tav tm="100000">
                                          <p:val>
                                            <p:strVal val="#ppt_x"/>
                                          </p:val>
                                        </p:tav>
                                      </p:tavLst>
                                    </p:anim>
                                    <p:anim calcmode="lin" valueType="num">
                                      <p:cBhvr additive="base">
                                        <p:cTn id="16" dur="3000" fill="hold"/>
                                        <p:tgtEl>
                                          <p:spTgt spid="15"/>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3000" fill="hold"/>
                                        <p:tgtEl>
                                          <p:spTgt spid="22"/>
                                        </p:tgtEl>
                                        <p:attrNameLst>
                                          <p:attrName>ppt_x</p:attrName>
                                        </p:attrNameLst>
                                      </p:cBhvr>
                                      <p:tavLst>
                                        <p:tav tm="0">
                                          <p:val>
                                            <p:strVal val="1+#ppt_w/2"/>
                                          </p:val>
                                        </p:tav>
                                        <p:tav tm="100000">
                                          <p:val>
                                            <p:strVal val="#ppt_x"/>
                                          </p:val>
                                        </p:tav>
                                      </p:tavLst>
                                    </p:anim>
                                    <p:anim calcmode="lin" valueType="num">
                                      <p:cBhvr additive="base">
                                        <p:cTn id="20" dur="3000" fill="hold"/>
                                        <p:tgtEl>
                                          <p:spTgt spid="22"/>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3000" fill="hold"/>
                                        <p:tgtEl>
                                          <p:spTgt spid="25"/>
                                        </p:tgtEl>
                                        <p:attrNameLst>
                                          <p:attrName>ppt_x</p:attrName>
                                        </p:attrNameLst>
                                      </p:cBhvr>
                                      <p:tavLst>
                                        <p:tav tm="0">
                                          <p:val>
                                            <p:strVal val="1+#ppt_w/2"/>
                                          </p:val>
                                        </p:tav>
                                        <p:tav tm="100000">
                                          <p:val>
                                            <p:strVal val="#ppt_x"/>
                                          </p:val>
                                        </p:tav>
                                      </p:tavLst>
                                    </p:anim>
                                    <p:anim calcmode="lin" valueType="num">
                                      <p:cBhvr additive="base">
                                        <p:cTn id="24" dur="3000" fill="hold"/>
                                        <p:tgtEl>
                                          <p:spTgt spid="25"/>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37"/>
                                        </p:tgtEl>
                                        <p:attrNameLst>
                                          <p:attrName>style.visibility</p:attrName>
                                        </p:attrNameLst>
                                      </p:cBhvr>
                                      <p:to>
                                        <p:strVal val="visible"/>
                                      </p:to>
                                    </p:set>
                                    <p:anim calcmode="lin" valueType="num">
                                      <p:cBhvr additive="base">
                                        <p:cTn id="27" dur="3000" fill="hold"/>
                                        <p:tgtEl>
                                          <p:spTgt spid="37"/>
                                        </p:tgtEl>
                                        <p:attrNameLst>
                                          <p:attrName>ppt_x</p:attrName>
                                        </p:attrNameLst>
                                      </p:cBhvr>
                                      <p:tavLst>
                                        <p:tav tm="0">
                                          <p:val>
                                            <p:strVal val="1+#ppt_w/2"/>
                                          </p:val>
                                        </p:tav>
                                        <p:tav tm="100000">
                                          <p:val>
                                            <p:strVal val="#ppt_x"/>
                                          </p:val>
                                        </p:tav>
                                      </p:tavLst>
                                    </p:anim>
                                    <p:anim calcmode="lin" valueType="num">
                                      <p:cBhvr additive="base">
                                        <p:cTn id="28" dur="3000" fill="hold"/>
                                        <p:tgtEl>
                                          <p:spTgt spid="37"/>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0-#ppt_w/2"/>
                                          </p:val>
                                        </p:tav>
                                        <p:tav tm="100000">
                                          <p:val>
                                            <p:strVal val="#ppt_x"/>
                                          </p:val>
                                        </p:tav>
                                      </p:tavLst>
                                    </p:anim>
                                    <p:anim calcmode="lin" valueType="num">
                                      <p:cBhvr additive="base">
                                        <p:cTn id="32" dur="30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3000" fill="hold"/>
                                        <p:tgtEl>
                                          <p:spTgt spid="19"/>
                                        </p:tgtEl>
                                        <p:attrNameLst>
                                          <p:attrName>ppt_x</p:attrName>
                                        </p:attrNameLst>
                                      </p:cBhvr>
                                      <p:tavLst>
                                        <p:tav tm="0">
                                          <p:val>
                                            <p:strVal val="0-#ppt_w/2"/>
                                          </p:val>
                                        </p:tav>
                                        <p:tav tm="100000">
                                          <p:val>
                                            <p:strVal val="#ppt_x"/>
                                          </p:val>
                                        </p:tav>
                                      </p:tavLst>
                                    </p:anim>
                                    <p:anim calcmode="lin" valueType="num">
                                      <p:cBhvr additive="base">
                                        <p:cTn id="40" dur="3000" fill="hold"/>
                                        <p:tgtEl>
                                          <p:spTgt spid="19"/>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3000" fill="hold"/>
                                        <p:tgtEl>
                                          <p:spTgt spid="30"/>
                                        </p:tgtEl>
                                        <p:attrNameLst>
                                          <p:attrName>ppt_x</p:attrName>
                                        </p:attrNameLst>
                                      </p:cBhvr>
                                      <p:tavLst>
                                        <p:tav tm="0">
                                          <p:val>
                                            <p:strVal val="0-#ppt_w/2"/>
                                          </p:val>
                                        </p:tav>
                                        <p:tav tm="100000">
                                          <p:val>
                                            <p:strVal val="#ppt_x"/>
                                          </p:val>
                                        </p:tav>
                                      </p:tavLst>
                                    </p:anim>
                                    <p:anim calcmode="lin" valueType="num">
                                      <p:cBhvr additive="base">
                                        <p:cTn id="44" dur="3000" fill="hold"/>
                                        <p:tgtEl>
                                          <p:spTgt spid="30"/>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33"/>
                                        </p:tgtEl>
                                        <p:attrNameLst>
                                          <p:attrName>style.visibility</p:attrName>
                                        </p:attrNameLst>
                                      </p:cBhvr>
                                      <p:to>
                                        <p:strVal val="visible"/>
                                      </p:to>
                                    </p:set>
                                    <p:anim calcmode="lin" valueType="num">
                                      <p:cBhvr additive="base">
                                        <p:cTn id="47" dur="3000" fill="hold"/>
                                        <p:tgtEl>
                                          <p:spTgt spid="33"/>
                                        </p:tgtEl>
                                        <p:attrNameLst>
                                          <p:attrName>ppt_x</p:attrName>
                                        </p:attrNameLst>
                                      </p:cBhvr>
                                      <p:tavLst>
                                        <p:tav tm="0">
                                          <p:val>
                                            <p:strVal val="0-#ppt_w/2"/>
                                          </p:val>
                                        </p:tav>
                                        <p:tav tm="100000">
                                          <p:val>
                                            <p:strVal val="#ppt_x"/>
                                          </p:val>
                                        </p:tav>
                                      </p:tavLst>
                                    </p:anim>
                                    <p:anim calcmode="lin" valueType="num">
                                      <p:cBhvr additive="base">
                                        <p:cTn id="48" dur="3000" fill="hold"/>
                                        <p:tgtEl>
                                          <p:spTgt spid="33"/>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36"/>
                                        </p:tgtEl>
                                        <p:attrNameLst>
                                          <p:attrName>style.visibility</p:attrName>
                                        </p:attrNameLst>
                                      </p:cBhvr>
                                      <p:to>
                                        <p:strVal val="visible"/>
                                      </p:to>
                                    </p:set>
                                    <p:anim calcmode="lin" valueType="num">
                                      <p:cBhvr additive="base">
                                        <p:cTn id="51" dur="3000" fill="hold"/>
                                        <p:tgtEl>
                                          <p:spTgt spid="36"/>
                                        </p:tgtEl>
                                        <p:attrNameLst>
                                          <p:attrName>ppt_x</p:attrName>
                                        </p:attrNameLst>
                                      </p:cBhvr>
                                      <p:tavLst>
                                        <p:tav tm="0">
                                          <p:val>
                                            <p:strVal val="0-#ppt_w/2"/>
                                          </p:val>
                                        </p:tav>
                                        <p:tav tm="100000">
                                          <p:val>
                                            <p:strVal val="#ppt_x"/>
                                          </p:val>
                                        </p:tav>
                                      </p:tavLst>
                                    </p:anim>
                                    <p:anim calcmode="lin" valueType="num">
                                      <p:cBhvr additive="base">
                                        <p:cTn id="52" dur="3000" fill="hold"/>
                                        <p:tgtEl>
                                          <p:spTgt spid="36"/>
                                        </p:tgtEl>
                                        <p:attrNameLst>
                                          <p:attrName>ppt_y</p:attrName>
                                        </p:attrNameLst>
                                      </p:cBhvr>
                                      <p:tavLst>
                                        <p:tav tm="0">
                                          <p:val>
                                            <p:strVal val="1+#ppt_h/2"/>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5"/>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10"/>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5"/>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22"/>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5"/>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37"/>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6"/>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2"/>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9"/>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30"/>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33"/>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36"/>
                                        </p:tgtEl>
                                        <p:attrNameLst>
                                          <p:attrName>r</p:attrName>
                                        </p:attrNameLst>
                                      </p:cBhvr>
                                    </p:animRot>
                                  </p:childTnLst>
                                </p:cTn>
                              </p:par>
                            </p:childTnLst>
                          </p:cTn>
                        </p:par>
                        <p:par>
                          <p:cTn id="77" fill="hold">
                            <p:stCondLst>
                              <p:cond delay="3000"/>
                            </p:stCondLst>
                            <p:childTnLst>
                              <p:par>
                                <p:cTn id="78" presetID="2" presetClass="exit" presetSubtype="6" fill="hold" nodeType="afterEffect">
                                  <p:stCondLst>
                                    <p:cond delay="0"/>
                                  </p:stCondLst>
                                  <p:childTnLst>
                                    <p:anim calcmode="lin" valueType="num">
                                      <p:cBhvr additive="base">
                                        <p:cTn id="79" dur="3000"/>
                                        <p:tgtEl>
                                          <p:spTgt spid="5"/>
                                        </p:tgtEl>
                                        <p:attrNameLst>
                                          <p:attrName>ppt_x</p:attrName>
                                        </p:attrNameLst>
                                      </p:cBhvr>
                                      <p:tavLst>
                                        <p:tav tm="0">
                                          <p:val>
                                            <p:strVal val="ppt_x"/>
                                          </p:val>
                                        </p:tav>
                                        <p:tav tm="100000">
                                          <p:val>
                                            <p:strVal val="1+ppt_w/2"/>
                                          </p:val>
                                        </p:tav>
                                      </p:tavLst>
                                    </p:anim>
                                    <p:anim calcmode="lin" valueType="num">
                                      <p:cBhvr additive="base">
                                        <p:cTn id="80" dur="3000"/>
                                        <p:tgtEl>
                                          <p:spTgt spid="5"/>
                                        </p:tgtEl>
                                        <p:attrNameLst>
                                          <p:attrName>ppt_y</p:attrName>
                                        </p:attrNameLst>
                                      </p:cBhvr>
                                      <p:tavLst>
                                        <p:tav tm="0">
                                          <p:val>
                                            <p:strVal val="ppt_y"/>
                                          </p:val>
                                        </p:tav>
                                        <p:tav tm="100000">
                                          <p:val>
                                            <p:strVal val="1+ppt_h/2"/>
                                          </p:val>
                                        </p:tav>
                                      </p:tavLst>
                                    </p:anim>
                                    <p:set>
                                      <p:cBhvr>
                                        <p:cTn id="81" dur="1" fill="hold">
                                          <p:stCondLst>
                                            <p:cond delay="2999"/>
                                          </p:stCondLst>
                                        </p:cTn>
                                        <p:tgtEl>
                                          <p:spTgt spid="5"/>
                                        </p:tgtEl>
                                        <p:attrNameLst>
                                          <p:attrName>style.visibility</p:attrName>
                                        </p:attrNameLst>
                                      </p:cBhvr>
                                      <p:to>
                                        <p:strVal val="hidden"/>
                                      </p:to>
                                    </p:set>
                                  </p:childTnLst>
                                </p:cTn>
                              </p:par>
                              <p:par>
                                <p:cTn id="82" presetID="2" presetClass="exit" presetSubtype="6" fill="hold" nodeType="withEffect">
                                  <p:stCondLst>
                                    <p:cond delay="0"/>
                                  </p:stCondLst>
                                  <p:childTnLst>
                                    <p:anim calcmode="lin" valueType="num">
                                      <p:cBhvr additive="base">
                                        <p:cTn id="83" dur="3000"/>
                                        <p:tgtEl>
                                          <p:spTgt spid="10"/>
                                        </p:tgtEl>
                                        <p:attrNameLst>
                                          <p:attrName>ppt_x</p:attrName>
                                        </p:attrNameLst>
                                      </p:cBhvr>
                                      <p:tavLst>
                                        <p:tav tm="0">
                                          <p:val>
                                            <p:strVal val="ppt_x"/>
                                          </p:val>
                                        </p:tav>
                                        <p:tav tm="100000">
                                          <p:val>
                                            <p:strVal val="1+ppt_w/2"/>
                                          </p:val>
                                        </p:tav>
                                      </p:tavLst>
                                    </p:anim>
                                    <p:anim calcmode="lin" valueType="num">
                                      <p:cBhvr additive="base">
                                        <p:cTn id="84" dur="3000"/>
                                        <p:tgtEl>
                                          <p:spTgt spid="10"/>
                                        </p:tgtEl>
                                        <p:attrNameLst>
                                          <p:attrName>ppt_y</p:attrName>
                                        </p:attrNameLst>
                                      </p:cBhvr>
                                      <p:tavLst>
                                        <p:tav tm="0">
                                          <p:val>
                                            <p:strVal val="ppt_y"/>
                                          </p:val>
                                        </p:tav>
                                        <p:tav tm="100000">
                                          <p:val>
                                            <p:strVal val="1+ppt_h/2"/>
                                          </p:val>
                                        </p:tav>
                                      </p:tavLst>
                                    </p:anim>
                                    <p:set>
                                      <p:cBhvr>
                                        <p:cTn id="85" dur="1" fill="hold">
                                          <p:stCondLst>
                                            <p:cond delay="2999"/>
                                          </p:stCondLst>
                                        </p:cTn>
                                        <p:tgtEl>
                                          <p:spTgt spid="10"/>
                                        </p:tgtEl>
                                        <p:attrNameLst>
                                          <p:attrName>style.visibility</p:attrName>
                                        </p:attrNameLst>
                                      </p:cBhvr>
                                      <p:to>
                                        <p:strVal val="hidden"/>
                                      </p:to>
                                    </p:set>
                                  </p:childTnLst>
                                </p:cTn>
                              </p:par>
                              <p:par>
                                <p:cTn id="86" presetID="2" presetClass="exit" presetSubtype="6" fill="hold" nodeType="withEffect">
                                  <p:stCondLst>
                                    <p:cond delay="0"/>
                                  </p:stCondLst>
                                  <p:childTnLst>
                                    <p:anim calcmode="lin" valueType="num">
                                      <p:cBhvr additive="base">
                                        <p:cTn id="87" dur="3000"/>
                                        <p:tgtEl>
                                          <p:spTgt spid="15"/>
                                        </p:tgtEl>
                                        <p:attrNameLst>
                                          <p:attrName>ppt_x</p:attrName>
                                        </p:attrNameLst>
                                      </p:cBhvr>
                                      <p:tavLst>
                                        <p:tav tm="0">
                                          <p:val>
                                            <p:strVal val="ppt_x"/>
                                          </p:val>
                                        </p:tav>
                                        <p:tav tm="100000">
                                          <p:val>
                                            <p:strVal val="1+ppt_w/2"/>
                                          </p:val>
                                        </p:tav>
                                      </p:tavLst>
                                    </p:anim>
                                    <p:anim calcmode="lin" valueType="num">
                                      <p:cBhvr additive="base">
                                        <p:cTn id="88" dur="3000"/>
                                        <p:tgtEl>
                                          <p:spTgt spid="15"/>
                                        </p:tgtEl>
                                        <p:attrNameLst>
                                          <p:attrName>ppt_y</p:attrName>
                                        </p:attrNameLst>
                                      </p:cBhvr>
                                      <p:tavLst>
                                        <p:tav tm="0">
                                          <p:val>
                                            <p:strVal val="ppt_y"/>
                                          </p:val>
                                        </p:tav>
                                        <p:tav tm="100000">
                                          <p:val>
                                            <p:strVal val="1+ppt_h/2"/>
                                          </p:val>
                                        </p:tav>
                                      </p:tavLst>
                                    </p:anim>
                                    <p:set>
                                      <p:cBhvr>
                                        <p:cTn id="89" dur="1" fill="hold">
                                          <p:stCondLst>
                                            <p:cond delay="2999"/>
                                          </p:stCondLst>
                                        </p:cTn>
                                        <p:tgtEl>
                                          <p:spTgt spid="15"/>
                                        </p:tgtEl>
                                        <p:attrNameLst>
                                          <p:attrName>style.visibility</p:attrName>
                                        </p:attrNameLst>
                                      </p:cBhvr>
                                      <p:to>
                                        <p:strVal val="hidden"/>
                                      </p:to>
                                    </p:set>
                                  </p:childTnLst>
                                </p:cTn>
                              </p:par>
                              <p:par>
                                <p:cTn id="90" presetID="2" presetClass="exit" presetSubtype="6" fill="hold" nodeType="withEffect">
                                  <p:stCondLst>
                                    <p:cond delay="0"/>
                                  </p:stCondLst>
                                  <p:childTnLst>
                                    <p:anim calcmode="lin" valueType="num">
                                      <p:cBhvr additive="base">
                                        <p:cTn id="91" dur="3000"/>
                                        <p:tgtEl>
                                          <p:spTgt spid="22"/>
                                        </p:tgtEl>
                                        <p:attrNameLst>
                                          <p:attrName>ppt_x</p:attrName>
                                        </p:attrNameLst>
                                      </p:cBhvr>
                                      <p:tavLst>
                                        <p:tav tm="0">
                                          <p:val>
                                            <p:strVal val="ppt_x"/>
                                          </p:val>
                                        </p:tav>
                                        <p:tav tm="100000">
                                          <p:val>
                                            <p:strVal val="1+ppt_w/2"/>
                                          </p:val>
                                        </p:tav>
                                      </p:tavLst>
                                    </p:anim>
                                    <p:anim calcmode="lin" valueType="num">
                                      <p:cBhvr additive="base">
                                        <p:cTn id="92" dur="3000"/>
                                        <p:tgtEl>
                                          <p:spTgt spid="22"/>
                                        </p:tgtEl>
                                        <p:attrNameLst>
                                          <p:attrName>ppt_y</p:attrName>
                                        </p:attrNameLst>
                                      </p:cBhvr>
                                      <p:tavLst>
                                        <p:tav tm="0">
                                          <p:val>
                                            <p:strVal val="ppt_y"/>
                                          </p:val>
                                        </p:tav>
                                        <p:tav tm="100000">
                                          <p:val>
                                            <p:strVal val="1+ppt_h/2"/>
                                          </p:val>
                                        </p:tav>
                                      </p:tavLst>
                                    </p:anim>
                                    <p:set>
                                      <p:cBhvr>
                                        <p:cTn id="93" dur="1" fill="hold">
                                          <p:stCondLst>
                                            <p:cond delay="2999"/>
                                          </p:stCondLst>
                                        </p:cTn>
                                        <p:tgtEl>
                                          <p:spTgt spid="22"/>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25"/>
                                        </p:tgtEl>
                                        <p:attrNameLst>
                                          <p:attrName>ppt_x</p:attrName>
                                        </p:attrNameLst>
                                      </p:cBhvr>
                                      <p:tavLst>
                                        <p:tav tm="0">
                                          <p:val>
                                            <p:strVal val="ppt_x"/>
                                          </p:val>
                                        </p:tav>
                                        <p:tav tm="100000">
                                          <p:val>
                                            <p:strVal val="1+ppt_w/2"/>
                                          </p:val>
                                        </p:tav>
                                      </p:tavLst>
                                    </p:anim>
                                    <p:anim calcmode="lin" valueType="num">
                                      <p:cBhvr additive="base">
                                        <p:cTn id="96" dur="3000"/>
                                        <p:tgtEl>
                                          <p:spTgt spid="25"/>
                                        </p:tgtEl>
                                        <p:attrNameLst>
                                          <p:attrName>ppt_y</p:attrName>
                                        </p:attrNameLst>
                                      </p:cBhvr>
                                      <p:tavLst>
                                        <p:tav tm="0">
                                          <p:val>
                                            <p:strVal val="ppt_y"/>
                                          </p:val>
                                        </p:tav>
                                        <p:tav tm="100000">
                                          <p:val>
                                            <p:strVal val="1+ppt_h/2"/>
                                          </p:val>
                                        </p:tav>
                                      </p:tavLst>
                                    </p:anim>
                                    <p:set>
                                      <p:cBhvr>
                                        <p:cTn id="97" dur="1" fill="hold">
                                          <p:stCondLst>
                                            <p:cond delay="2999"/>
                                          </p:stCondLst>
                                        </p:cTn>
                                        <p:tgtEl>
                                          <p:spTgt spid="25"/>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37"/>
                                        </p:tgtEl>
                                        <p:attrNameLst>
                                          <p:attrName>ppt_x</p:attrName>
                                        </p:attrNameLst>
                                      </p:cBhvr>
                                      <p:tavLst>
                                        <p:tav tm="0">
                                          <p:val>
                                            <p:strVal val="ppt_x"/>
                                          </p:val>
                                        </p:tav>
                                        <p:tav tm="100000">
                                          <p:val>
                                            <p:strVal val="1+ppt_w/2"/>
                                          </p:val>
                                        </p:tav>
                                      </p:tavLst>
                                    </p:anim>
                                    <p:anim calcmode="lin" valueType="num">
                                      <p:cBhvr additive="base">
                                        <p:cTn id="100" dur="3000"/>
                                        <p:tgtEl>
                                          <p:spTgt spid="37"/>
                                        </p:tgtEl>
                                        <p:attrNameLst>
                                          <p:attrName>ppt_y</p:attrName>
                                        </p:attrNameLst>
                                      </p:cBhvr>
                                      <p:tavLst>
                                        <p:tav tm="0">
                                          <p:val>
                                            <p:strVal val="ppt_y"/>
                                          </p:val>
                                        </p:tav>
                                        <p:tav tm="100000">
                                          <p:val>
                                            <p:strVal val="1+ppt_h/2"/>
                                          </p:val>
                                        </p:tav>
                                      </p:tavLst>
                                    </p:anim>
                                    <p:set>
                                      <p:cBhvr>
                                        <p:cTn id="101" dur="1" fill="hold">
                                          <p:stCondLst>
                                            <p:cond delay="2999"/>
                                          </p:stCondLst>
                                        </p:cTn>
                                        <p:tgtEl>
                                          <p:spTgt spid="37"/>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3000"/>
                                        <p:tgtEl>
                                          <p:spTgt spid="6"/>
                                        </p:tgtEl>
                                        <p:attrNameLst>
                                          <p:attrName>ppt_x</p:attrName>
                                        </p:attrNameLst>
                                      </p:cBhvr>
                                      <p:tavLst>
                                        <p:tav tm="0">
                                          <p:val>
                                            <p:strVal val="ppt_x"/>
                                          </p:val>
                                        </p:tav>
                                        <p:tav tm="100000">
                                          <p:val>
                                            <p:strVal val="0-ppt_w/2"/>
                                          </p:val>
                                        </p:tav>
                                      </p:tavLst>
                                    </p:anim>
                                    <p:anim calcmode="lin" valueType="num">
                                      <p:cBhvr additive="base">
                                        <p:cTn id="104" dur="3000"/>
                                        <p:tgtEl>
                                          <p:spTgt spid="6"/>
                                        </p:tgtEl>
                                        <p:attrNameLst>
                                          <p:attrName>ppt_y</p:attrName>
                                        </p:attrNameLst>
                                      </p:cBhvr>
                                      <p:tavLst>
                                        <p:tav tm="0">
                                          <p:val>
                                            <p:strVal val="ppt_y"/>
                                          </p:val>
                                        </p:tav>
                                        <p:tav tm="100000">
                                          <p:val>
                                            <p:strVal val="1+ppt_h/2"/>
                                          </p:val>
                                        </p:tav>
                                      </p:tavLst>
                                    </p:anim>
                                    <p:set>
                                      <p:cBhvr>
                                        <p:cTn id="105" dur="1" fill="hold">
                                          <p:stCondLst>
                                            <p:cond delay="2999"/>
                                          </p:stCondLst>
                                        </p:cTn>
                                        <p:tgtEl>
                                          <p:spTgt spid="6"/>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1+ppt_h/2"/>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3000"/>
                                        <p:tgtEl>
                                          <p:spTgt spid="19"/>
                                        </p:tgtEl>
                                        <p:attrNameLst>
                                          <p:attrName>ppt_x</p:attrName>
                                        </p:attrNameLst>
                                      </p:cBhvr>
                                      <p:tavLst>
                                        <p:tav tm="0">
                                          <p:val>
                                            <p:strVal val="ppt_x"/>
                                          </p:val>
                                        </p:tav>
                                        <p:tav tm="100000">
                                          <p:val>
                                            <p:strVal val="0-ppt_w/2"/>
                                          </p:val>
                                        </p:tav>
                                      </p:tavLst>
                                    </p:anim>
                                    <p:anim calcmode="lin" valueType="num">
                                      <p:cBhvr additive="base">
                                        <p:cTn id="112" dur="3000"/>
                                        <p:tgtEl>
                                          <p:spTgt spid="19"/>
                                        </p:tgtEl>
                                        <p:attrNameLst>
                                          <p:attrName>ppt_y</p:attrName>
                                        </p:attrNameLst>
                                      </p:cBhvr>
                                      <p:tavLst>
                                        <p:tav tm="0">
                                          <p:val>
                                            <p:strVal val="ppt_y"/>
                                          </p:val>
                                        </p:tav>
                                        <p:tav tm="100000">
                                          <p:val>
                                            <p:strVal val="1+ppt_h/2"/>
                                          </p:val>
                                        </p:tav>
                                      </p:tavLst>
                                    </p:anim>
                                    <p:set>
                                      <p:cBhvr>
                                        <p:cTn id="113" dur="1" fill="hold">
                                          <p:stCondLst>
                                            <p:cond delay="2999"/>
                                          </p:stCondLst>
                                        </p:cTn>
                                        <p:tgtEl>
                                          <p:spTgt spid="19"/>
                                        </p:tgtEl>
                                        <p:attrNameLst>
                                          <p:attrName>style.visibility</p:attrName>
                                        </p:attrNameLst>
                                      </p:cBhvr>
                                      <p:to>
                                        <p:strVal val="hidden"/>
                                      </p:to>
                                    </p:set>
                                  </p:childTnLst>
                                </p:cTn>
                              </p:par>
                              <p:par>
                                <p:cTn id="114" presetID="2" presetClass="exit" presetSubtype="12" fill="hold" nodeType="withEffect">
                                  <p:stCondLst>
                                    <p:cond delay="0"/>
                                  </p:stCondLst>
                                  <p:childTnLst>
                                    <p:anim calcmode="lin" valueType="num">
                                      <p:cBhvr additive="base">
                                        <p:cTn id="115" dur="3000"/>
                                        <p:tgtEl>
                                          <p:spTgt spid="30"/>
                                        </p:tgtEl>
                                        <p:attrNameLst>
                                          <p:attrName>ppt_x</p:attrName>
                                        </p:attrNameLst>
                                      </p:cBhvr>
                                      <p:tavLst>
                                        <p:tav tm="0">
                                          <p:val>
                                            <p:strVal val="ppt_x"/>
                                          </p:val>
                                        </p:tav>
                                        <p:tav tm="100000">
                                          <p:val>
                                            <p:strVal val="0-ppt_w/2"/>
                                          </p:val>
                                        </p:tav>
                                      </p:tavLst>
                                    </p:anim>
                                    <p:anim calcmode="lin" valueType="num">
                                      <p:cBhvr additive="base">
                                        <p:cTn id="116" dur="3000"/>
                                        <p:tgtEl>
                                          <p:spTgt spid="30"/>
                                        </p:tgtEl>
                                        <p:attrNameLst>
                                          <p:attrName>ppt_y</p:attrName>
                                        </p:attrNameLst>
                                      </p:cBhvr>
                                      <p:tavLst>
                                        <p:tav tm="0">
                                          <p:val>
                                            <p:strVal val="ppt_y"/>
                                          </p:val>
                                        </p:tav>
                                        <p:tav tm="100000">
                                          <p:val>
                                            <p:strVal val="1+ppt_h/2"/>
                                          </p:val>
                                        </p:tav>
                                      </p:tavLst>
                                    </p:anim>
                                    <p:set>
                                      <p:cBhvr>
                                        <p:cTn id="117" dur="1" fill="hold">
                                          <p:stCondLst>
                                            <p:cond delay="2999"/>
                                          </p:stCondLst>
                                        </p:cTn>
                                        <p:tgtEl>
                                          <p:spTgt spid="30"/>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3000"/>
                                        <p:tgtEl>
                                          <p:spTgt spid="33"/>
                                        </p:tgtEl>
                                        <p:attrNameLst>
                                          <p:attrName>ppt_x</p:attrName>
                                        </p:attrNameLst>
                                      </p:cBhvr>
                                      <p:tavLst>
                                        <p:tav tm="0">
                                          <p:val>
                                            <p:strVal val="ppt_x"/>
                                          </p:val>
                                        </p:tav>
                                        <p:tav tm="100000">
                                          <p:val>
                                            <p:strVal val="0-ppt_w/2"/>
                                          </p:val>
                                        </p:tav>
                                      </p:tavLst>
                                    </p:anim>
                                    <p:anim calcmode="lin" valueType="num">
                                      <p:cBhvr additive="base">
                                        <p:cTn id="120" dur="3000"/>
                                        <p:tgtEl>
                                          <p:spTgt spid="33"/>
                                        </p:tgtEl>
                                        <p:attrNameLst>
                                          <p:attrName>ppt_y</p:attrName>
                                        </p:attrNameLst>
                                      </p:cBhvr>
                                      <p:tavLst>
                                        <p:tav tm="0">
                                          <p:val>
                                            <p:strVal val="ppt_y"/>
                                          </p:val>
                                        </p:tav>
                                        <p:tav tm="100000">
                                          <p:val>
                                            <p:strVal val="1+ppt_h/2"/>
                                          </p:val>
                                        </p:tav>
                                      </p:tavLst>
                                    </p:anim>
                                    <p:set>
                                      <p:cBhvr>
                                        <p:cTn id="121" dur="1" fill="hold">
                                          <p:stCondLst>
                                            <p:cond delay="2999"/>
                                          </p:stCondLst>
                                        </p:cTn>
                                        <p:tgtEl>
                                          <p:spTgt spid="33"/>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36"/>
                                        </p:tgtEl>
                                        <p:attrNameLst>
                                          <p:attrName>ppt_x</p:attrName>
                                        </p:attrNameLst>
                                      </p:cBhvr>
                                      <p:tavLst>
                                        <p:tav tm="0">
                                          <p:val>
                                            <p:strVal val="ppt_x"/>
                                          </p:val>
                                        </p:tav>
                                        <p:tav tm="100000">
                                          <p:val>
                                            <p:strVal val="0-ppt_w/2"/>
                                          </p:val>
                                        </p:tav>
                                      </p:tavLst>
                                    </p:anim>
                                    <p:anim calcmode="lin" valueType="num">
                                      <p:cBhvr additive="base">
                                        <p:cTn id="124" dur="3000"/>
                                        <p:tgtEl>
                                          <p:spTgt spid="36"/>
                                        </p:tgtEl>
                                        <p:attrNameLst>
                                          <p:attrName>ppt_y</p:attrName>
                                        </p:attrNameLst>
                                      </p:cBhvr>
                                      <p:tavLst>
                                        <p:tav tm="0">
                                          <p:val>
                                            <p:strVal val="ppt_y"/>
                                          </p:val>
                                        </p:tav>
                                        <p:tav tm="100000">
                                          <p:val>
                                            <p:strVal val="1+ppt_h/2"/>
                                          </p:val>
                                        </p:tav>
                                      </p:tavLst>
                                    </p:anim>
                                    <p:set>
                                      <p:cBhvr>
                                        <p:cTn id="125" dur="1" fill="hold">
                                          <p:stCondLst>
                                            <p:cond delay="2999"/>
                                          </p:stCondLst>
                                        </p:cTn>
                                        <p:tgtEl>
                                          <p:spTgt spid="36"/>
                                        </p:tgtEl>
                                        <p:attrNameLst>
                                          <p:attrName>style.visibility</p:attrName>
                                        </p:attrNameLst>
                                      </p:cBhvr>
                                      <p:to>
                                        <p:strVal val="hidden"/>
                                      </p:to>
                                    </p:set>
                                  </p:childTnLst>
                                </p:cTn>
                              </p:par>
                              <p:par>
                                <p:cTn id="126" presetID="19" presetClass="exit" presetSubtype="5" fill="hold" nodeType="withEffect">
                                  <p:stCondLst>
                                    <p:cond delay="0"/>
                                  </p:stCondLst>
                                  <p:childTnLst>
                                    <p:anim calcmode="lin" valueType="num">
                                      <p:cBhvr>
                                        <p:cTn id="127" dur="3000"/>
                                        <p:tgtEl>
                                          <p:spTgt spid="5"/>
                                        </p:tgtEl>
                                        <p:attrNameLst>
                                          <p:attrName>ppt_w</p:attrName>
                                        </p:attrNameLst>
                                      </p:cBhvr>
                                      <p:tavLst>
                                        <p:tav tm="0">
                                          <p:val>
                                            <p:strVal val="ppt_w"/>
                                          </p:val>
                                        </p:tav>
                                        <p:tav tm="100000">
                                          <p:val>
                                            <p:strVal val="ppt_w"/>
                                          </p:val>
                                        </p:tav>
                                      </p:tavLst>
                                    </p:anim>
                                    <p:anim calcmode="lin" valueType="num">
                                      <p:cBhvr>
                                        <p:cTn id="128"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9" dur="1" fill="hold">
                                          <p:stCondLst>
                                            <p:cond delay="2999"/>
                                          </p:stCondLst>
                                        </p:cTn>
                                        <p:tgtEl>
                                          <p:spTgt spid="5"/>
                                        </p:tgtEl>
                                        <p:attrNameLst>
                                          <p:attrName>style.visibility</p:attrName>
                                        </p:attrNameLst>
                                      </p:cBhvr>
                                      <p:to>
                                        <p:strVal val="hidden"/>
                                      </p:to>
                                    </p:set>
                                  </p:childTnLst>
                                </p:cTn>
                              </p:par>
                              <p:par>
                                <p:cTn id="130" presetID="19" presetClass="exit" presetSubtype="5" fill="hold" nodeType="withEffect">
                                  <p:stCondLst>
                                    <p:cond delay="0"/>
                                  </p:stCondLst>
                                  <p:childTnLst>
                                    <p:anim calcmode="lin" valueType="num">
                                      <p:cBhvr>
                                        <p:cTn id="131" dur="3000"/>
                                        <p:tgtEl>
                                          <p:spTgt spid="10"/>
                                        </p:tgtEl>
                                        <p:attrNameLst>
                                          <p:attrName>ppt_w</p:attrName>
                                        </p:attrNameLst>
                                      </p:cBhvr>
                                      <p:tavLst>
                                        <p:tav tm="0">
                                          <p:val>
                                            <p:strVal val="ppt_w"/>
                                          </p:val>
                                        </p:tav>
                                        <p:tav tm="100000">
                                          <p:val>
                                            <p:strVal val="ppt_w"/>
                                          </p:val>
                                        </p:tav>
                                      </p:tavLst>
                                    </p:anim>
                                    <p:anim calcmode="lin" valueType="num">
                                      <p:cBhvr>
                                        <p:cTn id="132"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3" dur="1" fill="hold">
                                          <p:stCondLst>
                                            <p:cond delay="2999"/>
                                          </p:stCondLst>
                                        </p:cTn>
                                        <p:tgtEl>
                                          <p:spTgt spid="10"/>
                                        </p:tgtEl>
                                        <p:attrNameLst>
                                          <p:attrName>style.visibility</p:attrName>
                                        </p:attrNameLst>
                                      </p:cBhvr>
                                      <p:to>
                                        <p:strVal val="hidden"/>
                                      </p:to>
                                    </p:set>
                                  </p:childTnLst>
                                </p:cTn>
                              </p:par>
                              <p:par>
                                <p:cTn id="134" presetID="19" presetClass="exit" presetSubtype="5" fill="hold" nodeType="withEffect">
                                  <p:stCondLst>
                                    <p:cond delay="0"/>
                                  </p:stCondLst>
                                  <p:childTnLst>
                                    <p:anim calcmode="lin" valueType="num">
                                      <p:cBhvr>
                                        <p:cTn id="135" dur="3000"/>
                                        <p:tgtEl>
                                          <p:spTgt spid="15"/>
                                        </p:tgtEl>
                                        <p:attrNameLst>
                                          <p:attrName>ppt_w</p:attrName>
                                        </p:attrNameLst>
                                      </p:cBhvr>
                                      <p:tavLst>
                                        <p:tav tm="0">
                                          <p:val>
                                            <p:strVal val="ppt_w"/>
                                          </p:val>
                                        </p:tav>
                                        <p:tav tm="100000">
                                          <p:val>
                                            <p:strVal val="ppt_w"/>
                                          </p:val>
                                        </p:tav>
                                      </p:tavLst>
                                    </p:anim>
                                    <p:anim calcmode="lin" valueType="num">
                                      <p:cBhvr>
                                        <p:cTn id="136"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7" dur="1" fill="hold">
                                          <p:stCondLst>
                                            <p:cond delay="2999"/>
                                          </p:stCondLst>
                                        </p:cTn>
                                        <p:tgtEl>
                                          <p:spTgt spid="15"/>
                                        </p:tgtEl>
                                        <p:attrNameLst>
                                          <p:attrName>style.visibility</p:attrName>
                                        </p:attrNameLst>
                                      </p:cBhvr>
                                      <p:to>
                                        <p:strVal val="hidden"/>
                                      </p:to>
                                    </p:set>
                                  </p:childTnLst>
                                </p:cTn>
                              </p:par>
                              <p:par>
                                <p:cTn id="138" presetID="19" presetClass="exit" presetSubtype="5" fill="hold" nodeType="withEffect">
                                  <p:stCondLst>
                                    <p:cond delay="0"/>
                                  </p:stCondLst>
                                  <p:childTnLst>
                                    <p:anim calcmode="lin" valueType="num">
                                      <p:cBhvr>
                                        <p:cTn id="139" dur="3000"/>
                                        <p:tgtEl>
                                          <p:spTgt spid="22"/>
                                        </p:tgtEl>
                                        <p:attrNameLst>
                                          <p:attrName>ppt_w</p:attrName>
                                        </p:attrNameLst>
                                      </p:cBhvr>
                                      <p:tavLst>
                                        <p:tav tm="0">
                                          <p:val>
                                            <p:strVal val="ppt_w"/>
                                          </p:val>
                                        </p:tav>
                                        <p:tav tm="100000">
                                          <p:val>
                                            <p:strVal val="ppt_w"/>
                                          </p:val>
                                        </p:tav>
                                      </p:tavLst>
                                    </p:anim>
                                    <p:anim calcmode="lin" valueType="num">
                                      <p:cBhvr>
                                        <p:cTn id="140"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1" dur="1" fill="hold">
                                          <p:stCondLst>
                                            <p:cond delay="2999"/>
                                          </p:stCondLst>
                                        </p:cTn>
                                        <p:tgtEl>
                                          <p:spTgt spid="22"/>
                                        </p:tgtEl>
                                        <p:attrNameLst>
                                          <p:attrName>style.visibility</p:attrName>
                                        </p:attrNameLst>
                                      </p:cBhvr>
                                      <p:to>
                                        <p:strVal val="hidden"/>
                                      </p:to>
                                    </p:set>
                                  </p:childTnLst>
                                </p:cTn>
                              </p:par>
                              <p:par>
                                <p:cTn id="142" presetID="19" presetClass="exit" presetSubtype="5" fill="hold" nodeType="withEffect">
                                  <p:stCondLst>
                                    <p:cond delay="0"/>
                                  </p:stCondLst>
                                  <p:childTnLst>
                                    <p:anim calcmode="lin" valueType="num">
                                      <p:cBhvr>
                                        <p:cTn id="143" dur="3000"/>
                                        <p:tgtEl>
                                          <p:spTgt spid="25"/>
                                        </p:tgtEl>
                                        <p:attrNameLst>
                                          <p:attrName>ppt_w</p:attrName>
                                        </p:attrNameLst>
                                      </p:cBhvr>
                                      <p:tavLst>
                                        <p:tav tm="0">
                                          <p:val>
                                            <p:strVal val="ppt_w"/>
                                          </p:val>
                                        </p:tav>
                                        <p:tav tm="100000">
                                          <p:val>
                                            <p:strVal val="ppt_w"/>
                                          </p:val>
                                        </p:tav>
                                      </p:tavLst>
                                    </p:anim>
                                    <p:anim calcmode="lin" valueType="num">
                                      <p:cBhvr>
                                        <p:cTn id="144"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5" dur="1" fill="hold">
                                          <p:stCondLst>
                                            <p:cond delay="2999"/>
                                          </p:stCondLst>
                                        </p:cTn>
                                        <p:tgtEl>
                                          <p:spTgt spid="25"/>
                                        </p:tgtEl>
                                        <p:attrNameLst>
                                          <p:attrName>style.visibility</p:attrName>
                                        </p:attrNameLst>
                                      </p:cBhvr>
                                      <p:to>
                                        <p:strVal val="hidden"/>
                                      </p:to>
                                    </p:set>
                                  </p:childTnLst>
                                </p:cTn>
                              </p:par>
                              <p:par>
                                <p:cTn id="146" presetID="19" presetClass="exit" presetSubtype="5" fill="hold" nodeType="withEffect">
                                  <p:stCondLst>
                                    <p:cond delay="0"/>
                                  </p:stCondLst>
                                  <p:childTnLst>
                                    <p:anim calcmode="lin" valueType="num">
                                      <p:cBhvr>
                                        <p:cTn id="147" dur="3000"/>
                                        <p:tgtEl>
                                          <p:spTgt spid="37"/>
                                        </p:tgtEl>
                                        <p:attrNameLst>
                                          <p:attrName>ppt_w</p:attrName>
                                        </p:attrNameLst>
                                      </p:cBhvr>
                                      <p:tavLst>
                                        <p:tav tm="0">
                                          <p:val>
                                            <p:strVal val="ppt_w"/>
                                          </p:val>
                                        </p:tav>
                                        <p:tav tm="100000">
                                          <p:val>
                                            <p:strVal val="ppt_w"/>
                                          </p:val>
                                        </p:tav>
                                      </p:tavLst>
                                    </p:anim>
                                    <p:anim calcmode="lin" valueType="num">
                                      <p:cBhvr>
                                        <p:cTn id="148" dur="3000"/>
                                        <p:tgtEl>
                                          <p:spTgt spid="3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9" dur="1" fill="hold">
                                          <p:stCondLst>
                                            <p:cond delay="2999"/>
                                          </p:stCondLst>
                                        </p:cTn>
                                        <p:tgtEl>
                                          <p:spTgt spid="37"/>
                                        </p:tgtEl>
                                        <p:attrNameLst>
                                          <p:attrName>style.visibility</p:attrName>
                                        </p:attrNameLst>
                                      </p:cBhvr>
                                      <p:to>
                                        <p:strVal val="hidden"/>
                                      </p:to>
                                    </p:set>
                                  </p:childTnLst>
                                </p:cTn>
                              </p:par>
                              <p:par>
                                <p:cTn id="150" presetID="19" presetClass="exit" presetSubtype="5" fill="hold" nodeType="withEffect">
                                  <p:stCondLst>
                                    <p:cond delay="0"/>
                                  </p:stCondLst>
                                  <p:childTnLst>
                                    <p:anim calcmode="lin" valueType="num">
                                      <p:cBhvr>
                                        <p:cTn id="151" dur="3000"/>
                                        <p:tgtEl>
                                          <p:spTgt spid="6"/>
                                        </p:tgtEl>
                                        <p:attrNameLst>
                                          <p:attrName>ppt_w</p:attrName>
                                        </p:attrNameLst>
                                      </p:cBhvr>
                                      <p:tavLst>
                                        <p:tav tm="0">
                                          <p:val>
                                            <p:strVal val="ppt_w"/>
                                          </p:val>
                                        </p:tav>
                                        <p:tav tm="100000">
                                          <p:val>
                                            <p:strVal val="ppt_w"/>
                                          </p:val>
                                        </p:tav>
                                      </p:tavLst>
                                    </p:anim>
                                    <p:anim calcmode="lin" valueType="num">
                                      <p:cBhvr>
                                        <p:cTn id="152"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3" dur="1" fill="hold">
                                          <p:stCondLst>
                                            <p:cond delay="2999"/>
                                          </p:stCondLst>
                                        </p:cTn>
                                        <p:tgtEl>
                                          <p:spTgt spid="6"/>
                                        </p:tgtEl>
                                        <p:attrNameLst>
                                          <p:attrName>style.visibility</p:attrName>
                                        </p:attrNameLst>
                                      </p:cBhvr>
                                      <p:to>
                                        <p:strVal val="hidden"/>
                                      </p:to>
                                    </p:set>
                                  </p:childTnLst>
                                </p:cTn>
                              </p:par>
                              <p:par>
                                <p:cTn id="154" presetID="19" presetClass="exit" presetSubtype="5" fill="hold" nodeType="withEffect">
                                  <p:stCondLst>
                                    <p:cond delay="0"/>
                                  </p:stCondLst>
                                  <p:childTnLst>
                                    <p:anim calcmode="lin" valueType="num">
                                      <p:cBhvr>
                                        <p:cTn id="155" dur="3000"/>
                                        <p:tgtEl>
                                          <p:spTgt spid="12"/>
                                        </p:tgtEl>
                                        <p:attrNameLst>
                                          <p:attrName>ppt_w</p:attrName>
                                        </p:attrNameLst>
                                      </p:cBhvr>
                                      <p:tavLst>
                                        <p:tav tm="0">
                                          <p:val>
                                            <p:strVal val="ppt_w"/>
                                          </p:val>
                                        </p:tav>
                                        <p:tav tm="100000">
                                          <p:val>
                                            <p:strVal val="ppt_w"/>
                                          </p:val>
                                        </p:tav>
                                      </p:tavLst>
                                    </p:anim>
                                    <p:anim calcmode="lin" valueType="num">
                                      <p:cBhvr>
                                        <p:cTn id="156"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7" dur="1" fill="hold">
                                          <p:stCondLst>
                                            <p:cond delay="2999"/>
                                          </p:stCondLst>
                                        </p:cTn>
                                        <p:tgtEl>
                                          <p:spTgt spid="12"/>
                                        </p:tgtEl>
                                        <p:attrNameLst>
                                          <p:attrName>style.visibility</p:attrName>
                                        </p:attrNameLst>
                                      </p:cBhvr>
                                      <p:to>
                                        <p:strVal val="hidden"/>
                                      </p:to>
                                    </p:set>
                                  </p:childTnLst>
                                </p:cTn>
                              </p:par>
                              <p:par>
                                <p:cTn id="158" presetID="19" presetClass="exit" presetSubtype="5" fill="hold" nodeType="withEffect">
                                  <p:stCondLst>
                                    <p:cond delay="0"/>
                                  </p:stCondLst>
                                  <p:childTnLst>
                                    <p:anim calcmode="lin" valueType="num">
                                      <p:cBhvr>
                                        <p:cTn id="159" dur="3000"/>
                                        <p:tgtEl>
                                          <p:spTgt spid="19"/>
                                        </p:tgtEl>
                                        <p:attrNameLst>
                                          <p:attrName>ppt_w</p:attrName>
                                        </p:attrNameLst>
                                      </p:cBhvr>
                                      <p:tavLst>
                                        <p:tav tm="0">
                                          <p:val>
                                            <p:strVal val="ppt_w"/>
                                          </p:val>
                                        </p:tav>
                                        <p:tav tm="100000">
                                          <p:val>
                                            <p:strVal val="ppt_w"/>
                                          </p:val>
                                        </p:tav>
                                      </p:tavLst>
                                    </p:anim>
                                    <p:anim calcmode="lin" valueType="num">
                                      <p:cBhvr>
                                        <p:cTn id="160"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1" dur="1" fill="hold">
                                          <p:stCondLst>
                                            <p:cond delay="2999"/>
                                          </p:stCondLst>
                                        </p:cTn>
                                        <p:tgtEl>
                                          <p:spTgt spid="19"/>
                                        </p:tgtEl>
                                        <p:attrNameLst>
                                          <p:attrName>style.visibility</p:attrName>
                                        </p:attrNameLst>
                                      </p:cBhvr>
                                      <p:to>
                                        <p:strVal val="hidden"/>
                                      </p:to>
                                    </p:set>
                                  </p:childTnLst>
                                </p:cTn>
                              </p:par>
                              <p:par>
                                <p:cTn id="162" presetID="19" presetClass="exit" presetSubtype="5" fill="hold" nodeType="withEffect">
                                  <p:stCondLst>
                                    <p:cond delay="0"/>
                                  </p:stCondLst>
                                  <p:childTnLst>
                                    <p:anim calcmode="lin" valueType="num">
                                      <p:cBhvr>
                                        <p:cTn id="163" dur="3000"/>
                                        <p:tgtEl>
                                          <p:spTgt spid="30"/>
                                        </p:tgtEl>
                                        <p:attrNameLst>
                                          <p:attrName>ppt_w</p:attrName>
                                        </p:attrNameLst>
                                      </p:cBhvr>
                                      <p:tavLst>
                                        <p:tav tm="0">
                                          <p:val>
                                            <p:strVal val="ppt_w"/>
                                          </p:val>
                                        </p:tav>
                                        <p:tav tm="100000">
                                          <p:val>
                                            <p:strVal val="ppt_w"/>
                                          </p:val>
                                        </p:tav>
                                      </p:tavLst>
                                    </p:anim>
                                    <p:anim calcmode="lin" valueType="num">
                                      <p:cBhvr>
                                        <p:cTn id="164"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5" dur="1" fill="hold">
                                          <p:stCondLst>
                                            <p:cond delay="2999"/>
                                          </p:stCondLst>
                                        </p:cTn>
                                        <p:tgtEl>
                                          <p:spTgt spid="30"/>
                                        </p:tgtEl>
                                        <p:attrNameLst>
                                          <p:attrName>style.visibility</p:attrName>
                                        </p:attrNameLst>
                                      </p:cBhvr>
                                      <p:to>
                                        <p:strVal val="hidden"/>
                                      </p:to>
                                    </p:set>
                                  </p:childTnLst>
                                </p:cTn>
                              </p:par>
                              <p:par>
                                <p:cTn id="166" presetID="19" presetClass="exit" presetSubtype="5" fill="hold" nodeType="withEffect">
                                  <p:stCondLst>
                                    <p:cond delay="0"/>
                                  </p:stCondLst>
                                  <p:childTnLst>
                                    <p:anim calcmode="lin" valueType="num">
                                      <p:cBhvr>
                                        <p:cTn id="167" dur="3000"/>
                                        <p:tgtEl>
                                          <p:spTgt spid="33"/>
                                        </p:tgtEl>
                                        <p:attrNameLst>
                                          <p:attrName>ppt_w</p:attrName>
                                        </p:attrNameLst>
                                      </p:cBhvr>
                                      <p:tavLst>
                                        <p:tav tm="0">
                                          <p:val>
                                            <p:strVal val="ppt_w"/>
                                          </p:val>
                                        </p:tav>
                                        <p:tav tm="100000">
                                          <p:val>
                                            <p:strVal val="ppt_w"/>
                                          </p:val>
                                        </p:tav>
                                      </p:tavLst>
                                    </p:anim>
                                    <p:anim calcmode="lin" valueType="num">
                                      <p:cBhvr>
                                        <p:cTn id="168" dur="3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9" dur="1" fill="hold">
                                          <p:stCondLst>
                                            <p:cond delay="2999"/>
                                          </p:stCondLst>
                                        </p:cTn>
                                        <p:tgtEl>
                                          <p:spTgt spid="33"/>
                                        </p:tgtEl>
                                        <p:attrNameLst>
                                          <p:attrName>style.visibility</p:attrName>
                                        </p:attrNameLst>
                                      </p:cBhvr>
                                      <p:to>
                                        <p:strVal val="hidden"/>
                                      </p:to>
                                    </p:set>
                                  </p:childTnLst>
                                </p:cTn>
                              </p:par>
                              <p:par>
                                <p:cTn id="170" presetID="19" presetClass="exit" presetSubtype="5" fill="hold" nodeType="withEffect">
                                  <p:stCondLst>
                                    <p:cond delay="0"/>
                                  </p:stCondLst>
                                  <p:childTnLst>
                                    <p:anim calcmode="lin" valueType="num">
                                      <p:cBhvr>
                                        <p:cTn id="171" dur="3000"/>
                                        <p:tgtEl>
                                          <p:spTgt spid="36"/>
                                        </p:tgtEl>
                                        <p:attrNameLst>
                                          <p:attrName>ppt_w</p:attrName>
                                        </p:attrNameLst>
                                      </p:cBhvr>
                                      <p:tavLst>
                                        <p:tav tm="0">
                                          <p:val>
                                            <p:strVal val="ppt_w"/>
                                          </p:val>
                                        </p:tav>
                                        <p:tav tm="100000">
                                          <p:val>
                                            <p:strVal val="ppt_w"/>
                                          </p:val>
                                        </p:tav>
                                      </p:tavLst>
                                    </p:anim>
                                    <p:anim calcmode="lin" valueType="num">
                                      <p:cBhvr>
                                        <p:cTn id="172" dur="3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3" dur="1" fill="hold">
                                          <p:stCondLst>
                                            <p:cond delay="2999"/>
                                          </p:stCondLst>
                                        </p:cTn>
                                        <p:tgtEl>
                                          <p:spTgt spid="36"/>
                                        </p:tgtEl>
                                        <p:attrNameLst>
                                          <p:attrName>style.visibility</p:attrName>
                                        </p:attrNameLst>
                                      </p:cBhvr>
                                      <p:to>
                                        <p:strVal val="hidden"/>
                                      </p:to>
                                    </p:set>
                                  </p:childTnLst>
                                </p:cTn>
                              </p:par>
                              <p:par>
                                <p:cTn id="174" presetID="3" presetClass="exit" presetSubtype="5" fill="hold" nodeType="withEffect">
                                  <p:stCondLst>
                                    <p:cond delay="0"/>
                                  </p:stCondLst>
                                  <p:childTnLst>
                                    <p:animEffect transition="out" filter="blinds(vertical)">
                                      <p:cBhvr>
                                        <p:cTn id="175" dur="3000"/>
                                        <p:tgtEl>
                                          <p:spTgt spid="6"/>
                                        </p:tgtEl>
                                      </p:cBhvr>
                                    </p:animEffect>
                                    <p:set>
                                      <p:cBhvr>
                                        <p:cTn id="176" dur="1" fill="hold">
                                          <p:stCondLst>
                                            <p:cond delay="2999"/>
                                          </p:stCondLst>
                                        </p:cTn>
                                        <p:tgtEl>
                                          <p:spTgt spid="6"/>
                                        </p:tgtEl>
                                        <p:attrNameLst>
                                          <p:attrName>style.visibility</p:attrName>
                                        </p:attrNameLst>
                                      </p:cBhvr>
                                      <p:to>
                                        <p:strVal val="hidden"/>
                                      </p:to>
                                    </p:set>
                                  </p:childTnLst>
                                </p:cTn>
                              </p:par>
                              <p:par>
                                <p:cTn id="177" presetID="3" presetClass="exit" presetSubtype="5" fill="hold" nodeType="withEffect">
                                  <p:stCondLst>
                                    <p:cond delay="0"/>
                                  </p:stCondLst>
                                  <p:childTnLst>
                                    <p:animEffect transition="out" filter="blinds(vertical)">
                                      <p:cBhvr>
                                        <p:cTn id="178" dur="3000"/>
                                        <p:tgtEl>
                                          <p:spTgt spid="12"/>
                                        </p:tgtEl>
                                      </p:cBhvr>
                                    </p:animEffect>
                                    <p:set>
                                      <p:cBhvr>
                                        <p:cTn id="179" dur="1" fill="hold">
                                          <p:stCondLst>
                                            <p:cond delay="2999"/>
                                          </p:stCondLst>
                                        </p:cTn>
                                        <p:tgtEl>
                                          <p:spTgt spid="12"/>
                                        </p:tgtEl>
                                        <p:attrNameLst>
                                          <p:attrName>style.visibility</p:attrName>
                                        </p:attrNameLst>
                                      </p:cBhvr>
                                      <p:to>
                                        <p:strVal val="hidden"/>
                                      </p:to>
                                    </p:set>
                                  </p:childTnLst>
                                </p:cTn>
                              </p:par>
                              <p:par>
                                <p:cTn id="180" presetID="3" presetClass="exit" presetSubtype="5" fill="hold" nodeType="withEffect">
                                  <p:stCondLst>
                                    <p:cond delay="0"/>
                                  </p:stCondLst>
                                  <p:childTnLst>
                                    <p:animEffect transition="out" filter="blinds(vertical)">
                                      <p:cBhvr>
                                        <p:cTn id="181" dur="3000"/>
                                        <p:tgtEl>
                                          <p:spTgt spid="19"/>
                                        </p:tgtEl>
                                      </p:cBhvr>
                                    </p:animEffect>
                                    <p:set>
                                      <p:cBhvr>
                                        <p:cTn id="182" dur="1" fill="hold">
                                          <p:stCondLst>
                                            <p:cond delay="2999"/>
                                          </p:stCondLst>
                                        </p:cTn>
                                        <p:tgtEl>
                                          <p:spTgt spid="19"/>
                                        </p:tgtEl>
                                        <p:attrNameLst>
                                          <p:attrName>style.visibility</p:attrName>
                                        </p:attrNameLst>
                                      </p:cBhvr>
                                      <p:to>
                                        <p:strVal val="hidden"/>
                                      </p:to>
                                    </p:set>
                                  </p:childTnLst>
                                </p:cTn>
                              </p:par>
                              <p:par>
                                <p:cTn id="183" presetID="3" presetClass="exit" presetSubtype="5" fill="hold" nodeType="withEffect">
                                  <p:stCondLst>
                                    <p:cond delay="0"/>
                                  </p:stCondLst>
                                  <p:childTnLst>
                                    <p:animEffect transition="out" filter="blinds(vertical)">
                                      <p:cBhvr>
                                        <p:cTn id="184" dur="3000"/>
                                        <p:tgtEl>
                                          <p:spTgt spid="30"/>
                                        </p:tgtEl>
                                      </p:cBhvr>
                                    </p:animEffect>
                                    <p:set>
                                      <p:cBhvr>
                                        <p:cTn id="185" dur="1" fill="hold">
                                          <p:stCondLst>
                                            <p:cond delay="2999"/>
                                          </p:stCondLst>
                                        </p:cTn>
                                        <p:tgtEl>
                                          <p:spTgt spid="30"/>
                                        </p:tgtEl>
                                        <p:attrNameLst>
                                          <p:attrName>style.visibility</p:attrName>
                                        </p:attrNameLst>
                                      </p:cBhvr>
                                      <p:to>
                                        <p:strVal val="hidden"/>
                                      </p:to>
                                    </p:set>
                                  </p:childTnLst>
                                </p:cTn>
                              </p:par>
                              <p:par>
                                <p:cTn id="186" presetID="3" presetClass="exit" presetSubtype="5" fill="hold" nodeType="withEffect">
                                  <p:stCondLst>
                                    <p:cond delay="0"/>
                                  </p:stCondLst>
                                  <p:childTnLst>
                                    <p:animEffect transition="out" filter="blinds(vertical)">
                                      <p:cBhvr>
                                        <p:cTn id="187" dur="3000"/>
                                        <p:tgtEl>
                                          <p:spTgt spid="33"/>
                                        </p:tgtEl>
                                      </p:cBhvr>
                                    </p:animEffect>
                                    <p:set>
                                      <p:cBhvr>
                                        <p:cTn id="188" dur="1" fill="hold">
                                          <p:stCondLst>
                                            <p:cond delay="2999"/>
                                          </p:stCondLst>
                                        </p:cTn>
                                        <p:tgtEl>
                                          <p:spTgt spid="33"/>
                                        </p:tgtEl>
                                        <p:attrNameLst>
                                          <p:attrName>style.visibility</p:attrName>
                                        </p:attrNameLst>
                                      </p:cBhvr>
                                      <p:to>
                                        <p:strVal val="hidden"/>
                                      </p:to>
                                    </p:set>
                                  </p:childTnLst>
                                </p:cTn>
                              </p:par>
                              <p:par>
                                <p:cTn id="189" presetID="3" presetClass="exit" presetSubtype="5" fill="hold" nodeType="withEffect">
                                  <p:stCondLst>
                                    <p:cond delay="0"/>
                                  </p:stCondLst>
                                  <p:childTnLst>
                                    <p:animEffect transition="out" filter="blinds(vertical)">
                                      <p:cBhvr>
                                        <p:cTn id="190" dur="3000"/>
                                        <p:tgtEl>
                                          <p:spTgt spid="36"/>
                                        </p:tgtEl>
                                      </p:cBhvr>
                                    </p:animEffect>
                                    <p:set>
                                      <p:cBhvr>
                                        <p:cTn id="191" dur="1" fill="hold">
                                          <p:stCondLst>
                                            <p:cond delay="2999"/>
                                          </p:stCondLst>
                                        </p:cTn>
                                        <p:tgtEl>
                                          <p:spTgt spid="36"/>
                                        </p:tgtEl>
                                        <p:attrNameLst>
                                          <p:attrName>style.visibility</p:attrName>
                                        </p:attrNameLst>
                                      </p:cBhvr>
                                      <p:to>
                                        <p:strVal val="hidden"/>
                                      </p:to>
                                    </p:set>
                                  </p:childTnLst>
                                </p:cTn>
                              </p:par>
                              <p:par>
                                <p:cTn id="192" presetID="3" presetClass="exit" presetSubtype="5" fill="hold" nodeType="withEffect">
                                  <p:stCondLst>
                                    <p:cond delay="0"/>
                                  </p:stCondLst>
                                  <p:childTnLst>
                                    <p:animEffect transition="out" filter="blinds(vertical)">
                                      <p:cBhvr>
                                        <p:cTn id="193" dur="3000"/>
                                        <p:tgtEl>
                                          <p:spTgt spid="5"/>
                                        </p:tgtEl>
                                      </p:cBhvr>
                                    </p:animEffect>
                                    <p:set>
                                      <p:cBhvr>
                                        <p:cTn id="194" dur="1" fill="hold">
                                          <p:stCondLst>
                                            <p:cond delay="2999"/>
                                          </p:stCondLst>
                                        </p:cTn>
                                        <p:tgtEl>
                                          <p:spTgt spid="5"/>
                                        </p:tgtEl>
                                        <p:attrNameLst>
                                          <p:attrName>style.visibility</p:attrName>
                                        </p:attrNameLst>
                                      </p:cBhvr>
                                      <p:to>
                                        <p:strVal val="hidden"/>
                                      </p:to>
                                    </p:set>
                                  </p:childTnLst>
                                </p:cTn>
                              </p:par>
                              <p:par>
                                <p:cTn id="195" presetID="3" presetClass="exit" presetSubtype="5" fill="hold" nodeType="withEffect">
                                  <p:stCondLst>
                                    <p:cond delay="0"/>
                                  </p:stCondLst>
                                  <p:childTnLst>
                                    <p:animEffect transition="out" filter="blinds(vertical)">
                                      <p:cBhvr>
                                        <p:cTn id="196" dur="3000"/>
                                        <p:tgtEl>
                                          <p:spTgt spid="10"/>
                                        </p:tgtEl>
                                      </p:cBhvr>
                                    </p:animEffect>
                                    <p:set>
                                      <p:cBhvr>
                                        <p:cTn id="197" dur="1" fill="hold">
                                          <p:stCondLst>
                                            <p:cond delay="2999"/>
                                          </p:stCondLst>
                                        </p:cTn>
                                        <p:tgtEl>
                                          <p:spTgt spid="10"/>
                                        </p:tgtEl>
                                        <p:attrNameLst>
                                          <p:attrName>style.visibility</p:attrName>
                                        </p:attrNameLst>
                                      </p:cBhvr>
                                      <p:to>
                                        <p:strVal val="hidden"/>
                                      </p:to>
                                    </p:set>
                                  </p:childTnLst>
                                </p:cTn>
                              </p:par>
                              <p:par>
                                <p:cTn id="198" presetID="3" presetClass="exit" presetSubtype="5" fill="hold" nodeType="withEffect">
                                  <p:stCondLst>
                                    <p:cond delay="0"/>
                                  </p:stCondLst>
                                  <p:childTnLst>
                                    <p:animEffect transition="out" filter="blinds(vertical)">
                                      <p:cBhvr>
                                        <p:cTn id="199" dur="3000"/>
                                        <p:tgtEl>
                                          <p:spTgt spid="15"/>
                                        </p:tgtEl>
                                      </p:cBhvr>
                                    </p:animEffect>
                                    <p:set>
                                      <p:cBhvr>
                                        <p:cTn id="200" dur="1" fill="hold">
                                          <p:stCondLst>
                                            <p:cond delay="2999"/>
                                          </p:stCondLst>
                                        </p:cTn>
                                        <p:tgtEl>
                                          <p:spTgt spid="15"/>
                                        </p:tgtEl>
                                        <p:attrNameLst>
                                          <p:attrName>style.visibility</p:attrName>
                                        </p:attrNameLst>
                                      </p:cBhvr>
                                      <p:to>
                                        <p:strVal val="hidden"/>
                                      </p:to>
                                    </p:set>
                                  </p:childTnLst>
                                </p:cTn>
                              </p:par>
                              <p:par>
                                <p:cTn id="201" presetID="3" presetClass="exit" presetSubtype="5" fill="hold" nodeType="withEffect">
                                  <p:stCondLst>
                                    <p:cond delay="0"/>
                                  </p:stCondLst>
                                  <p:childTnLst>
                                    <p:animEffect transition="out" filter="blinds(vertical)">
                                      <p:cBhvr>
                                        <p:cTn id="202" dur="3000"/>
                                        <p:tgtEl>
                                          <p:spTgt spid="22"/>
                                        </p:tgtEl>
                                      </p:cBhvr>
                                    </p:animEffect>
                                    <p:set>
                                      <p:cBhvr>
                                        <p:cTn id="203" dur="1" fill="hold">
                                          <p:stCondLst>
                                            <p:cond delay="2999"/>
                                          </p:stCondLst>
                                        </p:cTn>
                                        <p:tgtEl>
                                          <p:spTgt spid="22"/>
                                        </p:tgtEl>
                                        <p:attrNameLst>
                                          <p:attrName>style.visibility</p:attrName>
                                        </p:attrNameLst>
                                      </p:cBhvr>
                                      <p:to>
                                        <p:strVal val="hidden"/>
                                      </p:to>
                                    </p:set>
                                  </p:childTnLst>
                                </p:cTn>
                              </p:par>
                              <p:par>
                                <p:cTn id="204" presetID="3" presetClass="exit" presetSubtype="5" fill="hold" nodeType="withEffect">
                                  <p:stCondLst>
                                    <p:cond delay="0"/>
                                  </p:stCondLst>
                                  <p:childTnLst>
                                    <p:animEffect transition="out" filter="blinds(vertical)">
                                      <p:cBhvr>
                                        <p:cTn id="205" dur="3000"/>
                                        <p:tgtEl>
                                          <p:spTgt spid="25"/>
                                        </p:tgtEl>
                                      </p:cBhvr>
                                    </p:animEffect>
                                    <p:set>
                                      <p:cBhvr>
                                        <p:cTn id="206" dur="1" fill="hold">
                                          <p:stCondLst>
                                            <p:cond delay="2999"/>
                                          </p:stCondLst>
                                        </p:cTn>
                                        <p:tgtEl>
                                          <p:spTgt spid="25"/>
                                        </p:tgtEl>
                                        <p:attrNameLst>
                                          <p:attrName>style.visibility</p:attrName>
                                        </p:attrNameLst>
                                      </p:cBhvr>
                                      <p:to>
                                        <p:strVal val="hidden"/>
                                      </p:to>
                                    </p:set>
                                  </p:childTnLst>
                                </p:cTn>
                              </p:par>
                              <p:par>
                                <p:cTn id="207" presetID="3" presetClass="exit" presetSubtype="5" fill="hold" nodeType="withEffect">
                                  <p:stCondLst>
                                    <p:cond delay="0"/>
                                  </p:stCondLst>
                                  <p:childTnLst>
                                    <p:animEffect transition="out" filter="blinds(vertical)">
                                      <p:cBhvr>
                                        <p:cTn id="208" dur="3000"/>
                                        <p:tgtEl>
                                          <p:spTgt spid="37"/>
                                        </p:tgtEl>
                                      </p:cBhvr>
                                    </p:animEffect>
                                    <p:set>
                                      <p:cBhvr>
                                        <p:cTn id="209" dur="1" fill="hold">
                                          <p:stCondLst>
                                            <p:cond delay="2999"/>
                                          </p:stCondLst>
                                        </p:cTn>
                                        <p:tgtEl>
                                          <p:spTgt spid="37"/>
                                        </p:tgtEl>
                                        <p:attrNameLst>
                                          <p:attrName>style.visibility</p:attrName>
                                        </p:attrNameLst>
                                      </p:cBhvr>
                                      <p:to>
                                        <p:strVal val="hidden"/>
                                      </p:to>
                                    </p:set>
                                  </p:childTnLst>
                                </p:cTn>
                              </p:par>
                              <p:par>
                                <p:cTn id="210" presetID="17" presetClass="entr" presetSubtype="1" fill="hold" nodeType="withEffect">
                                  <p:stCondLst>
                                    <p:cond delay="0"/>
                                  </p:stCondLst>
                                  <p:childTnLst>
                                    <p:set>
                                      <p:cBhvr>
                                        <p:cTn id="211" dur="1" fill="hold">
                                          <p:stCondLst>
                                            <p:cond delay="0"/>
                                          </p:stCondLst>
                                        </p:cTn>
                                        <p:tgtEl>
                                          <p:spTgt spid="4"/>
                                        </p:tgtEl>
                                        <p:attrNameLst>
                                          <p:attrName>style.visibility</p:attrName>
                                        </p:attrNameLst>
                                      </p:cBhvr>
                                      <p:to>
                                        <p:strVal val="visible"/>
                                      </p:to>
                                    </p:set>
                                    <p:anim calcmode="lin" valueType="num">
                                      <p:cBhvr>
                                        <p:cTn id="212" dur="3000" fill="hold"/>
                                        <p:tgtEl>
                                          <p:spTgt spid="4"/>
                                        </p:tgtEl>
                                        <p:attrNameLst>
                                          <p:attrName>ppt_x</p:attrName>
                                        </p:attrNameLst>
                                      </p:cBhvr>
                                      <p:tavLst>
                                        <p:tav tm="0">
                                          <p:val>
                                            <p:strVal val="#ppt_x"/>
                                          </p:val>
                                        </p:tav>
                                        <p:tav tm="100000">
                                          <p:val>
                                            <p:strVal val="#ppt_x"/>
                                          </p:val>
                                        </p:tav>
                                      </p:tavLst>
                                    </p:anim>
                                    <p:anim calcmode="lin" valueType="num">
                                      <p:cBhvr>
                                        <p:cTn id="213" dur="3000" fill="hold"/>
                                        <p:tgtEl>
                                          <p:spTgt spid="4"/>
                                        </p:tgtEl>
                                        <p:attrNameLst>
                                          <p:attrName>ppt_y</p:attrName>
                                        </p:attrNameLst>
                                      </p:cBhvr>
                                      <p:tavLst>
                                        <p:tav tm="0">
                                          <p:val>
                                            <p:strVal val="#ppt_y-#ppt_h/2"/>
                                          </p:val>
                                        </p:tav>
                                        <p:tav tm="100000">
                                          <p:val>
                                            <p:strVal val="#ppt_y"/>
                                          </p:val>
                                        </p:tav>
                                      </p:tavLst>
                                    </p:anim>
                                    <p:anim calcmode="lin" valueType="num">
                                      <p:cBhvr>
                                        <p:cTn id="214" dur="3000" fill="hold"/>
                                        <p:tgtEl>
                                          <p:spTgt spid="4"/>
                                        </p:tgtEl>
                                        <p:attrNameLst>
                                          <p:attrName>ppt_w</p:attrName>
                                        </p:attrNameLst>
                                      </p:cBhvr>
                                      <p:tavLst>
                                        <p:tav tm="0">
                                          <p:val>
                                            <p:strVal val="#ppt_w"/>
                                          </p:val>
                                        </p:tav>
                                        <p:tav tm="100000">
                                          <p:val>
                                            <p:strVal val="#ppt_w"/>
                                          </p:val>
                                        </p:tav>
                                      </p:tavLst>
                                    </p:anim>
                                    <p:anim calcmode="lin" valueType="num">
                                      <p:cBhvr>
                                        <p:cTn id="215" dur="3000" fill="hold"/>
                                        <p:tgtEl>
                                          <p:spTgt spid="4"/>
                                        </p:tgtEl>
                                        <p:attrNameLst>
                                          <p:attrName>ppt_h</p:attrName>
                                        </p:attrNameLst>
                                      </p:cBhvr>
                                      <p:tavLst>
                                        <p:tav tm="0">
                                          <p:val>
                                            <p:fltVal val="0"/>
                                          </p:val>
                                        </p:tav>
                                        <p:tav tm="100000">
                                          <p:val>
                                            <p:strVal val="#ppt_h"/>
                                          </p:val>
                                        </p:tav>
                                      </p:tavLst>
                                    </p:anim>
                                  </p:childTnLst>
                                </p:cTn>
                              </p:par>
                            </p:childTnLst>
                          </p:cTn>
                        </p:par>
                        <p:par>
                          <p:cTn id="216" fill="hold">
                            <p:stCondLst>
                              <p:cond delay="6000"/>
                            </p:stCondLst>
                            <p:childTnLst>
                              <p:par>
                                <p:cTn id="217" presetID="40" presetClass="entr" presetSubtype="0" fill="hold" grpId="0" nodeType="afterEffect">
                                  <p:stCondLst>
                                    <p:cond delay="0"/>
                                  </p:stCondLst>
                                  <p:iterate type="lt">
                                    <p:tmPct val="10000"/>
                                  </p:iterate>
                                  <p:childTnLst>
                                    <p:set>
                                      <p:cBhvr>
                                        <p:cTn id="218" dur="1" fill="hold">
                                          <p:stCondLst>
                                            <p:cond delay="0"/>
                                          </p:stCondLst>
                                        </p:cTn>
                                        <p:tgtEl>
                                          <p:spTgt spid="16"/>
                                        </p:tgtEl>
                                        <p:attrNameLst>
                                          <p:attrName>style.visibility</p:attrName>
                                        </p:attrNameLst>
                                      </p:cBhvr>
                                      <p:to>
                                        <p:strVal val="visible"/>
                                      </p:to>
                                    </p:set>
                                    <p:animEffect transition="in" filter="fade">
                                      <p:cBhvr>
                                        <p:cTn id="219" dur="1000"/>
                                        <p:tgtEl>
                                          <p:spTgt spid="16"/>
                                        </p:tgtEl>
                                      </p:cBhvr>
                                    </p:animEffect>
                                    <p:anim calcmode="lin" valueType="num">
                                      <p:cBhvr>
                                        <p:cTn id="220" dur="1000" fill="hold"/>
                                        <p:tgtEl>
                                          <p:spTgt spid="16"/>
                                        </p:tgtEl>
                                        <p:attrNameLst>
                                          <p:attrName>ppt_x</p:attrName>
                                        </p:attrNameLst>
                                      </p:cBhvr>
                                      <p:tavLst>
                                        <p:tav tm="0">
                                          <p:val>
                                            <p:strVal val="#ppt_x-.1"/>
                                          </p:val>
                                        </p:tav>
                                        <p:tav tm="100000">
                                          <p:val>
                                            <p:strVal val="#ppt_x"/>
                                          </p:val>
                                        </p:tav>
                                      </p:tavLst>
                                    </p:anim>
                                    <p:anim calcmode="lin" valueType="num">
                                      <p:cBhvr>
                                        <p:cTn id="221"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cc1b9f325bea6c48c9b73f7cfd76431.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scene3d>
            <a:camera prst="orthographicFront"/>
            <a:lightRig rig="threePt" dir="t"/>
          </a:scene3d>
          <a:sp3d>
            <a:bevelT w="254000" h="190500" prst="convex"/>
          </a:sp3d>
        </p:spPr>
      </p:pic>
      <p:sp>
        <p:nvSpPr>
          <p:cNvPr id="5" name="4 Triángulo rectángulo"/>
          <p:cNvSpPr/>
          <p:nvPr/>
        </p:nvSpPr>
        <p:spPr>
          <a:xfrm>
            <a:off x="4572000" y="0"/>
            <a:ext cx="1357313" cy="987425"/>
          </a:xfrm>
          <a:prstGeom prst="rtTriangle">
            <a:avLst/>
          </a:prstGeom>
          <a:gradFill flip="none" rotWithShape="1">
            <a:gsLst>
              <a:gs pos="0">
                <a:schemeClr val="tx2"/>
              </a:gs>
              <a:gs pos="50000">
                <a:schemeClr val="tx1">
                  <a:lumMod val="75000"/>
                </a:schemeClr>
              </a:gs>
              <a:gs pos="100000">
                <a:schemeClr val="tx1">
                  <a:lumMod val="95000"/>
                </a:schemeClr>
              </a:gs>
            </a:gsLst>
            <a:path path="circle">
              <a:fillToRect l="50000" t="50000" r="50000" b="50000"/>
            </a:path>
            <a:tileRect/>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rectángulo"/>
          <p:cNvSpPr/>
          <p:nvPr/>
        </p:nvSpPr>
        <p:spPr>
          <a:xfrm flipH="1">
            <a:off x="3214688" y="0"/>
            <a:ext cx="1285875" cy="987425"/>
          </a:xfrm>
          <a:prstGeom prst="rtTriangle">
            <a:avLst/>
          </a:prstGeom>
          <a:gradFill flip="none" rotWithShape="1">
            <a:gsLst>
              <a:gs pos="0">
                <a:schemeClr val="tx2"/>
              </a:gs>
              <a:gs pos="50000">
                <a:schemeClr val="tx1">
                  <a:lumMod val="75000"/>
                </a:schemeClr>
              </a:gs>
              <a:gs pos="100000">
                <a:schemeClr val="tx1">
                  <a:lumMod val="95000"/>
                </a:schemeClr>
              </a:gs>
            </a:gsLst>
            <a:path path="circle">
              <a:fillToRect l="50000" t="50000" r="50000" b="50000"/>
            </a:path>
            <a:tileRect/>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iángulo rectángulo"/>
          <p:cNvSpPr/>
          <p:nvPr/>
        </p:nvSpPr>
        <p:spPr>
          <a:xfrm>
            <a:off x="4572000" y="857250"/>
            <a:ext cx="1357313" cy="993775"/>
          </a:xfrm>
          <a:prstGeom prst="rtTriangle">
            <a:avLst/>
          </a:prstGeom>
          <a:gradFill flip="none" rotWithShape="1">
            <a:gsLst>
              <a:gs pos="0">
                <a:schemeClr val="tx2"/>
              </a:gs>
              <a:gs pos="50000">
                <a:schemeClr val="tx1">
                  <a:lumMod val="75000"/>
                </a:schemeClr>
              </a:gs>
              <a:gs pos="100000">
                <a:schemeClr val="tx1">
                  <a:lumMod val="95000"/>
                </a:schemeClr>
              </a:gs>
            </a:gsLst>
            <a:path path="circle">
              <a:fillToRect l="50000" t="50000" r="50000" b="50000"/>
            </a:path>
            <a:tileRect/>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iángulo rectángulo"/>
          <p:cNvSpPr/>
          <p:nvPr/>
        </p:nvSpPr>
        <p:spPr>
          <a:xfrm flipH="1">
            <a:off x="3214688" y="857250"/>
            <a:ext cx="1285875" cy="993775"/>
          </a:xfrm>
          <a:prstGeom prst="rtTriangle">
            <a:avLst/>
          </a:prstGeom>
          <a:gradFill flip="none" rotWithShape="1">
            <a:gsLst>
              <a:gs pos="0">
                <a:schemeClr val="tx2"/>
              </a:gs>
              <a:gs pos="50000">
                <a:schemeClr val="tx1">
                  <a:lumMod val="75000"/>
                </a:schemeClr>
              </a:gs>
              <a:gs pos="100000">
                <a:schemeClr val="tx1">
                  <a:lumMod val="95000"/>
                </a:schemeClr>
              </a:gs>
            </a:gsLst>
            <a:path path="circle">
              <a:fillToRect l="50000" t="50000" r="50000" b="50000"/>
            </a:path>
            <a:tileRect/>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Triángulo rectángulo"/>
          <p:cNvSpPr/>
          <p:nvPr/>
        </p:nvSpPr>
        <p:spPr>
          <a:xfrm>
            <a:off x="4572000" y="1714500"/>
            <a:ext cx="1357313" cy="1001713"/>
          </a:xfrm>
          <a:prstGeom prst="rtTriangle">
            <a:avLst/>
          </a:prstGeom>
          <a:gradFill flip="none" rotWithShape="1">
            <a:gsLst>
              <a:gs pos="0">
                <a:schemeClr val="tx2"/>
              </a:gs>
              <a:gs pos="50000">
                <a:schemeClr val="tx1">
                  <a:lumMod val="75000"/>
                </a:schemeClr>
              </a:gs>
              <a:gs pos="100000">
                <a:schemeClr val="tx1">
                  <a:lumMod val="95000"/>
                </a:schemeClr>
              </a:gs>
            </a:gsLst>
            <a:path path="circle">
              <a:fillToRect l="50000" t="50000" r="50000" b="50000"/>
            </a:path>
            <a:tileRect/>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Triángulo rectángulo"/>
          <p:cNvSpPr/>
          <p:nvPr/>
        </p:nvSpPr>
        <p:spPr>
          <a:xfrm flipH="1">
            <a:off x="3214688" y="1714500"/>
            <a:ext cx="1285875" cy="1001713"/>
          </a:xfrm>
          <a:prstGeom prst="rtTriangle">
            <a:avLst/>
          </a:prstGeom>
          <a:gradFill flip="none" rotWithShape="1">
            <a:gsLst>
              <a:gs pos="0">
                <a:schemeClr val="tx2"/>
              </a:gs>
              <a:gs pos="50000">
                <a:schemeClr val="tx1">
                  <a:lumMod val="75000"/>
                </a:schemeClr>
              </a:gs>
              <a:gs pos="100000">
                <a:schemeClr val="tx1">
                  <a:lumMod val="95000"/>
                </a:schemeClr>
              </a:gs>
            </a:gsLst>
            <a:path path="circle">
              <a:fillToRect l="50000" t="50000" r="50000" b="50000"/>
            </a:path>
            <a:tileRect/>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Triángulo rectángulo"/>
          <p:cNvSpPr/>
          <p:nvPr/>
        </p:nvSpPr>
        <p:spPr>
          <a:xfrm>
            <a:off x="4572000" y="2643188"/>
            <a:ext cx="1357313" cy="936625"/>
          </a:xfrm>
          <a:prstGeom prst="rtTriangle">
            <a:avLst/>
          </a:prstGeom>
          <a:gradFill flip="none" rotWithShape="1">
            <a:gsLst>
              <a:gs pos="0">
                <a:schemeClr val="tx2"/>
              </a:gs>
              <a:gs pos="50000">
                <a:schemeClr val="tx1">
                  <a:lumMod val="75000"/>
                </a:schemeClr>
              </a:gs>
              <a:gs pos="100000">
                <a:schemeClr val="tx1">
                  <a:lumMod val="95000"/>
                </a:schemeClr>
              </a:gs>
            </a:gsLst>
            <a:path path="circle">
              <a:fillToRect l="50000" t="50000" r="50000" b="50000"/>
            </a:path>
            <a:tileRect/>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Triángulo rectángulo"/>
          <p:cNvSpPr/>
          <p:nvPr/>
        </p:nvSpPr>
        <p:spPr>
          <a:xfrm flipH="1">
            <a:off x="3214688" y="2643188"/>
            <a:ext cx="1285875" cy="936625"/>
          </a:xfrm>
          <a:prstGeom prst="rtTriangle">
            <a:avLst/>
          </a:prstGeom>
          <a:gradFill flip="none" rotWithShape="1">
            <a:gsLst>
              <a:gs pos="0">
                <a:schemeClr val="tx2"/>
              </a:gs>
              <a:gs pos="50000">
                <a:schemeClr val="tx1">
                  <a:lumMod val="75000"/>
                </a:schemeClr>
              </a:gs>
              <a:gs pos="100000">
                <a:schemeClr val="tx1">
                  <a:lumMod val="95000"/>
                </a:schemeClr>
              </a:gs>
            </a:gsLst>
            <a:path path="circle">
              <a:fillToRect l="50000" t="50000" r="50000" b="50000"/>
            </a:path>
            <a:tileRect/>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9" name="28 Triángulo rectángulo"/>
          <p:cNvSpPr/>
          <p:nvPr/>
        </p:nvSpPr>
        <p:spPr>
          <a:xfrm>
            <a:off x="4572000" y="3500438"/>
            <a:ext cx="1357313" cy="1016000"/>
          </a:xfrm>
          <a:prstGeom prst="rtTriangle">
            <a:avLst/>
          </a:prstGeom>
          <a:gradFill flip="none" rotWithShape="1">
            <a:gsLst>
              <a:gs pos="0">
                <a:schemeClr val="tx2"/>
              </a:gs>
              <a:gs pos="50000">
                <a:schemeClr val="tx1">
                  <a:lumMod val="75000"/>
                </a:schemeClr>
              </a:gs>
              <a:gs pos="100000">
                <a:schemeClr val="tx1">
                  <a:lumMod val="95000"/>
                </a:schemeClr>
              </a:gs>
            </a:gsLst>
            <a:path path="circle">
              <a:fillToRect l="50000" t="50000" r="50000" b="50000"/>
            </a:path>
            <a:tileRect/>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0" name="29 Triángulo rectángulo"/>
          <p:cNvSpPr/>
          <p:nvPr/>
        </p:nvSpPr>
        <p:spPr>
          <a:xfrm flipH="1">
            <a:off x="3214688" y="3500438"/>
            <a:ext cx="1285875" cy="1016000"/>
          </a:xfrm>
          <a:prstGeom prst="rtTriangle">
            <a:avLst/>
          </a:prstGeom>
          <a:gradFill flip="none" rotWithShape="1">
            <a:gsLst>
              <a:gs pos="0">
                <a:schemeClr val="tx2"/>
              </a:gs>
              <a:gs pos="50000">
                <a:schemeClr val="tx1">
                  <a:lumMod val="75000"/>
                </a:schemeClr>
              </a:gs>
              <a:gs pos="100000">
                <a:schemeClr val="tx1">
                  <a:lumMod val="95000"/>
                </a:schemeClr>
              </a:gs>
            </a:gsLst>
            <a:path path="circle">
              <a:fillToRect l="50000" t="50000" r="50000" b="50000"/>
            </a:path>
            <a:tileRect/>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5" name="34 Triángulo rectángulo"/>
          <p:cNvSpPr/>
          <p:nvPr/>
        </p:nvSpPr>
        <p:spPr>
          <a:xfrm>
            <a:off x="4572000" y="4192587"/>
            <a:ext cx="1357313" cy="950913"/>
          </a:xfrm>
          <a:prstGeom prst="rtTriangle">
            <a:avLst/>
          </a:prstGeom>
          <a:gradFill flip="none" rotWithShape="1">
            <a:gsLst>
              <a:gs pos="0">
                <a:schemeClr val="tx2"/>
              </a:gs>
              <a:gs pos="50000">
                <a:schemeClr val="tx1">
                  <a:lumMod val="75000"/>
                </a:schemeClr>
              </a:gs>
              <a:gs pos="100000">
                <a:schemeClr val="tx1">
                  <a:lumMod val="95000"/>
                </a:schemeClr>
              </a:gs>
            </a:gsLst>
            <a:path path="circle">
              <a:fillToRect l="50000" t="50000" r="50000" b="50000"/>
            </a:path>
            <a:tileRect/>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6" name="35 Triángulo rectángulo"/>
          <p:cNvSpPr/>
          <p:nvPr/>
        </p:nvSpPr>
        <p:spPr>
          <a:xfrm flipH="1">
            <a:off x="3203848" y="4192587"/>
            <a:ext cx="1285875" cy="950913"/>
          </a:xfrm>
          <a:prstGeom prst="rtTriangle">
            <a:avLst/>
          </a:prstGeom>
          <a:gradFill flip="none" rotWithShape="1">
            <a:gsLst>
              <a:gs pos="0">
                <a:schemeClr val="tx2"/>
              </a:gs>
              <a:gs pos="50000">
                <a:schemeClr val="tx1">
                  <a:lumMod val="75000"/>
                </a:schemeClr>
              </a:gs>
              <a:gs pos="100000">
                <a:schemeClr val="tx1">
                  <a:lumMod val="95000"/>
                </a:schemeClr>
              </a:gs>
            </a:gsLst>
            <a:path path="circle">
              <a:fillToRect l="50000" t="50000" r="50000" b="50000"/>
            </a:path>
            <a:tileRect/>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CuadroTexto"/>
          <p:cNvSpPr txBox="1"/>
          <p:nvPr/>
        </p:nvSpPr>
        <p:spPr>
          <a:xfrm>
            <a:off x="1258888" y="4011613"/>
            <a:ext cx="7058025" cy="923925"/>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Un peculiar personaje de reducido tamaño que siempre se las apañaba para escapar entre la vegetación y la maleza sin que nadie, hasta el momento, haya podido darle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captura.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2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ppt_x"/>
                                          </p:val>
                                        </p:tav>
                                        <p:tav tm="100000">
                                          <p:val>
                                            <p:strVal val="#ppt_x"/>
                                          </p:val>
                                        </p:tav>
                                      </p:tavLst>
                                    </p:anim>
                                    <p:anim calcmode="lin" valueType="num">
                                      <p:cBhvr additive="base">
                                        <p:cTn id="16" dur="30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3000" fill="hold"/>
                                        <p:tgtEl>
                                          <p:spTgt spid="12"/>
                                        </p:tgtEl>
                                        <p:attrNameLst>
                                          <p:attrName>ppt_x</p:attrName>
                                        </p:attrNameLst>
                                      </p:cBhvr>
                                      <p:tavLst>
                                        <p:tav tm="0">
                                          <p:val>
                                            <p:strVal val="#ppt_x"/>
                                          </p:val>
                                        </p:tav>
                                        <p:tav tm="100000">
                                          <p:val>
                                            <p:strVal val="#ppt_x"/>
                                          </p:val>
                                        </p:tav>
                                      </p:tavLst>
                                    </p:anim>
                                    <p:anim calcmode="lin" valueType="num">
                                      <p:cBhvr additive="base">
                                        <p:cTn id="20" dur="300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3000" fill="hold"/>
                                        <p:tgtEl>
                                          <p:spTgt spid="17"/>
                                        </p:tgtEl>
                                        <p:attrNameLst>
                                          <p:attrName>ppt_x</p:attrName>
                                        </p:attrNameLst>
                                      </p:cBhvr>
                                      <p:tavLst>
                                        <p:tav tm="0">
                                          <p:val>
                                            <p:strVal val="#ppt_x"/>
                                          </p:val>
                                        </p:tav>
                                        <p:tav tm="100000">
                                          <p:val>
                                            <p:strVal val="#ppt_x"/>
                                          </p:val>
                                        </p:tav>
                                      </p:tavLst>
                                    </p:anim>
                                    <p:anim calcmode="lin" valueType="num">
                                      <p:cBhvr additive="base">
                                        <p:cTn id="24" dur="3000" fill="hold"/>
                                        <p:tgtEl>
                                          <p:spTgt spid="17"/>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3000" fill="hold"/>
                                        <p:tgtEl>
                                          <p:spTgt spid="18"/>
                                        </p:tgtEl>
                                        <p:attrNameLst>
                                          <p:attrName>ppt_x</p:attrName>
                                        </p:attrNameLst>
                                      </p:cBhvr>
                                      <p:tavLst>
                                        <p:tav tm="0">
                                          <p:val>
                                            <p:strVal val="#ppt_x"/>
                                          </p:val>
                                        </p:tav>
                                        <p:tav tm="100000">
                                          <p:val>
                                            <p:strVal val="#ppt_x"/>
                                          </p:val>
                                        </p:tav>
                                      </p:tavLst>
                                    </p:anim>
                                    <p:anim calcmode="lin" valueType="num">
                                      <p:cBhvr additive="base">
                                        <p:cTn id="28" dur="3000" fill="hold"/>
                                        <p:tgtEl>
                                          <p:spTgt spid="18"/>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3000" fill="hold"/>
                                        <p:tgtEl>
                                          <p:spTgt spid="23"/>
                                        </p:tgtEl>
                                        <p:attrNameLst>
                                          <p:attrName>ppt_x</p:attrName>
                                        </p:attrNameLst>
                                      </p:cBhvr>
                                      <p:tavLst>
                                        <p:tav tm="0">
                                          <p:val>
                                            <p:strVal val="#ppt_x"/>
                                          </p:val>
                                        </p:tav>
                                        <p:tav tm="100000">
                                          <p:val>
                                            <p:strVal val="#ppt_x"/>
                                          </p:val>
                                        </p:tav>
                                      </p:tavLst>
                                    </p:anim>
                                    <p:anim calcmode="lin" valueType="num">
                                      <p:cBhvr additive="base">
                                        <p:cTn id="32" dur="3000" fill="hold"/>
                                        <p:tgtEl>
                                          <p:spTgt spid="23"/>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3000" fill="hold"/>
                                        <p:tgtEl>
                                          <p:spTgt spid="24"/>
                                        </p:tgtEl>
                                        <p:attrNameLst>
                                          <p:attrName>ppt_x</p:attrName>
                                        </p:attrNameLst>
                                      </p:cBhvr>
                                      <p:tavLst>
                                        <p:tav tm="0">
                                          <p:val>
                                            <p:strVal val="#ppt_x"/>
                                          </p:val>
                                        </p:tav>
                                        <p:tav tm="100000">
                                          <p:val>
                                            <p:strVal val="#ppt_x"/>
                                          </p:val>
                                        </p:tav>
                                      </p:tavLst>
                                    </p:anim>
                                    <p:anim calcmode="lin" valueType="num">
                                      <p:cBhvr additive="base">
                                        <p:cTn id="36" dur="3000" fill="hold"/>
                                        <p:tgtEl>
                                          <p:spTgt spid="24"/>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29"/>
                                        </p:tgtEl>
                                        <p:attrNameLst>
                                          <p:attrName>style.visibility</p:attrName>
                                        </p:attrNameLst>
                                      </p:cBhvr>
                                      <p:to>
                                        <p:strVal val="visible"/>
                                      </p:to>
                                    </p:set>
                                    <p:anim calcmode="lin" valueType="num">
                                      <p:cBhvr additive="base">
                                        <p:cTn id="39" dur="3000" fill="hold"/>
                                        <p:tgtEl>
                                          <p:spTgt spid="29"/>
                                        </p:tgtEl>
                                        <p:attrNameLst>
                                          <p:attrName>ppt_x</p:attrName>
                                        </p:attrNameLst>
                                      </p:cBhvr>
                                      <p:tavLst>
                                        <p:tav tm="0">
                                          <p:val>
                                            <p:strVal val="#ppt_x"/>
                                          </p:val>
                                        </p:tav>
                                        <p:tav tm="100000">
                                          <p:val>
                                            <p:strVal val="#ppt_x"/>
                                          </p:val>
                                        </p:tav>
                                      </p:tavLst>
                                    </p:anim>
                                    <p:anim calcmode="lin" valueType="num">
                                      <p:cBhvr additive="base">
                                        <p:cTn id="40" dur="3000" fill="hold"/>
                                        <p:tgtEl>
                                          <p:spTgt spid="29"/>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3000" fill="hold"/>
                                        <p:tgtEl>
                                          <p:spTgt spid="30"/>
                                        </p:tgtEl>
                                        <p:attrNameLst>
                                          <p:attrName>ppt_x</p:attrName>
                                        </p:attrNameLst>
                                      </p:cBhvr>
                                      <p:tavLst>
                                        <p:tav tm="0">
                                          <p:val>
                                            <p:strVal val="#ppt_x"/>
                                          </p:val>
                                        </p:tav>
                                        <p:tav tm="100000">
                                          <p:val>
                                            <p:strVal val="#ppt_x"/>
                                          </p:val>
                                        </p:tav>
                                      </p:tavLst>
                                    </p:anim>
                                    <p:anim calcmode="lin" valueType="num">
                                      <p:cBhvr additive="base">
                                        <p:cTn id="44" dur="3000" fill="hold"/>
                                        <p:tgtEl>
                                          <p:spTgt spid="30"/>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5"/>
                                        </p:tgtEl>
                                        <p:attrNameLst>
                                          <p:attrName>style.visibility</p:attrName>
                                        </p:attrNameLst>
                                      </p:cBhvr>
                                      <p:to>
                                        <p:strVal val="visible"/>
                                      </p:to>
                                    </p:set>
                                    <p:anim calcmode="lin" valueType="num">
                                      <p:cBhvr additive="base">
                                        <p:cTn id="47" dur="3000" fill="hold"/>
                                        <p:tgtEl>
                                          <p:spTgt spid="35"/>
                                        </p:tgtEl>
                                        <p:attrNameLst>
                                          <p:attrName>ppt_x</p:attrName>
                                        </p:attrNameLst>
                                      </p:cBhvr>
                                      <p:tavLst>
                                        <p:tav tm="0">
                                          <p:val>
                                            <p:strVal val="#ppt_x"/>
                                          </p:val>
                                        </p:tav>
                                        <p:tav tm="100000">
                                          <p:val>
                                            <p:strVal val="#ppt_x"/>
                                          </p:val>
                                        </p:tav>
                                      </p:tavLst>
                                    </p:anim>
                                    <p:anim calcmode="lin" valueType="num">
                                      <p:cBhvr additive="base">
                                        <p:cTn id="48" dur="3000" fill="hold"/>
                                        <p:tgtEl>
                                          <p:spTgt spid="35"/>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6"/>
                                        </p:tgtEl>
                                        <p:attrNameLst>
                                          <p:attrName>style.visibility</p:attrName>
                                        </p:attrNameLst>
                                      </p:cBhvr>
                                      <p:to>
                                        <p:strVal val="visible"/>
                                      </p:to>
                                    </p:set>
                                    <p:anim calcmode="lin" valueType="num">
                                      <p:cBhvr additive="base">
                                        <p:cTn id="51" dur="3000" fill="hold"/>
                                        <p:tgtEl>
                                          <p:spTgt spid="36"/>
                                        </p:tgtEl>
                                        <p:attrNameLst>
                                          <p:attrName>ppt_x</p:attrName>
                                        </p:attrNameLst>
                                      </p:cBhvr>
                                      <p:tavLst>
                                        <p:tav tm="0">
                                          <p:val>
                                            <p:strVal val="#ppt_x"/>
                                          </p:val>
                                        </p:tav>
                                        <p:tav tm="100000">
                                          <p:val>
                                            <p:strVal val="#ppt_x"/>
                                          </p:val>
                                        </p:tav>
                                      </p:tavLst>
                                    </p:anim>
                                    <p:anim calcmode="lin" valueType="num">
                                      <p:cBhvr additive="base">
                                        <p:cTn id="52" dur="3000" fill="hold"/>
                                        <p:tgtEl>
                                          <p:spTgt spid="36"/>
                                        </p:tgtEl>
                                        <p:attrNameLst>
                                          <p:attrName>ppt_y</p:attrName>
                                        </p:attrNameLst>
                                      </p:cBhvr>
                                      <p:tavLst>
                                        <p:tav tm="0">
                                          <p:val>
                                            <p:strVal val="1+#ppt_h/2"/>
                                          </p:val>
                                        </p:tav>
                                        <p:tav tm="100000">
                                          <p:val>
                                            <p:strVal val="#ppt_y"/>
                                          </p:val>
                                        </p:tav>
                                      </p:tavLst>
                                    </p:anim>
                                  </p:childTnLst>
                                </p:cTn>
                              </p:par>
                              <p:par>
                                <p:cTn id="53" presetID="19" presetClass="entr" presetSubtype="5"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p:cTn id="55" dur="3000" fill="hold"/>
                                        <p:tgtEl>
                                          <p:spTgt spid="5"/>
                                        </p:tgtEl>
                                        <p:attrNameLst>
                                          <p:attrName>ppt_w</p:attrName>
                                        </p:attrNameLst>
                                      </p:cBhvr>
                                      <p:tavLst>
                                        <p:tav tm="0">
                                          <p:val>
                                            <p:strVal val="#ppt_w"/>
                                          </p:val>
                                        </p:tav>
                                        <p:tav tm="100000">
                                          <p:val>
                                            <p:strVal val="#ppt_w"/>
                                          </p:val>
                                        </p:tav>
                                      </p:tavLst>
                                    </p:anim>
                                    <p:anim calcmode="lin" valueType="num">
                                      <p:cBhvr>
                                        <p:cTn id="56" dur="3000" fill="hold"/>
                                        <p:tgtEl>
                                          <p:spTgt spid="5"/>
                                        </p:tgtEl>
                                        <p:attrNameLst>
                                          <p:attrName>ppt_h</p:attrName>
                                        </p:attrNameLst>
                                      </p:cBhvr>
                                      <p:tavLst>
                                        <p:tav tm="0" fmla="#ppt_h*sin(2.5*pi*$)">
                                          <p:val>
                                            <p:fltVal val="0"/>
                                          </p:val>
                                        </p:tav>
                                        <p:tav tm="100000">
                                          <p:val>
                                            <p:fltVal val="1"/>
                                          </p:val>
                                        </p:tav>
                                      </p:tavLst>
                                    </p:anim>
                                  </p:childTnLst>
                                </p:cTn>
                              </p:par>
                              <p:par>
                                <p:cTn id="57" presetID="19" presetClass="entr" presetSubtype="5" fill="hold" nodeType="withEffect">
                                  <p:stCondLst>
                                    <p:cond delay="0"/>
                                  </p:stCondLst>
                                  <p:childTnLst>
                                    <p:set>
                                      <p:cBhvr>
                                        <p:cTn id="58" dur="1" fill="hold">
                                          <p:stCondLst>
                                            <p:cond delay="0"/>
                                          </p:stCondLst>
                                        </p:cTn>
                                        <p:tgtEl>
                                          <p:spTgt spid="6"/>
                                        </p:tgtEl>
                                        <p:attrNameLst>
                                          <p:attrName>style.visibility</p:attrName>
                                        </p:attrNameLst>
                                      </p:cBhvr>
                                      <p:to>
                                        <p:strVal val="visible"/>
                                      </p:to>
                                    </p:set>
                                    <p:anim calcmode="lin" valueType="num">
                                      <p:cBhvr>
                                        <p:cTn id="59" dur="3000" fill="hold"/>
                                        <p:tgtEl>
                                          <p:spTgt spid="6"/>
                                        </p:tgtEl>
                                        <p:attrNameLst>
                                          <p:attrName>ppt_w</p:attrName>
                                        </p:attrNameLst>
                                      </p:cBhvr>
                                      <p:tavLst>
                                        <p:tav tm="0">
                                          <p:val>
                                            <p:strVal val="#ppt_w"/>
                                          </p:val>
                                        </p:tav>
                                        <p:tav tm="100000">
                                          <p:val>
                                            <p:strVal val="#ppt_w"/>
                                          </p:val>
                                        </p:tav>
                                      </p:tavLst>
                                    </p:anim>
                                    <p:anim calcmode="lin" valueType="num">
                                      <p:cBhvr>
                                        <p:cTn id="60" dur="3000" fill="hold"/>
                                        <p:tgtEl>
                                          <p:spTgt spid="6"/>
                                        </p:tgtEl>
                                        <p:attrNameLst>
                                          <p:attrName>ppt_h</p:attrName>
                                        </p:attrNameLst>
                                      </p:cBhvr>
                                      <p:tavLst>
                                        <p:tav tm="0" fmla="#ppt_h*sin(2.5*pi*$)">
                                          <p:val>
                                            <p:fltVal val="0"/>
                                          </p:val>
                                        </p:tav>
                                        <p:tav tm="100000">
                                          <p:val>
                                            <p:fltVal val="1"/>
                                          </p:val>
                                        </p:tav>
                                      </p:tavLst>
                                    </p:anim>
                                  </p:childTnLst>
                                </p:cTn>
                              </p:par>
                              <p:par>
                                <p:cTn id="61" presetID="19" presetClass="entr" presetSubtype="5" fill="hold" nodeType="withEffect">
                                  <p:stCondLst>
                                    <p:cond delay="0"/>
                                  </p:stCondLst>
                                  <p:childTnLst>
                                    <p:set>
                                      <p:cBhvr>
                                        <p:cTn id="62" dur="1" fill="hold">
                                          <p:stCondLst>
                                            <p:cond delay="0"/>
                                          </p:stCondLst>
                                        </p:cTn>
                                        <p:tgtEl>
                                          <p:spTgt spid="11"/>
                                        </p:tgtEl>
                                        <p:attrNameLst>
                                          <p:attrName>style.visibility</p:attrName>
                                        </p:attrNameLst>
                                      </p:cBhvr>
                                      <p:to>
                                        <p:strVal val="visible"/>
                                      </p:to>
                                    </p:set>
                                    <p:anim calcmode="lin" valueType="num">
                                      <p:cBhvr>
                                        <p:cTn id="63" dur="3000" fill="hold"/>
                                        <p:tgtEl>
                                          <p:spTgt spid="11"/>
                                        </p:tgtEl>
                                        <p:attrNameLst>
                                          <p:attrName>ppt_w</p:attrName>
                                        </p:attrNameLst>
                                      </p:cBhvr>
                                      <p:tavLst>
                                        <p:tav tm="0">
                                          <p:val>
                                            <p:strVal val="#ppt_w"/>
                                          </p:val>
                                        </p:tav>
                                        <p:tav tm="100000">
                                          <p:val>
                                            <p:strVal val="#ppt_w"/>
                                          </p:val>
                                        </p:tav>
                                      </p:tavLst>
                                    </p:anim>
                                    <p:anim calcmode="lin" valueType="num">
                                      <p:cBhvr>
                                        <p:cTn id="64" dur="3000" fill="hold"/>
                                        <p:tgtEl>
                                          <p:spTgt spid="11"/>
                                        </p:tgtEl>
                                        <p:attrNameLst>
                                          <p:attrName>ppt_h</p:attrName>
                                        </p:attrNameLst>
                                      </p:cBhvr>
                                      <p:tavLst>
                                        <p:tav tm="0" fmla="#ppt_h*sin(2.5*pi*$)">
                                          <p:val>
                                            <p:fltVal val="0"/>
                                          </p:val>
                                        </p:tav>
                                        <p:tav tm="100000">
                                          <p:val>
                                            <p:fltVal val="1"/>
                                          </p:val>
                                        </p:tav>
                                      </p:tavLst>
                                    </p:anim>
                                  </p:childTnLst>
                                </p:cTn>
                              </p:par>
                              <p:par>
                                <p:cTn id="65" presetID="19" presetClass="entr" presetSubtype="5" fill="hold"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3000" fill="hold"/>
                                        <p:tgtEl>
                                          <p:spTgt spid="12"/>
                                        </p:tgtEl>
                                        <p:attrNameLst>
                                          <p:attrName>ppt_w</p:attrName>
                                        </p:attrNameLst>
                                      </p:cBhvr>
                                      <p:tavLst>
                                        <p:tav tm="0">
                                          <p:val>
                                            <p:strVal val="#ppt_w"/>
                                          </p:val>
                                        </p:tav>
                                        <p:tav tm="100000">
                                          <p:val>
                                            <p:strVal val="#ppt_w"/>
                                          </p:val>
                                        </p:tav>
                                      </p:tavLst>
                                    </p:anim>
                                    <p:anim calcmode="lin" valueType="num">
                                      <p:cBhvr>
                                        <p:cTn id="68" dur="3000" fill="hold"/>
                                        <p:tgtEl>
                                          <p:spTgt spid="12"/>
                                        </p:tgtEl>
                                        <p:attrNameLst>
                                          <p:attrName>ppt_h</p:attrName>
                                        </p:attrNameLst>
                                      </p:cBhvr>
                                      <p:tavLst>
                                        <p:tav tm="0" fmla="#ppt_h*sin(2.5*pi*$)">
                                          <p:val>
                                            <p:fltVal val="0"/>
                                          </p:val>
                                        </p:tav>
                                        <p:tav tm="100000">
                                          <p:val>
                                            <p:fltVal val="1"/>
                                          </p:val>
                                        </p:tav>
                                      </p:tavLst>
                                    </p:anim>
                                  </p:childTnLst>
                                </p:cTn>
                              </p:par>
                              <p:par>
                                <p:cTn id="69" presetID="19" presetClass="entr" presetSubtype="5"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p:val>
                                            <p:strVal val="#ppt_w"/>
                                          </p:val>
                                        </p:tav>
                                        <p:tav tm="100000">
                                          <p:val>
                                            <p:strVal val="#ppt_w"/>
                                          </p:val>
                                        </p:tav>
                                      </p:tavLst>
                                    </p:anim>
                                    <p:anim calcmode="lin" valueType="num">
                                      <p:cBhvr>
                                        <p:cTn id="72" dur="3000" fill="hold"/>
                                        <p:tgtEl>
                                          <p:spTgt spid="17"/>
                                        </p:tgtEl>
                                        <p:attrNameLst>
                                          <p:attrName>ppt_h</p:attrName>
                                        </p:attrNameLst>
                                      </p:cBhvr>
                                      <p:tavLst>
                                        <p:tav tm="0" fmla="#ppt_h*sin(2.5*pi*$)">
                                          <p:val>
                                            <p:fltVal val="0"/>
                                          </p:val>
                                        </p:tav>
                                        <p:tav tm="100000">
                                          <p:val>
                                            <p:fltVal val="1"/>
                                          </p:val>
                                        </p:tav>
                                      </p:tavLst>
                                    </p:anim>
                                  </p:childTnLst>
                                </p:cTn>
                              </p:par>
                              <p:par>
                                <p:cTn id="73" presetID="19" presetClass="entr" presetSubtype="5" fill="hold" nodeType="with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p:cTn id="75" dur="3000" fill="hold"/>
                                        <p:tgtEl>
                                          <p:spTgt spid="18"/>
                                        </p:tgtEl>
                                        <p:attrNameLst>
                                          <p:attrName>ppt_w</p:attrName>
                                        </p:attrNameLst>
                                      </p:cBhvr>
                                      <p:tavLst>
                                        <p:tav tm="0">
                                          <p:val>
                                            <p:strVal val="#ppt_w"/>
                                          </p:val>
                                        </p:tav>
                                        <p:tav tm="100000">
                                          <p:val>
                                            <p:strVal val="#ppt_w"/>
                                          </p:val>
                                        </p:tav>
                                      </p:tavLst>
                                    </p:anim>
                                    <p:anim calcmode="lin" valueType="num">
                                      <p:cBhvr>
                                        <p:cTn id="76" dur="3000" fill="hold"/>
                                        <p:tgtEl>
                                          <p:spTgt spid="18"/>
                                        </p:tgtEl>
                                        <p:attrNameLst>
                                          <p:attrName>ppt_h</p:attrName>
                                        </p:attrNameLst>
                                      </p:cBhvr>
                                      <p:tavLst>
                                        <p:tav tm="0" fmla="#ppt_h*sin(2.5*pi*$)">
                                          <p:val>
                                            <p:fltVal val="0"/>
                                          </p:val>
                                        </p:tav>
                                        <p:tav tm="100000">
                                          <p:val>
                                            <p:fltVal val="1"/>
                                          </p:val>
                                        </p:tav>
                                      </p:tavLst>
                                    </p:anim>
                                  </p:childTnLst>
                                </p:cTn>
                              </p:par>
                              <p:par>
                                <p:cTn id="77" presetID="19" presetClass="entr" presetSubtype="5" fill="hold" nodeType="withEffect">
                                  <p:stCondLst>
                                    <p:cond delay="0"/>
                                  </p:stCondLst>
                                  <p:childTnLst>
                                    <p:set>
                                      <p:cBhvr>
                                        <p:cTn id="78" dur="1" fill="hold">
                                          <p:stCondLst>
                                            <p:cond delay="0"/>
                                          </p:stCondLst>
                                        </p:cTn>
                                        <p:tgtEl>
                                          <p:spTgt spid="23"/>
                                        </p:tgtEl>
                                        <p:attrNameLst>
                                          <p:attrName>style.visibility</p:attrName>
                                        </p:attrNameLst>
                                      </p:cBhvr>
                                      <p:to>
                                        <p:strVal val="visible"/>
                                      </p:to>
                                    </p:set>
                                    <p:anim calcmode="lin" valueType="num">
                                      <p:cBhvr>
                                        <p:cTn id="79" dur="3000" fill="hold"/>
                                        <p:tgtEl>
                                          <p:spTgt spid="23"/>
                                        </p:tgtEl>
                                        <p:attrNameLst>
                                          <p:attrName>ppt_w</p:attrName>
                                        </p:attrNameLst>
                                      </p:cBhvr>
                                      <p:tavLst>
                                        <p:tav tm="0">
                                          <p:val>
                                            <p:strVal val="#ppt_w"/>
                                          </p:val>
                                        </p:tav>
                                        <p:tav tm="100000">
                                          <p:val>
                                            <p:strVal val="#ppt_w"/>
                                          </p:val>
                                        </p:tav>
                                      </p:tavLst>
                                    </p:anim>
                                    <p:anim calcmode="lin" valueType="num">
                                      <p:cBhvr>
                                        <p:cTn id="80" dur="3000" fill="hold"/>
                                        <p:tgtEl>
                                          <p:spTgt spid="23"/>
                                        </p:tgtEl>
                                        <p:attrNameLst>
                                          <p:attrName>ppt_h</p:attrName>
                                        </p:attrNameLst>
                                      </p:cBhvr>
                                      <p:tavLst>
                                        <p:tav tm="0" fmla="#ppt_h*sin(2.5*pi*$)">
                                          <p:val>
                                            <p:fltVal val="0"/>
                                          </p:val>
                                        </p:tav>
                                        <p:tav tm="100000">
                                          <p:val>
                                            <p:fltVal val="1"/>
                                          </p:val>
                                        </p:tav>
                                      </p:tavLst>
                                    </p:anim>
                                  </p:childTnLst>
                                </p:cTn>
                              </p:par>
                              <p:par>
                                <p:cTn id="81" presetID="19" presetClass="entr" presetSubtype="5" fill="hold" nodeType="withEffect">
                                  <p:stCondLst>
                                    <p:cond delay="0"/>
                                  </p:stCondLst>
                                  <p:childTnLst>
                                    <p:set>
                                      <p:cBhvr>
                                        <p:cTn id="82" dur="1" fill="hold">
                                          <p:stCondLst>
                                            <p:cond delay="0"/>
                                          </p:stCondLst>
                                        </p:cTn>
                                        <p:tgtEl>
                                          <p:spTgt spid="24"/>
                                        </p:tgtEl>
                                        <p:attrNameLst>
                                          <p:attrName>style.visibility</p:attrName>
                                        </p:attrNameLst>
                                      </p:cBhvr>
                                      <p:to>
                                        <p:strVal val="visible"/>
                                      </p:to>
                                    </p:set>
                                    <p:anim calcmode="lin" valueType="num">
                                      <p:cBhvr>
                                        <p:cTn id="83" dur="3000" fill="hold"/>
                                        <p:tgtEl>
                                          <p:spTgt spid="24"/>
                                        </p:tgtEl>
                                        <p:attrNameLst>
                                          <p:attrName>ppt_w</p:attrName>
                                        </p:attrNameLst>
                                      </p:cBhvr>
                                      <p:tavLst>
                                        <p:tav tm="0">
                                          <p:val>
                                            <p:strVal val="#ppt_w"/>
                                          </p:val>
                                        </p:tav>
                                        <p:tav tm="100000">
                                          <p:val>
                                            <p:strVal val="#ppt_w"/>
                                          </p:val>
                                        </p:tav>
                                      </p:tavLst>
                                    </p:anim>
                                    <p:anim calcmode="lin" valueType="num">
                                      <p:cBhvr>
                                        <p:cTn id="84" dur="3000" fill="hold"/>
                                        <p:tgtEl>
                                          <p:spTgt spid="24"/>
                                        </p:tgtEl>
                                        <p:attrNameLst>
                                          <p:attrName>ppt_h</p:attrName>
                                        </p:attrNameLst>
                                      </p:cBhvr>
                                      <p:tavLst>
                                        <p:tav tm="0" fmla="#ppt_h*sin(2.5*pi*$)">
                                          <p:val>
                                            <p:fltVal val="0"/>
                                          </p:val>
                                        </p:tav>
                                        <p:tav tm="100000">
                                          <p:val>
                                            <p:fltVal val="1"/>
                                          </p:val>
                                        </p:tav>
                                      </p:tavLst>
                                    </p:anim>
                                  </p:childTnLst>
                                </p:cTn>
                              </p:par>
                              <p:par>
                                <p:cTn id="85" presetID="19" presetClass="entr" presetSubtype="5" fill="hold" nodeType="withEffect">
                                  <p:stCondLst>
                                    <p:cond delay="0"/>
                                  </p:stCondLst>
                                  <p:childTnLst>
                                    <p:set>
                                      <p:cBhvr>
                                        <p:cTn id="86" dur="1" fill="hold">
                                          <p:stCondLst>
                                            <p:cond delay="0"/>
                                          </p:stCondLst>
                                        </p:cTn>
                                        <p:tgtEl>
                                          <p:spTgt spid="29"/>
                                        </p:tgtEl>
                                        <p:attrNameLst>
                                          <p:attrName>style.visibility</p:attrName>
                                        </p:attrNameLst>
                                      </p:cBhvr>
                                      <p:to>
                                        <p:strVal val="visible"/>
                                      </p:to>
                                    </p:set>
                                    <p:anim calcmode="lin" valueType="num">
                                      <p:cBhvr>
                                        <p:cTn id="87" dur="3000" fill="hold"/>
                                        <p:tgtEl>
                                          <p:spTgt spid="29"/>
                                        </p:tgtEl>
                                        <p:attrNameLst>
                                          <p:attrName>ppt_w</p:attrName>
                                        </p:attrNameLst>
                                      </p:cBhvr>
                                      <p:tavLst>
                                        <p:tav tm="0">
                                          <p:val>
                                            <p:strVal val="#ppt_w"/>
                                          </p:val>
                                        </p:tav>
                                        <p:tav tm="100000">
                                          <p:val>
                                            <p:strVal val="#ppt_w"/>
                                          </p:val>
                                        </p:tav>
                                      </p:tavLst>
                                    </p:anim>
                                    <p:anim calcmode="lin" valueType="num">
                                      <p:cBhvr>
                                        <p:cTn id="88" dur="3000" fill="hold"/>
                                        <p:tgtEl>
                                          <p:spTgt spid="29"/>
                                        </p:tgtEl>
                                        <p:attrNameLst>
                                          <p:attrName>ppt_h</p:attrName>
                                        </p:attrNameLst>
                                      </p:cBhvr>
                                      <p:tavLst>
                                        <p:tav tm="0" fmla="#ppt_h*sin(2.5*pi*$)">
                                          <p:val>
                                            <p:fltVal val="0"/>
                                          </p:val>
                                        </p:tav>
                                        <p:tav tm="100000">
                                          <p:val>
                                            <p:fltVal val="1"/>
                                          </p:val>
                                        </p:tav>
                                      </p:tavLst>
                                    </p:anim>
                                  </p:childTnLst>
                                </p:cTn>
                              </p:par>
                              <p:par>
                                <p:cTn id="89" presetID="19" presetClass="entr" presetSubtype="5" fill="hold" nodeType="withEffect">
                                  <p:stCondLst>
                                    <p:cond delay="0"/>
                                  </p:stCondLst>
                                  <p:childTnLst>
                                    <p:set>
                                      <p:cBhvr>
                                        <p:cTn id="90" dur="1" fill="hold">
                                          <p:stCondLst>
                                            <p:cond delay="0"/>
                                          </p:stCondLst>
                                        </p:cTn>
                                        <p:tgtEl>
                                          <p:spTgt spid="30"/>
                                        </p:tgtEl>
                                        <p:attrNameLst>
                                          <p:attrName>style.visibility</p:attrName>
                                        </p:attrNameLst>
                                      </p:cBhvr>
                                      <p:to>
                                        <p:strVal val="visible"/>
                                      </p:to>
                                    </p:set>
                                    <p:anim calcmode="lin" valueType="num">
                                      <p:cBhvr>
                                        <p:cTn id="91" dur="3000" fill="hold"/>
                                        <p:tgtEl>
                                          <p:spTgt spid="30"/>
                                        </p:tgtEl>
                                        <p:attrNameLst>
                                          <p:attrName>ppt_w</p:attrName>
                                        </p:attrNameLst>
                                      </p:cBhvr>
                                      <p:tavLst>
                                        <p:tav tm="0">
                                          <p:val>
                                            <p:strVal val="#ppt_w"/>
                                          </p:val>
                                        </p:tav>
                                        <p:tav tm="100000">
                                          <p:val>
                                            <p:strVal val="#ppt_w"/>
                                          </p:val>
                                        </p:tav>
                                      </p:tavLst>
                                    </p:anim>
                                    <p:anim calcmode="lin" valueType="num">
                                      <p:cBhvr>
                                        <p:cTn id="92" dur="3000" fill="hold"/>
                                        <p:tgtEl>
                                          <p:spTgt spid="30"/>
                                        </p:tgtEl>
                                        <p:attrNameLst>
                                          <p:attrName>ppt_h</p:attrName>
                                        </p:attrNameLst>
                                      </p:cBhvr>
                                      <p:tavLst>
                                        <p:tav tm="0" fmla="#ppt_h*sin(2.5*pi*$)">
                                          <p:val>
                                            <p:fltVal val="0"/>
                                          </p:val>
                                        </p:tav>
                                        <p:tav tm="100000">
                                          <p:val>
                                            <p:fltVal val="1"/>
                                          </p:val>
                                        </p:tav>
                                      </p:tavLst>
                                    </p:anim>
                                  </p:childTnLst>
                                </p:cTn>
                              </p:par>
                              <p:par>
                                <p:cTn id="93" presetID="19" presetClass="entr" presetSubtype="5" fill="hold" nodeType="withEffect">
                                  <p:stCondLst>
                                    <p:cond delay="0"/>
                                  </p:stCondLst>
                                  <p:childTnLst>
                                    <p:set>
                                      <p:cBhvr>
                                        <p:cTn id="94" dur="1" fill="hold">
                                          <p:stCondLst>
                                            <p:cond delay="0"/>
                                          </p:stCondLst>
                                        </p:cTn>
                                        <p:tgtEl>
                                          <p:spTgt spid="35"/>
                                        </p:tgtEl>
                                        <p:attrNameLst>
                                          <p:attrName>style.visibility</p:attrName>
                                        </p:attrNameLst>
                                      </p:cBhvr>
                                      <p:to>
                                        <p:strVal val="visible"/>
                                      </p:to>
                                    </p:set>
                                    <p:anim calcmode="lin" valueType="num">
                                      <p:cBhvr>
                                        <p:cTn id="95" dur="3000" fill="hold"/>
                                        <p:tgtEl>
                                          <p:spTgt spid="35"/>
                                        </p:tgtEl>
                                        <p:attrNameLst>
                                          <p:attrName>ppt_w</p:attrName>
                                        </p:attrNameLst>
                                      </p:cBhvr>
                                      <p:tavLst>
                                        <p:tav tm="0">
                                          <p:val>
                                            <p:strVal val="#ppt_w"/>
                                          </p:val>
                                        </p:tav>
                                        <p:tav tm="100000">
                                          <p:val>
                                            <p:strVal val="#ppt_w"/>
                                          </p:val>
                                        </p:tav>
                                      </p:tavLst>
                                    </p:anim>
                                    <p:anim calcmode="lin" valueType="num">
                                      <p:cBhvr>
                                        <p:cTn id="96" dur="3000" fill="hold"/>
                                        <p:tgtEl>
                                          <p:spTgt spid="35"/>
                                        </p:tgtEl>
                                        <p:attrNameLst>
                                          <p:attrName>ppt_h</p:attrName>
                                        </p:attrNameLst>
                                      </p:cBhvr>
                                      <p:tavLst>
                                        <p:tav tm="0" fmla="#ppt_h*sin(2.5*pi*$)">
                                          <p:val>
                                            <p:fltVal val="0"/>
                                          </p:val>
                                        </p:tav>
                                        <p:tav tm="100000">
                                          <p:val>
                                            <p:fltVal val="1"/>
                                          </p:val>
                                        </p:tav>
                                      </p:tavLst>
                                    </p:anim>
                                  </p:childTnLst>
                                </p:cTn>
                              </p:par>
                              <p:par>
                                <p:cTn id="97" presetID="19" presetClass="entr" presetSubtype="5" fill="hold" nodeType="withEffect">
                                  <p:stCondLst>
                                    <p:cond delay="0"/>
                                  </p:stCondLst>
                                  <p:childTnLst>
                                    <p:set>
                                      <p:cBhvr>
                                        <p:cTn id="98" dur="1" fill="hold">
                                          <p:stCondLst>
                                            <p:cond delay="0"/>
                                          </p:stCondLst>
                                        </p:cTn>
                                        <p:tgtEl>
                                          <p:spTgt spid="36"/>
                                        </p:tgtEl>
                                        <p:attrNameLst>
                                          <p:attrName>style.visibility</p:attrName>
                                        </p:attrNameLst>
                                      </p:cBhvr>
                                      <p:to>
                                        <p:strVal val="visible"/>
                                      </p:to>
                                    </p:set>
                                    <p:anim calcmode="lin" valueType="num">
                                      <p:cBhvr>
                                        <p:cTn id="99" dur="3000" fill="hold"/>
                                        <p:tgtEl>
                                          <p:spTgt spid="36"/>
                                        </p:tgtEl>
                                        <p:attrNameLst>
                                          <p:attrName>ppt_w</p:attrName>
                                        </p:attrNameLst>
                                      </p:cBhvr>
                                      <p:tavLst>
                                        <p:tav tm="0">
                                          <p:val>
                                            <p:strVal val="#ppt_w"/>
                                          </p:val>
                                        </p:tav>
                                        <p:tav tm="100000">
                                          <p:val>
                                            <p:strVal val="#ppt_w"/>
                                          </p:val>
                                        </p:tav>
                                      </p:tavLst>
                                    </p:anim>
                                    <p:anim calcmode="lin" valueType="num">
                                      <p:cBhvr>
                                        <p:cTn id="100" dur="3000" fill="hold"/>
                                        <p:tgtEl>
                                          <p:spTgt spid="36"/>
                                        </p:tgtEl>
                                        <p:attrNameLst>
                                          <p:attrName>ppt_h</p:attrName>
                                        </p:attrNameLst>
                                      </p:cBhvr>
                                      <p:tavLst>
                                        <p:tav tm="0" fmla="#ppt_h*sin(2.5*pi*$)">
                                          <p:val>
                                            <p:fltVal val="0"/>
                                          </p:val>
                                        </p:tav>
                                        <p:tav tm="100000">
                                          <p:val>
                                            <p:fltVal val="1"/>
                                          </p:val>
                                        </p:tav>
                                      </p:tavLst>
                                    </p:anim>
                                  </p:childTnLst>
                                </p:cTn>
                              </p:par>
                              <p:par>
                                <p:cTn id="101" presetID="2" presetClass="exit" presetSubtype="2" fill="hold" nodeType="withEffect">
                                  <p:stCondLst>
                                    <p:cond delay="0"/>
                                  </p:stCondLst>
                                  <p:childTnLst>
                                    <p:anim calcmode="lin" valueType="num">
                                      <p:cBhvr additive="base">
                                        <p:cTn id="102" dur="3000"/>
                                        <p:tgtEl>
                                          <p:spTgt spid="6"/>
                                        </p:tgtEl>
                                        <p:attrNameLst>
                                          <p:attrName>ppt_x</p:attrName>
                                        </p:attrNameLst>
                                      </p:cBhvr>
                                      <p:tavLst>
                                        <p:tav tm="0">
                                          <p:val>
                                            <p:strVal val="ppt_x"/>
                                          </p:val>
                                        </p:tav>
                                        <p:tav tm="100000">
                                          <p:val>
                                            <p:strVal val="1+ppt_w/2"/>
                                          </p:val>
                                        </p:tav>
                                      </p:tavLst>
                                    </p:anim>
                                    <p:anim calcmode="lin" valueType="num">
                                      <p:cBhvr additive="base">
                                        <p:cTn id="103" dur="3000"/>
                                        <p:tgtEl>
                                          <p:spTgt spid="6"/>
                                        </p:tgtEl>
                                        <p:attrNameLst>
                                          <p:attrName>ppt_y</p:attrName>
                                        </p:attrNameLst>
                                      </p:cBhvr>
                                      <p:tavLst>
                                        <p:tav tm="0">
                                          <p:val>
                                            <p:strVal val="ppt_y"/>
                                          </p:val>
                                        </p:tav>
                                        <p:tav tm="100000">
                                          <p:val>
                                            <p:strVal val="ppt_y"/>
                                          </p:val>
                                        </p:tav>
                                      </p:tavLst>
                                    </p:anim>
                                    <p:set>
                                      <p:cBhvr>
                                        <p:cTn id="104" dur="1" fill="hold">
                                          <p:stCondLst>
                                            <p:cond delay="2999"/>
                                          </p:stCondLst>
                                        </p:cTn>
                                        <p:tgtEl>
                                          <p:spTgt spid="6"/>
                                        </p:tgtEl>
                                        <p:attrNameLst>
                                          <p:attrName>style.visibility</p:attrName>
                                        </p:attrNameLst>
                                      </p:cBhvr>
                                      <p:to>
                                        <p:strVal val="hidden"/>
                                      </p:to>
                                    </p:set>
                                  </p:childTnLst>
                                </p:cTn>
                              </p:par>
                              <p:par>
                                <p:cTn id="105" presetID="2" presetClass="exit" presetSubtype="2" fill="hold" nodeType="withEffect">
                                  <p:stCondLst>
                                    <p:cond delay="0"/>
                                  </p:stCondLst>
                                  <p:childTnLst>
                                    <p:anim calcmode="lin" valueType="num">
                                      <p:cBhvr additive="base">
                                        <p:cTn id="106" dur="3000"/>
                                        <p:tgtEl>
                                          <p:spTgt spid="12"/>
                                        </p:tgtEl>
                                        <p:attrNameLst>
                                          <p:attrName>ppt_x</p:attrName>
                                        </p:attrNameLst>
                                      </p:cBhvr>
                                      <p:tavLst>
                                        <p:tav tm="0">
                                          <p:val>
                                            <p:strVal val="ppt_x"/>
                                          </p:val>
                                        </p:tav>
                                        <p:tav tm="100000">
                                          <p:val>
                                            <p:strVal val="1+ppt_w/2"/>
                                          </p:val>
                                        </p:tav>
                                      </p:tavLst>
                                    </p:anim>
                                    <p:anim calcmode="lin" valueType="num">
                                      <p:cBhvr additive="base">
                                        <p:cTn id="107" dur="3000"/>
                                        <p:tgtEl>
                                          <p:spTgt spid="12"/>
                                        </p:tgtEl>
                                        <p:attrNameLst>
                                          <p:attrName>ppt_y</p:attrName>
                                        </p:attrNameLst>
                                      </p:cBhvr>
                                      <p:tavLst>
                                        <p:tav tm="0">
                                          <p:val>
                                            <p:strVal val="ppt_y"/>
                                          </p:val>
                                        </p:tav>
                                        <p:tav tm="100000">
                                          <p:val>
                                            <p:strVal val="ppt_y"/>
                                          </p:val>
                                        </p:tav>
                                      </p:tavLst>
                                    </p:anim>
                                    <p:set>
                                      <p:cBhvr>
                                        <p:cTn id="108" dur="1" fill="hold">
                                          <p:stCondLst>
                                            <p:cond delay="2999"/>
                                          </p:stCondLst>
                                        </p:cTn>
                                        <p:tgtEl>
                                          <p:spTgt spid="12"/>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3000"/>
                                        <p:tgtEl>
                                          <p:spTgt spid="18"/>
                                        </p:tgtEl>
                                        <p:attrNameLst>
                                          <p:attrName>ppt_x</p:attrName>
                                        </p:attrNameLst>
                                      </p:cBhvr>
                                      <p:tavLst>
                                        <p:tav tm="0">
                                          <p:val>
                                            <p:strVal val="ppt_x"/>
                                          </p:val>
                                        </p:tav>
                                        <p:tav tm="100000">
                                          <p:val>
                                            <p:strVal val="1+ppt_w/2"/>
                                          </p:val>
                                        </p:tav>
                                      </p:tavLst>
                                    </p:anim>
                                    <p:anim calcmode="lin" valueType="num">
                                      <p:cBhvr additive="base">
                                        <p:cTn id="111" dur="3000"/>
                                        <p:tgtEl>
                                          <p:spTgt spid="18"/>
                                        </p:tgtEl>
                                        <p:attrNameLst>
                                          <p:attrName>ppt_y</p:attrName>
                                        </p:attrNameLst>
                                      </p:cBhvr>
                                      <p:tavLst>
                                        <p:tav tm="0">
                                          <p:val>
                                            <p:strVal val="ppt_y"/>
                                          </p:val>
                                        </p:tav>
                                        <p:tav tm="100000">
                                          <p:val>
                                            <p:strVal val="ppt_y"/>
                                          </p:val>
                                        </p:tav>
                                      </p:tavLst>
                                    </p:anim>
                                    <p:set>
                                      <p:cBhvr>
                                        <p:cTn id="112" dur="1" fill="hold">
                                          <p:stCondLst>
                                            <p:cond delay="2999"/>
                                          </p:stCondLst>
                                        </p:cTn>
                                        <p:tgtEl>
                                          <p:spTgt spid="18"/>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3000"/>
                                        <p:tgtEl>
                                          <p:spTgt spid="24"/>
                                        </p:tgtEl>
                                        <p:attrNameLst>
                                          <p:attrName>ppt_x</p:attrName>
                                        </p:attrNameLst>
                                      </p:cBhvr>
                                      <p:tavLst>
                                        <p:tav tm="0">
                                          <p:val>
                                            <p:strVal val="ppt_x"/>
                                          </p:val>
                                        </p:tav>
                                        <p:tav tm="100000">
                                          <p:val>
                                            <p:strVal val="1+ppt_w/2"/>
                                          </p:val>
                                        </p:tav>
                                      </p:tavLst>
                                    </p:anim>
                                    <p:anim calcmode="lin" valueType="num">
                                      <p:cBhvr additive="base">
                                        <p:cTn id="115" dur="3000"/>
                                        <p:tgtEl>
                                          <p:spTgt spid="24"/>
                                        </p:tgtEl>
                                        <p:attrNameLst>
                                          <p:attrName>ppt_y</p:attrName>
                                        </p:attrNameLst>
                                      </p:cBhvr>
                                      <p:tavLst>
                                        <p:tav tm="0">
                                          <p:val>
                                            <p:strVal val="ppt_y"/>
                                          </p:val>
                                        </p:tav>
                                        <p:tav tm="100000">
                                          <p:val>
                                            <p:strVal val="ppt_y"/>
                                          </p:val>
                                        </p:tav>
                                      </p:tavLst>
                                    </p:anim>
                                    <p:set>
                                      <p:cBhvr>
                                        <p:cTn id="116" dur="1" fill="hold">
                                          <p:stCondLst>
                                            <p:cond delay="2999"/>
                                          </p:stCondLst>
                                        </p:cTn>
                                        <p:tgtEl>
                                          <p:spTgt spid="24"/>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3000"/>
                                        <p:tgtEl>
                                          <p:spTgt spid="30"/>
                                        </p:tgtEl>
                                        <p:attrNameLst>
                                          <p:attrName>ppt_x</p:attrName>
                                        </p:attrNameLst>
                                      </p:cBhvr>
                                      <p:tavLst>
                                        <p:tav tm="0">
                                          <p:val>
                                            <p:strVal val="ppt_x"/>
                                          </p:val>
                                        </p:tav>
                                        <p:tav tm="100000">
                                          <p:val>
                                            <p:strVal val="1+ppt_w/2"/>
                                          </p:val>
                                        </p:tav>
                                      </p:tavLst>
                                    </p:anim>
                                    <p:anim calcmode="lin" valueType="num">
                                      <p:cBhvr additive="base">
                                        <p:cTn id="119" dur="3000"/>
                                        <p:tgtEl>
                                          <p:spTgt spid="30"/>
                                        </p:tgtEl>
                                        <p:attrNameLst>
                                          <p:attrName>ppt_y</p:attrName>
                                        </p:attrNameLst>
                                      </p:cBhvr>
                                      <p:tavLst>
                                        <p:tav tm="0">
                                          <p:val>
                                            <p:strVal val="ppt_y"/>
                                          </p:val>
                                        </p:tav>
                                        <p:tav tm="100000">
                                          <p:val>
                                            <p:strVal val="ppt_y"/>
                                          </p:val>
                                        </p:tav>
                                      </p:tavLst>
                                    </p:anim>
                                    <p:set>
                                      <p:cBhvr>
                                        <p:cTn id="120" dur="1" fill="hold">
                                          <p:stCondLst>
                                            <p:cond delay="2999"/>
                                          </p:stCondLst>
                                        </p:cTn>
                                        <p:tgtEl>
                                          <p:spTgt spid="30"/>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3000"/>
                                        <p:tgtEl>
                                          <p:spTgt spid="36"/>
                                        </p:tgtEl>
                                        <p:attrNameLst>
                                          <p:attrName>ppt_x</p:attrName>
                                        </p:attrNameLst>
                                      </p:cBhvr>
                                      <p:tavLst>
                                        <p:tav tm="0">
                                          <p:val>
                                            <p:strVal val="ppt_x"/>
                                          </p:val>
                                        </p:tav>
                                        <p:tav tm="100000">
                                          <p:val>
                                            <p:strVal val="1+ppt_w/2"/>
                                          </p:val>
                                        </p:tav>
                                      </p:tavLst>
                                    </p:anim>
                                    <p:anim calcmode="lin" valueType="num">
                                      <p:cBhvr additive="base">
                                        <p:cTn id="123" dur="3000"/>
                                        <p:tgtEl>
                                          <p:spTgt spid="36"/>
                                        </p:tgtEl>
                                        <p:attrNameLst>
                                          <p:attrName>ppt_y</p:attrName>
                                        </p:attrNameLst>
                                      </p:cBhvr>
                                      <p:tavLst>
                                        <p:tav tm="0">
                                          <p:val>
                                            <p:strVal val="ppt_y"/>
                                          </p:val>
                                        </p:tav>
                                        <p:tav tm="100000">
                                          <p:val>
                                            <p:strVal val="ppt_y"/>
                                          </p:val>
                                        </p:tav>
                                      </p:tavLst>
                                    </p:anim>
                                    <p:set>
                                      <p:cBhvr>
                                        <p:cTn id="124" dur="1" fill="hold">
                                          <p:stCondLst>
                                            <p:cond delay="2999"/>
                                          </p:stCondLst>
                                        </p:cTn>
                                        <p:tgtEl>
                                          <p:spTgt spid="36"/>
                                        </p:tgtEl>
                                        <p:attrNameLst>
                                          <p:attrName>style.visibility</p:attrName>
                                        </p:attrNameLst>
                                      </p:cBhvr>
                                      <p:to>
                                        <p:strVal val="hidden"/>
                                      </p:to>
                                    </p:set>
                                  </p:childTnLst>
                                </p:cTn>
                              </p:par>
                              <p:par>
                                <p:cTn id="125" presetID="8" presetClass="emph" presetSubtype="0" fill="hold" nodeType="withEffect">
                                  <p:stCondLst>
                                    <p:cond delay="0"/>
                                  </p:stCondLst>
                                  <p:childTnLst>
                                    <p:animRot by="21600000">
                                      <p:cBhvr>
                                        <p:cTn id="126" dur="3000" fill="hold"/>
                                        <p:tgtEl>
                                          <p:spTgt spid="6"/>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12"/>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18"/>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24"/>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30"/>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36"/>
                                        </p:tgtEl>
                                        <p:attrNameLst>
                                          <p:attrName>r</p:attrName>
                                        </p:attrNameLst>
                                      </p:cBhvr>
                                    </p:animRot>
                                  </p:childTnLst>
                                </p:cTn>
                              </p:par>
                              <p:par>
                                <p:cTn id="137" presetID="2" presetClass="exit" presetSubtype="8" fill="hold" nodeType="withEffect">
                                  <p:stCondLst>
                                    <p:cond delay="0"/>
                                  </p:stCondLst>
                                  <p:childTnLst>
                                    <p:anim calcmode="lin" valueType="num">
                                      <p:cBhvr additive="base">
                                        <p:cTn id="138" dur="3000"/>
                                        <p:tgtEl>
                                          <p:spTgt spid="5"/>
                                        </p:tgtEl>
                                        <p:attrNameLst>
                                          <p:attrName>ppt_x</p:attrName>
                                        </p:attrNameLst>
                                      </p:cBhvr>
                                      <p:tavLst>
                                        <p:tav tm="0">
                                          <p:val>
                                            <p:strVal val="ppt_x"/>
                                          </p:val>
                                        </p:tav>
                                        <p:tav tm="100000">
                                          <p:val>
                                            <p:strVal val="0-ppt_w/2"/>
                                          </p:val>
                                        </p:tav>
                                      </p:tavLst>
                                    </p:anim>
                                    <p:anim calcmode="lin" valueType="num">
                                      <p:cBhvr additive="base">
                                        <p:cTn id="139" dur="3000"/>
                                        <p:tgtEl>
                                          <p:spTgt spid="5"/>
                                        </p:tgtEl>
                                        <p:attrNameLst>
                                          <p:attrName>ppt_y</p:attrName>
                                        </p:attrNameLst>
                                      </p:cBhvr>
                                      <p:tavLst>
                                        <p:tav tm="0">
                                          <p:val>
                                            <p:strVal val="ppt_y"/>
                                          </p:val>
                                        </p:tav>
                                        <p:tav tm="100000">
                                          <p:val>
                                            <p:strVal val="ppt_y"/>
                                          </p:val>
                                        </p:tav>
                                      </p:tavLst>
                                    </p:anim>
                                    <p:set>
                                      <p:cBhvr>
                                        <p:cTn id="140" dur="1" fill="hold">
                                          <p:stCondLst>
                                            <p:cond delay="2999"/>
                                          </p:stCondLst>
                                        </p:cTn>
                                        <p:tgtEl>
                                          <p:spTgt spid="5"/>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0-ppt_w/2"/>
                                          </p:val>
                                        </p:tav>
                                      </p:tavLst>
                                    </p:anim>
                                    <p:anim calcmode="lin" valueType="num">
                                      <p:cBhvr additive="base">
                                        <p:cTn id="143" dur="3000"/>
                                        <p:tgtEl>
                                          <p:spTgt spid="11"/>
                                        </p:tgtEl>
                                        <p:attrNameLst>
                                          <p:attrName>ppt_y</p:attrName>
                                        </p:attrNameLst>
                                      </p:cBhvr>
                                      <p:tavLst>
                                        <p:tav tm="0">
                                          <p:val>
                                            <p:strVal val="ppt_y"/>
                                          </p:val>
                                        </p:tav>
                                        <p:tav tm="100000">
                                          <p:val>
                                            <p:strVal val="ppt_y"/>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3000"/>
                                        <p:tgtEl>
                                          <p:spTgt spid="17"/>
                                        </p:tgtEl>
                                        <p:attrNameLst>
                                          <p:attrName>ppt_x</p:attrName>
                                        </p:attrNameLst>
                                      </p:cBhvr>
                                      <p:tavLst>
                                        <p:tav tm="0">
                                          <p:val>
                                            <p:strVal val="ppt_x"/>
                                          </p:val>
                                        </p:tav>
                                        <p:tav tm="100000">
                                          <p:val>
                                            <p:strVal val="0-ppt_w/2"/>
                                          </p:val>
                                        </p:tav>
                                      </p:tavLst>
                                    </p:anim>
                                    <p:anim calcmode="lin" valueType="num">
                                      <p:cBhvr additive="base">
                                        <p:cTn id="147" dur="3000"/>
                                        <p:tgtEl>
                                          <p:spTgt spid="17"/>
                                        </p:tgtEl>
                                        <p:attrNameLst>
                                          <p:attrName>ppt_y</p:attrName>
                                        </p:attrNameLst>
                                      </p:cBhvr>
                                      <p:tavLst>
                                        <p:tav tm="0">
                                          <p:val>
                                            <p:strVal val="ppt_y"/>
                                          </p:val>
                                        </p:tav>
                                        <p:tav tm="100000">
                                          <p:val>
                                            <p:strVal val="ppt_y"/>
                                          </p:val>
                                        </p:tav>
                                      </p:tavLst>
                                    </p:anim>
                                    <p:set>
                                      <p:cBhvr>
                                        <p:cTn id="148" dur="1" fill="hold">
                                          <p:stCondLst>
                                            <p:cond delay="2999"/>
                                          </p:stCondLst>
                                        </p:cTn>
                                        <p:tgtEl>
                                          <p:spTgt spid="17"/>
                                        </p:tgtEl>
                                        <p:attrNameLst>
                                          <p:attrName>style.visibility</p:attrName>
                                        </p:attrNameLst>
                                      </p:cBhvr>
                                      <p:to>
                                        <p:strVal val="hidden"/>
                                      </p:to>
                                    </p:set>
                                  </p:childTnLst>
                                </p:cTn>
                              </p:par>
                              <p:par>
                                <p:cTn id="149" presetID="2" presetClass="exit" presetSubtype="8" fill="hold" nodeType="withEffect">
                                  <p:stCondLst>
                                    <p:cond delay="0"/>
                                  </p:stCondLst>
                                  <p:childTnLst>
                                    <p:anim calcmode="lin" valueType="num">
                                      <p:cBhvr additive="base">
                                        <p:cTn id="150" dur="3000"/>
                                        <p:tgtEl>
                                          <p:spTgt spid="23"/>
                                        </p:tgtEl>
                                        <p:attrNameLst>
                                          <p:attrName>ppt_x</p:attrName>
                                        </p:attrNameLst>
                                      </p:cBhvr>
                                      <p:tavLst>
                                        <p:tav tm="0">
                                          <p:val>
                                            <p:strVal val="ppt_x"/>
                                          </p:val>
                                        </p:tav>
                                        <p:tav tm="100000">
                                          <p:val>
                                            <p:strVal val="0-ppt_w/2"/>
                                          </p:val>
                                        </p:tav>
                                      </p:tavLst>
                                    </p:anim>
                                    <p:anim calcmode="lin" valueType="num">
                                      <p:cBhvr additive="base">
                                        <p:cTn id="151" dur="3000"/>
                                        <p:tgtEl>
                                          <p:spTgt spid="23"/>
                                        </p:tgtEl>
                                        <p:attrNameLst>
                                          <p:attrName>ppt_y</p:attrName>
                                        </p:attrNameLst>
                                      </p:cBhvr>
                                      <p:tavLst>
                                        <p:tav tm="0">
                                          <p:val>
                                            <p:strVal val="ppt_y"/>
                                          </p:val>
                                        </p:tav>
                                        <p:tav tm="100000">
                                          <p:val>
                                            <p:strVal val="ppt_y"/>
                                          </p:val>
                                        </p:tav>
                                      </p:tavLst>
                                    </p:anim>
                                    <p:set>
                                      <p:cBhvr>
                                        <p:cTn id="152" dur="1" fill="hold">
                                          <p:stCondLst>
                                            <p:cond delay="2999"/>
                                          </p:stCondLst>
                                        </p:cTn>
                                        <p:tgtEl>
                                          <p:spTgt spid="23"/>
                                        </p:tgtEl>
                                        <p:attrNameLst>
                                          <p:attrName>style.visibility</p:attrName>
                                        </p:attrNameLst>
                                      </p:cBhvr>
                                      <p:to>
                                        <p:strVal val="hidden"/>
                                      </p:to>
                                    </p:set>
                                  </p:childTnLst>
                                </p:cTn>
                              </p:par>
                              <p:par>
                                <p:cTn id="153" presetID="2" presetClass="exit" presetSubtype="8" fill="hold" nodeType="withEffect">
                                  <p:stCondLst>
                                    <p:cond delay="0"/>
                                  </p:stCondLst>
                                  <p:childTnLst>
                                    <p:anim calcmode="lin" valueType="num">
                                      <p:cBhvr additive="base">
                                        <p:cTn id="154" dur="3000"/>
                                        <p:tgtEl>
                                          <p:spTgt spid="29"/>
                                        </p:tgtEl>
                                        <p:attrNameLst>
                                          <p:attrName>ppt_x</p:attrName>
                                        </p:attrNameLst>
                                      </p:cBhvr>
                                      <p:tavLst>
                                        <p:tav tm="0">
                                          <p:val>
                                            <p:strVal val="ppt_x"/>
                                          </p:val>
                                        </p:tav>
                                        <p:tav tm="100000">
                                          <p:val>
                                            <p:strVal val="0-ppt_w/2"/>
                                          </p:val>
                                        </p:tav>
                                      </p:tavLst>
                                    </p:anim>
                                    <p:anim calcmode="lin" valueType="num">
                                      <p:cBhvr additive="base">
                                        <p:cTn id="155" dur="3000"/>
                                        <p:tgtEl>
                                          <p:spTgt spid="29"/>
                                        </p:tgtEl>
                                        <p:attrNameLst>
                                          <p:attrName>ppt_y</p:attrName>
                                        </p:attrNameLst>
                                      </p:cBhvr>
                                      <p:tavLst>
                                        <p:tav tm="0">
                                          <p:val>
                                            <p:strVal val="ppt_y"/>
                                          </p:val>
                                        </p:tav>
                                        <p:tav tm="100000">
                                          <p:val>
                                            <p:strVal val="ppt_y"/>
                                          </p:val>
                                        </p:tav>
                                      </p:tavLst>
                                    </p:anim>
                                    <p:set>
                                      <p:cBhvr>
                                        <p:cTn id="156" dur="1" fill="hold">
                                          <p:stCondLst>
                                            <p:cond delay="2999"/>
                                          </p:stCondLst>
                                        </p:cTn>
                                        <p:tgtEl>
                                          <p:spTgt spid="29"/>
                                        </p:tgtEl>
                                        <p:attrNameLst>
                                          <p:attrName>style.visibility</p:attrName>
                                        </p:attrNameLst>
                                      </p:cBhvr>
                                      <p:to>
                                        <p:strVal val="hidden"/>
                                      </p:to>
                                    </p:set>
                                  </p:childTnLst>
                                </p:cTn>
                              </p:par>
                              <p:par>
                                <p:cTn id="157" presetID="2" presetClass="exit" presetSubtype="8" fill="hold" nodeType="withEffect">
                                  <p:stCondLst>
                                    <p:cond delay="0"/>
                                  </p:stCondLst>
                                  <p:childTnLst>
                                    <p:anim calcmode="lin" valueType="num">
                                      <p:cBhvr additive="base">
                                        <p:cTn id="158" dur="3000"/>
                                        <p:tgtEl>
                                          <p:spTgt spid="35"/>
                                        </p:tgtEl>
                                        <p:attrNameLst>
                                          <p:attrName>ppt_x</p:attrName>
                                        </p:attrNameLst>
                                      </p:cBhvr>
                                      <p:tavLst>
                                        <p:tav tm="0">
                                          <p:val>
                                            <p:strVal val="ppt_x"/>
                                          </p:val>
                                        </p:tav>
                                        <p:tav tm="100000">
                                          <p:val>
                                            <p:strVal val="0-ppt_w/2"/>
                                          </p:val>
                                        </p:tav>
                                      </p:tavLst>
                                    </p:anim>
                                    <p:anim calcmode="lin" valueType="num">
                                      <p:cBhvr additive="base">
                                        <p:cTn id="159" dur="3000"/>
                                        <p:tgtEl>
                                          <p:spTgt spid="35"/>
                                        </p:tgtEl>
                                        <p:attrNameLst>
                                          <p:attrName>ppt_y</p:attrName>
                                        </p:attrNameLst>
                                      </p:cBhvr>
                                      <p:tavLst>
                                        <p:tav tm="0">
                                          <p:val>
                                            <p:strVal val="ppt_y"/>
                                          </p:val>
                                        </p:tav>
                                        <p:tav tm="100000">
                                          <p:val>
                                            <p:strVal val="ppt_y"/>
                                          </p:val>
                                        </p:tav>
                                      </p:tavLst>
                                    </p:anim>
                                    <p:set>
                                      <p:cBhvr>
                                        <p:cTn id="160" dur="1" fill="hold">
                                          <p:stCondLst>
                                            <p:cond delay="2999"/>
                                          </p:stCondLst>
                                        </p:cTn>
                                        <p:tgtEl>
                                          <p:spTgt spid="35"/>
                                        </p:tgtEl>
                                        <p:attrNameLst>
                                          <p:attrName>style.visibility</p:attrName>
                                        </p:attrNameLst>
                                      </p:cBhvr>
                                      <p:to>
                                        <p:strVal val="hidden"/>
                                      </p:to>
                                    </p:set>
                                  </p:childTnLst>
                                </p:cTn>
                              </p:par>
                              <p:par>
                                <p:cTn id="161" presetID="8" presetClass="emph" presetSubtype="0" fill="hold" nodeType="withEffect">
                                  <p:stCondLst>
                                    <p:cond delay="0"/>
                                  </p:stCondLst>
                                  <p:childTnLst>
                                    <p:animRot by="-21600000">
                                      <p:cBhvr>
                                        <p:cTn id="162" dur="3000" fill="hold"/>
                                        <p:tgtEl>
                                          <p:spTgt spid="5"/>
                                        </p:tgtEl>
                                        <p:attrNameLst>
                                          <p:attrName>r</p:attrName>
                                        </p:attrNameLst>
                                      </p:cBhvr>
                                    </p:animRot>
                                  </p:childTnLst>
                                </p:cTn>
                              </p:par>
                              <p:par>
                                <p:cTn id="163" presetID="8" presetClass="emph" presetSubtype="0" fill="hold" nodeType="withEffect">
                                  <p:stCondLst>
                                    <p:cond delay="0"/>
                                  </p:stCondLst>
                                  <p:childTnLst>
                                    <p:animRot by="-21600000">
                                      <p:cBhvr>
                                        <p:cTn id="164" dur="3000" fill="hold"/>
                                        <p:tgtEl>
                                          <p:spTgt spid="11"/>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17"/>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23"/>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29"/>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35"/>
                                        </p:tgtEl>
                                        <p:attrNameLst>
                                          <p:attrName>r</p:attrName>
                                        </p:attrNameLst>
                                      </p:cBhvr>
                                    </p:animRot>
                                  </p:childTnLst>
                                </p:cTn>
                              </p:par>
                              <p:par>
                                <p:cTn id="173" presetID="23" presetClass="entr" presetSubtype="288"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 calcmode="lin" valueType="num">
                                      <p:cBhvr>
                                        <p:cTn id="175" dur="4000" fill="hold"/>
                                        <p:tgtEl>
                                          <p:spTgt spid="4"/>
                                        </p:tgtEl>
                                        <p:attrNameLst>
                                          <p:attrName>ppt_w</p:attrName>
                                        </p:attrNameLst>
                                      </p:cBhvr>
                                      <p:tavLst>
                                        <p:tav tm="0">
                                          <p:val>
                                            <p:strVal val="4/3*#ppt_w"/>
                                          </p:val>
                                        </p:tav>
                                        <p:tav tm="100000">
                                          <p:val>
                                            <p:strVal val="#ppt_w"/>
                                          </p:val>
                                        </p:tav>
                                      </p:tavLst>
                                    </p:anim>
                                    <p:anim calcmode="lin" valueType="num">
                                      <p:cBhvr>
                                        <p:cTn id="176" dur="4000" fill="hold"/>
                                        <p:tgtEl>
                                          <p:spTgt spid="4"/>
                                        </p:tgtEl>
                                        <p:attrNameLst>
                                          <p:attrName>ppt_h</p:attrName>
                                        </p:attrNameLst>
                                      </p:cBhvr>
                                      <p:tavLst>
                                        <p:tav tm="0">
                                          <p:val>
                                            <p:strVal val="4/3*#ppt_h"/>
                                          </p:val>
                                        </p:tav>
                                        <p:tav tm="100000">
                                          <p:val>
                                            <p:strVal val="#ppt_h"/>
                                          </p:val>
                                        </p:tav>
                                      </p:tavLst>
                                    </p:anim>
                                  </p:childTnLst>
                                </p:cTn>
                              </p:par>
                              <p:par>
                                <p:cTn id="177" presetID="16" presetClass="entr" presetSubtype="37"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Effect transition="in" filter="barn(outVertical)">
                                      <p:cBhvr>
                                        <p:cTn id="179" dur="3000"/>
                                        <p:tgtEl>
                                          <p:spTgt spid="4"/>
                                        </p:tgtEl>
                                      </p:cBhvr>
                                    </p:animEffect>
                                  </p:childTnLst>
                                </p:cTn>
                              </p:par>
                            </p:childTnLst>
                          </p:cTn>
                        </p:par>
                        <p:par>
                          <p:cTn id="180" fill="hold">
                            <p:stCondLst>
                              <p:cond delay="4000"/>
                            </p:stCondLst>
                            <p:childTnLst>
                              <p:par>
                                <p:cTn id="181" presetID="40" presetClass="entr" presetSubtype="0" fill="hold" grpId="0" nodeType="afterEffect">
                                  <p:stCondLst>
                                    <p:cond delay="0"/>
                                  </p:stCondLst>
                                  <p:iterate type="lt">
                                    <p:tmPct val="10000"/>
                                  </p:iterate>
                                  <p:childTnLst>
                                    <p:set>
                                      <p:cBhvr>
                                        <p:cTn id="182" dur="1" fill="hold">
                                          <p:stCondLst>
                                            <p:cond delay="0"/>
                                          </p:stCondLst>
                                        </p:cTn>
                                        <p:tgtEl>
                                          <p:spTgt spid="15"/>
                                        </p:tgtEl>
                                        <p:attrNameLst>
                                          <p:attrName>style.visibility</p:attrName>
                                        </p:attrNameLst>
                                      </p:cBhvr>
                                      <p:to>
                                        <p:strVal val="visible"/>
                                      </p:to>
                                    </p:set>
                                    <p:animEffect transition="in" filter="fade">
                                      <p:cBhvr>
                                        <p:cTn id="183" dur="1000"/>
                                        <p:tgtEl>
                                          <p:spTgt spid="15"/>
                                        </p:tgtEl>
                                      </p:cBhvr>
                                    </p:animEffect>
                                    <p:anim calcmode="lin" valueType="num">
                                      <p:cBhvr>
                                        <p:cTn id="184" dur="1000" fill="hold"/>
                                        <p:tgtEl>
                                          <p:spTgt spid="15"/>
                                        </p:tgtEl>
                                        <p:attrNameLst>
                                          <p:attrName>ppt_x</p:attrName>
                                        </p:attrNameLst>
                                      </p:cBhvr>
                                      <p:tavLst>
                                        <p:tav tm="0">
                                          <p:val>
                                            <p:strVal val="#ppt_x-.1"/>
                                          </p:val>
                                        </p:tav>
                                        <p:tav tm="100000">
                                          <p:val>
                                            <p:strVal val="#ppt_x"/>
                                          </p:val>
                                        </p:tav>
                                      </p:tavLst>
                                    </p:anim>
                                    <p:anim calcmode="lin" valueType="num">
                                      <p:cBhvr>
                                        <p:cTn id="18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2-national-geographic.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scene3d>
            <a:camera prst="orthographicFront"/>
            <a:lightRig rig="threePt" dir="t"/>
          </a:scene3d>
          <a:sp3d>
            <a:bevelT w="254000" h="190500" prst="convex"/>
          </a:sp3d>
        </p:spPr>
      </p:pic>
      <p:sp>
        <p:nvSpPr>
          <p:cNvPr id="28" name="27 Luna"/>
          <p:cNvSpPr/>
          <p:nvPr/>
        </p:nvSpPr>
        <p:spPr>
          <a:xfrm rot="1689553">
            <a:off x="4251326" y="-384334"/>
            <a:ext cx="3478213" cy="5149216"/>
          </a:xfrm>
          <a:prstGeom prst="moon">
            <a:avLst>
              <a:gd name="adj" fmla="val 21715"/>
            </a:avLst>
          </a:prstGeom>
          <a:solidFill>
            <a:schemeClr val="tx2">
              <a:lumMod val="75000"/>
              <a:alpha val="60000"/>
            </a:schemeClr>
          </a:solidFill>
          <a:ln w="3175">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9" name="28 Luna"/>
          <p:cNvSpPr/>
          <p:nvPr/>
        </p:nvSpPr>
        <p:spPr>
          <a:xfrm rot="20130617" flipH="1">
            <a:off x="1238251" y="-264319"/>
            <a:ext cx="3629025" cy="5072063"/>
          </a:xfrm>
          <a:prstGeom prst="moon">
            <a:avLst>
              <a:gd name="adj" fmla="val 24345"/>
            </a:avLst>
          </a:prstGeom>
          <a:solidFill>
            <a:schemeClr val="tx2">
              <a:lumMod val="75000"/>
              <a:alpha val="60000"/>
            </a:schemeClr>
          </a:solidFill>
          <a:ln w="3175">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30" name="29 Luna"/>
          <p:cNvSpPr/>
          <p:nvPr/>
        </p:nvSpPr>
        <p:spPr>
          <a:xfrm rot="20130617" flipH="1">
            <a:off x="1395414" y="180023"/>
            <a:ext cx="3629025" cy="4606290"/>
          </a:xfrm>
          <a:prstGeom prst="moon">
            <a:avLst>
              <a:gd name="adj" fmla="val 24345"/>
            </a:avLst>
          </a:prstGeom>
          <a:solidFill>
            <a:schemeClr val="tx2">
              <a:lumMod val="75000"/>
              <a:alpha val="60000"/>
            </a:schemeClr>
          </a:solidFill>
          <a:ln w="3175">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31" name="30 Luna"/>
          <p:cNvSpPr/>
          <p:nvPr/>
        </p:nvSpPr>
        <p:spPr>
          <a:xfrm rot="1689553">
            <a:off x="4214813" y="64295"/>
            <a:ext cx="3232150" cy="4642008"/>
          </a:xfrm>
          <a:prstGeom prst="moon">
            <a:avLst>
              <a:gd name="adj" fmla="val 21715"/>
            </a:avLst>
          </a:prstGeom>
          <a:solidFill>
            <a:schemeClr val="tx2">
              <a:lumMod val="75000"/>
              <a:alpha val="60000"/>
            </a:schemeClr>
          </a:solidFill>
          <a:ln w="3175">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32" name="31 Luna"/>
          <p:cNvSpPr/>
          <p:nvPr/>
        </p:nvSpPr>
        <p:spPr>
          <a:xfrm rot="20130617" flipH="1">
            <a:off x="1557338" y="648653"/>
            <a:ext cx="3973512" cy="4060508"/>
          </a:xfrm>
          <a:prstGeom prst="moon">
            <a:avLst>
              <a:gd name="adj" fmla="val 24345"/>
            </a:avLst>
          </a:prstGeom>
          <a:solidFill>
            <a:schemeClr val="tx2">
              <a:lumMod val="75000"/>
              <a:alpha val="60000"/>
            </a:schemeClr>
          </a:solidFill>
          <a:ln w="3175">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33" name="32 Luna"/>
          <p:cNvSpPr/>
          <p:nvPr/>
        </p:nvSpPr>
        <p:spPr>
          <a:xfrm rot="1689553">
            <a:off x="3956050" y="501492"/>
            <a:ext cx="3297238" cy="4111943"/>
          </a:xfrm>
          <a:prstGeom prst="moon">
            <a:avLst>
              <a:gd name="adj" fmla="val 21715"/>
            </a:avLst>
          </a:prstGeom>
          <a:solidFill>
            <a:schemeClr val="tx2">
              <a:lumMod val="75000"/>
              <a:alpha val="60000"/>
            </a:schemeClr>
          </a:solidFill>
          <a:ln w="3175">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34" name="33 Luna"/>
          <p:cNvSpPr/>
          <p:nvPr/>
        </p:nvSpPr>
        <p:spPr>
          <a:xfrm rot="20130617" flipH="1">
            <a:off x="1876425" y="1148715"/>
            <a:ext cx="3657600" cy="3507582"/>
          </a:xfrm>
          <a:prstGeom prst="moon">
            <a:avLst>
              <a:gd name="adj" fmla="val 24345"/>
            </a:avLst>
          </a:prstGeom>
          <a:solidFill>
            <a:schemeClr val="tx2">
              <a:lumMod val="75000"/>
              <a:alpha val="60000"/>
            </a:schemeClr>
          </a:solidFill>
          <a:ln w="3175">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35" name="34 Luna"/>
          <p:cNvSpPr/>
          <p:nvPr/>
        </p:nvSpPr>
        <p:spPr>
          <a:xfrm rot="1367760">
            <a:off x="3810000" y="1174433"/>
            <a:ext cx="3257550" cy="3637598"/>
          </a:xfrm>
          <a:prstGeom prst="moon">
            <a:avLst>
              <a:gd name="adj" fmla="val 21715"/>
            </a:avLst>
          </a:prstGeom>
          <a:solidFill>
            <a:schemeClr val="tx2">
              <a:lumMod val="75000"/>
              <a:alpha val="60000"/>
            </a:schemeClr>
          </a:solidFill>
          <a:ln w="3175">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36" name="35 Luna"/>
          <p:cNvSpPr/>
          <p:nvPr/>
        </p:nvSpPr>
        <p:spPr>
          <a:xfrm rot="20425737" flipH="1">
            <a:off x="1974851" y="1667352"/>
            <a:ext cx="3617913" cy="3076098"/>
          </a:xfrm>
          <a:prstGeom prst="moon">
            <a:avLst>
              <a:gd name="adj" fmla="val 24345"/>
            </a:avLst>
          </a:prstGeom>
          <a:solidFill>
            <a:schemeClr val="tx2">
              <a:lumMod val="75000"/>
              <a:alpha val="60000"/>
            </a:schemeClr>
          </a:solidFill>
          <a:ln w="3175">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37" name="36 Luna"/>
          <p:cNvSpPr/>
          <p:nvPr/>
        </p:nvSpPr>
        <p:spPr>
          <a:xfrm rot="1367760">
            <a:off x="3967163" y="1705928"/>
            <a:ext cx="2565400" cy="3027522"/>
          </a:xfrm>
          <a:prstGeom prst="moon">
            <a:avLst>
              <a:gd name="adj" fmla="val 24523"/>
            </a:avLst>
          </a:prstGeom>
          <a:solidFill>
            <a:schemeClr val="tx2">
              <a:lumMod val="75000"/>
              <a:alpha val="60000"/>
            </a:schemeClr>
          </a:solidFill>
          <a:ln w="3175">
            <a:noFill/>
            <a:prstDash val="sysDot"/>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CuadroTexto"/>
          <p:cNvSpPr txBox="1"/>
          <p:nvPr/>
        </p:nvSpPr>
        <p:spPr>
          <a:xfrm>
            <a:off x="683568" y="4083918"/>
            <a:ext cx="7848600" cy="922338"/>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Años más tarde, cuando el parque pudo ser ya visitado por el público en general, fueron muchas las parejas de enamorados las que decían haber sentido la presencia de este habitante del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parque.</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
        <p:nvSpPr>
          <p:cNvPr id="14" name="13 CuadroTexto"/>
          <p:cNvSpPr txBox="1"/>
          <p:nvPr/>
        </p:nvSpPr>
        <p:spPr>
          <a:xfrm>
            <a:off x="1979712" y="843558"/>
            <a:ext cx="4645824" cy="461665"/>
          </a:xfrm>
          <a:prstGeom prst="rect">
            <a:avLst/>
          </a:prstGeom>
          <a:noFill/>
        </p:spPr>
        <p:txBody>
          <a:bodyPr wrap="none">
            <a:spAutoFit/>
          </a:bodyPr>
          <a:lstStyle/>
          <a:p>
            <a:pPr fontAlgn="auto">
              <a:spcBef>
                <a:spcPts val="0"/>
              </a:spcBef>
              <a:spcAft>
                <a:spcPts val="0"/>
              </a:spcAft>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mn-cs"/>
              </a:rPr>
              <a:t>Monumento a Ruperto Chapí</a:t>
            </a:r>
          </a:p>
        </p:txBody>
      </p:sp>
    </p:spTree>
  </p:cSld>
  <p:clrMapOvr>
    <a:masterClrMapping/>
  </p:clrMapOvr>
  <p:transition spd="med" advTm="3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3000" fill="hold"/>
                                        <p:tgtEl>
                                          <p:spTgt spid="29"/>
                                        </p:tgtEl>
                                        <p:attrNameLst>
                                          <p:attrName>ppt_x</p:attrName>
                                        </p:attrNameLst>
                                      </p:cBhvr>
                                      <p:tavLst>
                                        <p:tav tm="0">
                                          <p:val>
                                            <p:strVal val="#ppt_x"/>
                                          </p:val>
                                        </p:tav>
                                        <p:tav tm="100000">
                                          <p:val>
                                            <p:strVal val="#ppt_x"/>
                                          </p:val>
                                        </p:tav>
                                      </p:tavLst>
                                    </p:anim>
                                    <p:anim calcmode="lin" valueType="num">
                                      <p:cBhvr additive="base">
                                        <p:cTn id="8" dur="3000" fill="hold"/>
                                        <p:tgtEl>
                                          <p:spTgt spid="2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3000" fill="hold"/>
                                        <p:tgtEl>
                                          <p:spTgt spid="30"/>
                                        </p:tgtEl>
                                        <p:attrNameLst>
                                          <p:attrName>ppt_x</p:attrName>
                                        </p:attrNameLst>
                                      </p:cBhvr>
                                      <p:tavLst>
                                        <p:tav tm="0">
                                          <p:val>
                                            <p:strVal val="#ppt_x"/>
                                          </p:val>
                                        </p:tav>
                                        <p:tav tm="100000">
                                          <p:val>
                                            <p:strVal val="#ppt_x"/>
                                          </p:val>
                                        </p:tav>
                                      </p:tavLst>
                                    </p:anim>
                                    <p:anim calcmode="lin" valueType="num">
                                      <p:cBhvr additive="base">
                                        <p:cTn id="12" dur="3000" fill="hold"/>
                                        <p:tgtEl>
                                          <p:spTgt spid="30"/>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3000" fill="hold"/>
                                        <p:tgtEl>
                                          <p:spTgt spid="32"/>
                                        </p:tgtEl>
                                        <p:attrNameLst>
                                          <p:attrName>ppt_x</p:attrName>
                                        </p:attrNameLst>
                                      </p:cBhvr>
                                      <p:tavLst>
                                        <p:tav tm="0">
                                          <p:val>
                                            <p:strVal val="#ppt_x"/>
                                          </p:val>
                                        </p:tav>
                                        <p:tav tm="100000">
                                          <p:val>
                                            <p:strVal val="#ppt_x"/>
                                          </p:val>
                                        </p:tav>
                                      </p:tavLst>
                                    </p:anim>
                                    <p:anim calcmode="lin" valueType="num">
                                      <p:cBhvr additive="base">
                                        <p:cTn id="16" dur="3000" fill="hold"/>
                                        <p:tgtEl>
                                          <p:spTgt spid="32"/>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additive="base">
                                        <p:cTn id="19" dur="3000" fill="hold"/>
                                        <p:tgtEl>
                                          <p:spTgt spid="34"/>
                                        </p:tgtEl>
                                        <p:attrNameLst>
                                          <p:attrName>ppt_x</p:attrName>
                                        </p:attrNameLst>
                                      </p:cBhvr>
                                      <p:tavLst>
                                        <p:tav tm="0">
                                          <p:val>
                                            <p:strVal val="#ppt_x"/>
                                          </p:val>
                                        </p:tav>
                                        <p:tav tm="100000">
                                          <p:val>
                                            <p:strVal val="#ppt_x"/>
                                          </p:val>
                                        </p:tav>
                                      </p:tavLst>
                                    </p:anim>
                                    <p:anim calcmode="lin" valueType="num">
                                      <p:cBhvr additive="base">
                                        <p:cTn id="20" dur="3000" fill="hold"/>
                                        <p:tgtEl>
                                          <p:spTgt spid="34"/>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additive="base">
                                        <p:cTn id="23" dur="3000" fill="hold"/>
                                        <p:tgtEl>
                                          <p:spTgt spid="36"/>
                                        </p:tgtEl>
                                        <p:attrNameLst>
                                          <p:attrName>ppt_x</p:attrName>
                                        </p:attrNameLst>
                                      </p:cBhvr>
                                      <p:tavLst>
                                        <p:tav tm="0">
                                          <p:val>
                                            <p:strVal val="#ppt_x"/>
                                          </p:val>
                                        </p:tav>
                                        <p:tav tm="100000">
                                          <p:val>
                                            <p:strVal val="#ppt_x"/>
                                          </p:val>
                                        </p:tav>
                                      </p:tavLst>
                                    </p:anim>
                                    <p:anim calcmode="lin" valueType="num">
                                      <p:cBhvr additive="base">
                                        <p:cTn id="24" dur="3000" fill="hold"/>
                                        <p:tgtEl>
                                          <p:spTgt spid="36"/>
                                        </p:tgtEl>
                                        <p:attrNameLst>
                                          <p:attrName>ppt_y</p:attrName>
                                        </p:attrNameLst>
                                      </p:cBhvr>
                                      <p:tavLst>
                                        <p:tav tm="0">
                                          <p:val>
                                            <p:strVal val="1+#ppt_h/2"/>
                                          </p:val>
                                        </p:tav>
                                        <p:tav tm="100000">
                                          <p:val>
                                            <p:strVal val="#ppt_y"/>
                                          </p:val>
                                        </p:tav>
                                      </p:tavLst>
                                    </p:anim>
                                  </p:childTnLst>
                                </p:cTn>
                              </p:par>
                              <p:par>
                                <p:cTn id="25" presetID="8" presetClass="emph" presetSubtype="0" fill="hold" nodeType="withEffect">
                                  <p:stCondLst>
                                    <p:cond delay="0"/>
                                  </p:stCondLst>
                                  <p:childTnLst>
                                    <p:animRot by="21600000">
                                      <p:cBhvr>
                                        <p:cTn id="26" dur="3000" fill="hold"/>
                                        <p:tgtEl>
                                          <p:spTgt spid="29"/>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30"/>
                                        </p:tgtEl>
                                        <p:attrNameLst>
                                          <p:attrName>r</p:attrName>
                                        </p:attrNameLst>
                                      </p:cBhvr>
                                    </p:animRot>
                                  </p:childTnLst>
                                </p:cTn>
                              </p:par>
                              <p:par>
                                <p:cTn id="29" presetID="8" presetClass="emph" presetSubtype="0" fill="hold" nodeType="withEffect">
                                  <p:stCondLst>
                                    <p:cond delay="0"/>
                                  </p:stCondLst>
                                  <p:childTnLst>
                                    <p:animRot by="21600000">
                                      <p:cBhvr>
                                        <p:cTn id="30" dur="3000" fill="hold"/>
                                        <p:tgtEl>
                                          <p:spTgt spid="32"/>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34"/>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36"/>
                                        </p:tgtEl>
                                        <p:attrNameLst>
                                          <p:attrName>r</p:attrName>
                                        </p:attrNameLst>
                                      </p:cBhvr>
                                    </p:animRot>
                                  </p:childTnLst>
                                </p:cTn>
                              </p:par>
                              <p:par>
                                <p:cTn id="35" presetID="2" presetClass="entr" presetSubtype="4" fill="hold" nodeType="with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3000" fill="hold"/>
                                        <p:tgtEl>
                                          <p:spTgt spid="28"/>
                                        </p:tgtEl>
                                        <p:attrNameLst>
                                          <p:attrName>ppt_x</p:attrName>
                                        </p:attrNameLst>
                                      </p:cBhvr>
                                      <p:tavLst>
                                        <p:tav tm="0">
                                          <p:val>
                                            <p:strVal val="#ppt_x"/>
                                          </p:val>
                                        </p:tav>
                                        <p:tav tm="100000">
                                          <p:val>
                                            <p:strVal val="#ppt_x"/>
                                          </p:val>
                                        </p:tav>
                                      </p:tavLst>
                                    </p:anim>
                                    <p:anim calcmode="lin" valueType="num">
                                      <p:cBhvr additive="base">
                                        <p:cTn id="38" dur="3000" fill="hold"/>
                                        <p:tgtEl>
                                          <p:spTgt spid="28"/>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additive="base">
                                        <p:cTn id="41" dur="3000" fill="hold"/>
                                        <p:tgtEl>
                                          <p:spTgt spid="31"/>
                                        </p:tgtEl>
                                        <p:attrNameLst>
                                          <p:attrName>ppt_x</p:attrName>
                                        </p:attrNameLst>
                                      </p:cBhvr>
                                      <p:tavLst>
                                        <p:tav tm="0">
                                          <p:val>
                                            <p:strVal val="#ppt_x"/>
                                          </p:val>
                                        </p:tav>
                                        <p:tav tm="100000">
                                          <p:val>
                                            <p:strVal val="#ppt_x"/>
                                          </p:val>
                                        </p:tav>
                                      </p:tavLst>
                                    </p:anim>
                                    <p:anim calcmode="lin" valueType="num">
                                      <p:cBhvr additive="base">
                                        <p:cTn id="42" dur="3000" fill="hold"/>
                                        <p:tgtEl>
                                          <p:spTgt spid="3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33"/>
                                        </p:tgtEl>
                                        <p:attrNameLst>
                                          <p:attrName>style.visibility</p:attrName>
                                        </p:attrNameLst>
                                      </p:cBhvr>
                                      <p:to>
                                        <p:strVal val="visible"/>
                                      </p:to>
                                    </p:set>
                                    <p:anim calcmode="lin" valueType="num">
                                      <p:cBhvr additive="base">
                                        <p:cTn id="45" dur="3000" fill="hold"/>
                                        <p:tgtEl>
                                          <p:spTgt spid="33"/>
                                        </p:tgtEl>
                                        <p:attrNameLst>
                                          <p:attrName>ppt_x</p:attrName>
                                        </p:attrNameLst>
                                      </p:cBhvr>
                                      <p:tavLst>
                                        <p:tav tm="0">
                                          <p:val>
                                            <p:strVal val="#ppt_x"/>
                                          </p:val>
                                        </p:tav>
                                        <p:tav tm="100000">
                                          <p:val>
                                            <p:strVal val="#ppt_x"/>
                                          </p:val>
                                        </p:tav>
                                      </p:tavLst>
                                    </p:anim>
                                    <p:anim calcmode="lin" valueType="num">
                                      <p:cBhvr additive="base">
                                        <p:cTn id="46" dur="3000" fill="hold"/>
                                        <p:tgtEl>
                                          <p:spTgt spid="3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35"/>
                                        </p:tgtEl>
                                        <p:attrNameLst>
                                          <p:attrName>style.visibility</p:attrName>
                                        </p:attrNameLst>
                                      </p:cBhvr>
                                      <p:to>
                                        <p:strVal val="visible"/>
                                      </p:to>
                                    </p:set>
                                    <p:anim calcmode="lin" valueType="num">
                                      <p:cBhvr additive="base">
                                        <p:cTn id="49" dur="3000" fill="hold"/>
                                        <p:tgtEl>
                                          <p:spTgt spid="35"/>
                                        </p:tgtEl>
                                        <p:attrNameLst>
                                          <p:attrName>ppt_x</p:attrName>
                                        </p:attrNameLst>
                                      </p:cBhvr>
                                      <p:tavLst>
                                        <p:tav tm="0">
                                          <p:val>
                                            <p:strVal val="#ppt_x"/>
                                          </p:val>
                                        </p:tav>
                                        <p:tav tm="100000">
                                          <p:val>
                                            <p:strVal val="#ppt_x"/>
                                          </p:val>
                                        </p:tav>
                                      </p:tavLst>
                                    </p:anim>
                                    <p:anim calcmode="lin" valueType="num">
                                      <p:cBhvr additive="base">
                                        <p:cTn id="50" dur="3000" fill="hold"/>
                                        <p:tgtEl>
                                          <p:spTgt spid="35"/>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37"/>
                                        </p:tgtEl>
                                        <p:attrNameLst>
                                          <p:attrName>style.visibility</p:attrName>
                                        </p:attrNameLst>
                                      </p:cBhvr>
                                      <p:to>
                                        <p:strVal val="visible"/>
                                      </p:to>
                                    </p:set>
                                    <p:anim calcmode="lin" valueType="num">
                                      <p:cBhvr additive="base">
                                        <p:cTn id="53" dur="3000" fill="hold"/>
                                        <p:tgtEl>
                                          <p:spTgt spid="37"/>
                                        </p:tgtEl>
                                        <p:attrNameLst>
                                          <p:attrName>ppt_x</p:attrName>
                                        </p:attrNameLst>
                                      </p:cBhvr>
                                      <p:tavLst>
                                        <p:tav tm="0">
                                          <p:val>
                                            <p:strVal val="#ppt_x"/>
                                          </p:val>
                                        </p:tav>
                                        <p:tav tm="100000">
                                          <p:val>
                                            <p:strVal val="#ppt_x"/>
                                          </p:val>
                                        </p:tav>
                                      </p:tavLst>
                                    </p:anim>
                                    <p:anim calcmode="lin" valueType="num">
                                      <p:cBhvr additive="base">
                                        <p:cTn id="54" dur="3000" fill="hold"/>
                                        <p:tgtEl>
                                          <p:spTgt spid="37"/>
                                        </p:tgtEl>
                                        <p:attrNameLst>
                                          <p:attrName>ppt_y</p:attrName>
                                        </p:attrNameLst>
                                      </p:cBhvr>
                                      <p:tavLst>
                                        <p:tav tm="0">
                                          <p:val>
                                            <p:strVal val="1+#ppt_h/2"/>
                                          </p:val>
                                        </p:tav>
                                        <p:tav tm="100000">
                                          <p:val>
                                            <p:strVal val="#ppt_y"/>
                                          </p:val>
                                        </p:tav>
                                      </p:tavLst>
                                    </p:anim>
                                  </p:childTnLst>
                                </p:cTn>
                              </p:par>
                              <p:par>
                                <p:cTn id="55" presetID="8" presetClass="emph" presetSubtype="0" fill="hold" nodeType="withEffect">
                                  <p:stCondLst>
                                    <p:cond delay="0"/>
                                  </p:stCondLst>
                                  <p:childTnLst>
                                    <p:animRot by="-21600000">
                                      <p:cBhvr>
                                        <p:cTn id="56" dur="3000" fill="hold"/>
                                        <p:tgtEl>
                                          <p:spTgt spid="28"/>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31"/>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33"/>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35"/>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37"/>
                                        </p:tgtEl>
                                        <p:attrNameLst>
                                          <p:attrName>r</p:attrName>
                                        </p:attrNameLst>
                                      </p:cBhvr>
                                    </p:animRot>
                                  </p:childTnLst>
                                </p:cTn>
                              </p:par>
                            </p:childTnLst>
                          </p:cTn>
                        </p:par>
                        <p:par>
                          <p:cTn id="65" fill="hold">
                            <p:stCondLst>
                              <p:cond delay="3000"/>
                            </p:stCondLst>
                            <p:childTnLst>
                              <p:par>
                                <p:cTn id="66" presetID="2" presetClass="exit" presetSubtype="2" fill="hold" nodeType="afterEffect">
                                  <p:stCondLst>
                                    <p:cond delay="0"/>
                                  </p:stCondLst>
                                  <p:childTnLst>
                                    <p:anim calcmode="lin" valueType="num">
                                      <p:cBhvr additive="base">
                                        <p:cTn id="67" dur="3000"/>
                                        <p:tgtEl>
                                          <p:spTgt spid="29"/>
                                        </p:tgtEl>
                                        <p:attrNameLst>
                                          <p:attrName>ppt_x</p:attrName>
                                        </p:attrNameLst>
                                      </p:cBhvr>
                                      <p:tavLst>
                                        <p:tav tm="0">
                                          <p:val>
                                            <p:strVal val="ppt_x"/>
                                          </p:val>
                                        </p:tav>
                                        <p:tav tm="100000">
                                          <p:val>
                                            <p:strVal val="1+ppt_w/2"/>
                                          </p:val>
                                        </p:tav>
                                      </p:tavLst>
                                    </p:anim>
                                    <p:anim calcmode="lin" valueType="num">
                                      <p:cBhvr additive="base">
                                        <p:cTn id="68" dur="3000"/>
                                        <p:tgtEl>
                                          <p:spTgt spid="29"/>
                                        </p:tgtEl>
                                        <p:attrNameLst>
                                          <p:attrName>ppt_y</p:attrName>
                                        </p:attrNameLst>
                                      </p:cBhvr>
                                      <p:tavLst>
                                        <p:tav tm="0">
                                          <p:val>
                                            <p:strVal val="ppt_y"/>
                                          </p:val>
                                        </p:tav>
                                        <p:tav tm="100000">
                                          <p:val>
                                            <p:strVal val="ppt_y"/>
                                          </p:val>
                                        </p:tav>
                                      </p:tavLst>
                                    </p:anim>
                                    <p:set>
                                      <p:cBhvr>
                                        <p:cTn id="69" dur="1" fill="hold">
                                          <p:stCondLst>
                                            <p:cond delay="2999"/>
                                          </p:stCondLst>
                                        </p:cTn>
                                        <p:tgtEl>
                                          <p:spTgt spid="29"/>
                                        </p:tgtEl>
                                        <p:attrNameLst>
                                          <p:attrName>style.visibility</p:attrName>
                                        </p:attrNameLst>
                                      </p:cBhvr>
                                      <p:to>
                                        <p:strVal val="hidden"/>
                                      </p:to>
                                    </p:set>
                                  </p:childTnLst>
                                </p:cTn>
                              </p:par>
                              <p:par>
                                <p:cTn id="70" presetID="2" presetClass="exit" presetSubtype="2" fill="hold" nodeType="withEffect">
                                  <p:stCondLst>
                                    <p:cond delay="0"/>
                                  </p:stCondLst>
                                  <p:childTnLst>
                                    <p:anim calcmode="lin" valueType="num">
                                      <p:cBhvr additive="base">
                                        <p:cTn id="71" dur="3000"/>
                                        <p:tgtEl>
                                          <p:spTgt spid="30"/>
                                        </p:tgtEl>
                                        <p:attrNameLst>
                                          <p:attrName>ppt_x</p:attrName>
                                        </p:attrNameLst>
                                      </p:cBhvr>
                                      <p:tavLst>
                                        <p:tav tm="0">
                                          <p:val>
                                            <p:strVal val="ppt_x"/>
                                          </p:val>
                                        </p:tav>
                                        <p:tav tm="100000">
                                          <p:val>
                                            <p:strVal val="1+ppt_w/2"/>
                                          </p:val>
                                        </p:tav>
                                      </p:tavLst>
                                    </p:anim>
                                    <p:anim calcmode="lin" valueType="num">
                                      <p:cBhvr additive="base">
                                        <p:cTn id="72" dur="3000"/>
                                        <p:tgtEl>
                                          <p:spTgt spid="30"/>
                                        </p:tgtEl>
                                        <p:attrNameLst>
                                          <p:attrName>ppt_y</p:attrName>
                                        </p:attrNameLst>
                                      </p:cBhvr>
                                      <p:tavLst>
                                        <p:tav tm="0">
                                          <p:val>
                                            <p:strVal val="ppt_y"/>
                                          </p:val>
                                        </p:tav>
                                        <p:tav tm="100000">
                                          <p:val>
                                            <p:strVal val="ppt_y"/>
                                          </p:val>
                                        </p:tav>
                                      </p:tavLst>
                                    </p:anim>
                                    <p:set>
                                      <p:cBhvr>
                                        <p:cTn id="73" dur="1" fill="hold">
                                          <p:stCondLst>
                                            <p:cond delay="2999"/>
                                          </p:stCondLst>
                                        </p:cTn>
                                        <p:tgtEl>
                                          <p:spTgt spid="30"/>
                                        </p:tgtEl>
                                        <p:attrNameLst>
                                          <p:attrName>style.visibility</p:attrName>
                                        </p:attrNameLst>
                                      </p:cBhvr>
                                      <p:to>
                                        <p:strVal val="hidden"/>
                                      </p:to>
                                    </p:set>
                                  </p:childTnLst>
                                </p:cTn>
                              </p:par>
                              <p:par>
                                <p:cTn id="74" presetID="2" presetClass="exit" presetSubtype="2" fill="hold" nodeType="withEffect">
                                  <p:stCondLst>
                                    <p:cond delay="0"/>
                                  </p:stCondLst>
                                  <p:childTnLst>
                                    <p:anim calcmode="lin" valueType="num">
                                      <p:cBhvr additive="base">
                                        <p:cTn id="75" dur="3000"/>
                                        <p:tgtEl>
                                          <p:spTgt spid="32"/>
                                        </p:tgtEl>
                                        <p:attrNameLst>
                                          <p:attrName>ppt_x</p:attrName>
                                        </p:attrNameLst>
                                      </p:cBhvr>
                                      <p:tavLst>
                                        <p:tav tm="0">
                                          <p:val>
                                            <p:strVal val="ppt_x"/>
                                          </p:val>
                                        </p:tav>
                                        <p:tav tm="100000">
                                          <p:val>
                                            <p:strVal val="1+ppt_w/2"/>
                                          </p:val>
                                        </p:tav>
                                      </p:tavLst>
                                    </p:anim>
                                    <p:anim calcmode="lin" valueType="num">
                                      <p:cBhvr additive="base">
                                        <p:cTn id="76" dur="3000"/>
                                        <p:tgtEl>
                                          <p:spTgt spid="32"/>
                                        </p:tgtEl>
                                        <p:attrNameLst>
                                          <p:attrName>ppt_y</p:attrName>
                                        </p:attrNameLst>
                                      </p:cBhvr>
                                      <p:tavLst>
                                        <p:tav tm="0">
                                          <p:val>
                                            <p:strVal val="ppt_y"/>
                                          </p:val>
                                        </p:tav>
                                        <p:tav tm="100000">
                                          <p:val>
                                            <p:strVal val="ppt_y"/>
                                          </p:val>
                                        </p:tav>
                                      </p:tavLst>
                                    </p:anim>
                                    <p:set>
                                      <p:cBhvr>
                                        <p:cTn id="77" dur="1" fill="hold">
                                          <p:stCondLst>
                                            <p:cond delay="2999"/>
                                          </p:stCondLst>
                                        </p:cTn>
                                        <p:tgtEl>
                                          <p:spTgt spid="32"/>
                                        </p:tgtEl>
                                        <p:attrNameLst>
                                          <p:attrName>style.visibility</p:attrName>
                                        </p:attrNameLst>
                                      </p:cBhvr>
                                      <p:to>
                                        <p:strVal val="hidden"/>
                                      </p:to>
                                    </p:set>
                                  </p:childTnLst>
                                </p:cTn>
                              </p:par>
                              <p:par>
                                <p:cTn id="78" presetID="2" presetClass="exit" presetSubtype="2" fill="hold" nodeType="withEffect">
                                  <p:stCondLst>
                                    <p:cond delay="0"/>
                                  </p:stCondLst>
                                  <p:childTnLst>
                                    <p:anim calcmode="lin" valueType="num">
                                      <p:cBhvr additive="base">
                                        <p:cTn id="79" dur="3000"/>
                                        <p:tgtEl>
                                          <p:spTgt spid="34"/>
                                        </p:tgtEl>
                                        <p:attrNameLst>
                                          <p:attrName>ppt_x</p:attrName>
                                        </p:attrNameLst>
                                      </p:cBhvr>
                                      <p:tavLst>
                                        <p:tav tm="0">
                                          <p:val>
                                            <p:strVal val="ppt_x"/>
                                          </p:val>
                                        </p:tav>
                                        <p:tav tm="100000">
                                          <p:val>
                                            <p:strVal val="1+ppt_w/2"/>
                                          </p:val>
                                        </p:tav>
                                      </p:tavLst>
                                    </p:anim>
                                    <p:anim calcmode="lin" valueType="num">
                                      <p:cBhvr additive="base">
                                        <p:cTn id="80" dur="3000"/>
                                        <p:tgtEl>
                                          <p:spTgt spid="34"/>
                                        </p:tgtEl>
                                        <p:attrNameLst>
                                          <p:attrName>ppt_y</p:attrName>
                                        </p:attrNameLst>
                                      </p:cBhvr>
                                      <p:tavLst>
                                        <p:tav tm="0">
                                          <p:val>
                                            <p:strVal val="ppt_y"/>
                                          </p:val>
                                        </p:tav>
                                        <p:tav tm="100000">
                                          <p:val>
                                            <p:strVal val="ppt_y"/>
                                          </p:val>
                                        </p:tav>
                                      </p:tavLst>
                                    </p:anim>
                                    <p:set>
                                      <p:cBhvr>
                                        <p:cTn id="81" dur="1" fill="hold">
                                          <p:stCondLst>
                                            <p:cond delay="2999"/>
                                          </p:stCondLst>
                                        </p:cTn>
                                        <p:tgtEl>
                                          <p:spTgt spid="34"/>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36"/>
                                        </p:tgtEl>
                                        <p:attrNameLst>
                                          <p:attrName>ppt_x</p:attrName>
                                        </p:attrNameLst>
                                      </p:cBhvr>
                                      <p:tavLst>
                                        <p:tav tm="0">
                                          <p:val>
                                            <p:strVal val="ppt_x"/>
                                          </p:val>
                                        </p:tav>
                                        <p:tav tm="100000">
                                          <p:val>
                                            <p:strVal val="1+ppt_w/2"/>
                                          </p:val>
                                        </p:tav>
                                      </p:tavLst>
                                    </p:anim>
                                    <p:anim calcmode="lin" valueType="num">
                                      <p:cBhvr additive="base">
                                        <p:cTn id="84" dur="3000"/>
                                        <p:tgtEl>
                                          <p:spTgt spid="36"/>
                                        </p:tgtEl>
                                        <p:attrNameLst>
                                          <p:attrName>ppt_y</p:attrName>
                                        </p:attrNameLst>
                                      </p:cBhvr>
                                      <p:tavLst>
                                        <p:tav tm="0">
                                          <p:val>
                                            <p:strVal val="ppt_y"/>
                                          </p:val>
                                        </p:tav>
                                        <p:tav tm="100000">
                                          <p:val>
                                            <p:strVal val="ppt_y"/>
                                          </p:val>
                                        </p:tav>
                                      </p:tavLst>
                                    </p:anim>
                                    <p:set>
                                      <p:cBhvr>
                                        <p:cTn id="85" dur="1" fill="hold">
                                          <p:stCondLst>
                                            <p:cond delay="2999"/>
                                          </p:stCondLst>
                                        </p:cTn>
                                        <p:tgtEl>
                                          <p:spTgt spid="36"/>
                                        </p:tgtEl>
                                        <p:attrNameLst>
                                          <p:attrName>style.visibility</p:attrName>
                                        </p:attrNameLst>
                                      </p:cBhvr>
                                      <p:to>
                                        <p:strVal val="hidden"/>
                                      </p:to>
                                    </p:set>
                                  </p:childTnLst>
                                </p:cTn>
                              </p:par>
                              <p:par>
                                <p:cTn id="86" presetID="8" presetClass="emph" presetSubtype="0" fill="hold" nodeType="withEffect">
                                  <p:stCondLst>
                                    <p:cond delay="0"/>
                                  </p:stCondLst>
                                  <p:childTnLst>
                                    <p:animRot by="21600000">
                                      <p:cBhvr>
                                        <p:cTn id="87" dur="3000" fill="hold"/>
                                        <p:tgtEl>
                                          <p:spTgt spid="29"/>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30"/>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32"/>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34"/>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36"/>
                                        </p:tgtEl>
                                        <p:attrNameLst>
                                          <p:attrName>r</p:attrName>
                                        </p:attrNameLst>
                                      </p:cBhvr>
                                    </p:animRot>
                                  </p:childTnLst>
                                </p:cTn>
                              </p:par>
                              <p:par>
                                <p:cTn id="96" presetID="2" presetClass="exit" presetSubtype="8" fill="hold" nodeType="withEffect">
                                  <p:stCondLst>
                                    <p:cond delay="0"/>
                                  </p:stCondLst>
                                  <p:childTnLst>
                                    <p:anim calcmode="lin" valueType="num">
                                      <p:cBhvr additive="base">
                                        <p:cTn id="97" dur="3000"/>
                                        <p:tgtEl>
                                          <p:spTgt spid="28"/>
                                        </p:tgtEl>
                                        <p:attrNameLst>
                                          <p:attrName>ppt_x</p:attrName>
                                        </p:attrNameLst>
                                      </p:cBhvr>
                                      <p:tavLst>
                                        <p:tav tm="0">
                                          <p:val>
                                            <p:strVal val="ppt_x"/>
                                          </p:val>
                                        </p:tav>
                                        <p:tav tm="100000">
                                          <p:val>
                                            <p:strVal val="0-ppt_w/2"/>
                                          </p:val>
                                        </p:tav>
                                      </p:tavLst>
                                    </p:anim>
                                    <p:anim calcmode="lin" valueType="num">
                                      <p:cBhvr additive="base">
                                        <p:cTn id="98" dur="3000"/>
                                        <p:tgtEl>
                                          <p:spTgt spid="28"/>
                                        </p:tgtEl>
                                        <p:attrNameLst>
                                          <p:attrName>ppt_y</p:attrName>
                                        </p:attrNameLst>
                                      </p:cBhvr>
                                      <p:tavLst>
                                        <p:tav tm="0">
                                          <p:val>
                                            <p:strVal val="ppt_y"/>
                                          </p:val>
                                        </p:tav>
                                        <p:tav tm="100000">
                                          <p:val>
                                            <p:strVal val="ppt_y"/>
                                          </p:val>
                                        </p:tav>
                                      </p:tavLst>
                                    </p:anim>
                                    <p:set>
                                      <p:cBhvr>
                                        <p:cTn id="99" dur="1" fill="hold">
                                          <p:stCondLst>
                                            <p:cond delay="2999"/>
                                          </p:stCondLst>
                                        </p:cTn>
                                        <p:tgtEl>
                                          <p:spTgt spid="28"/>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3000"/>
                                        <p:tgtEl>
                                          <p:spTgt spid="31"/>
                                        </p:tgtEl>
                                        <p:attrNameLst>
                                          <p:attrName>ppt_x</p:attrName>
                                        </p:attrNameLst>
                                      </p:cBhvr>
                                      <p:tavLst>
                                        <p:tav tm="0">
                                          <p:val>
                                            <p:strVal val="ppt_x"/>
                                          </p:val>
                                        </p:tav>
                                        <p:tav tm="100000">
                                          <p:val>
                                            <p:strVal val="0-ppt_w/2"/>
                                          </p:val>
                                        </p:tav>
                                      </p:tavLst>
                                    </p:anim>
                                    <p:anim calcmode="lin" valueType="num">
                                      <p:cBhvr additive="base">
                                        <p:cTn id="102" dur="3000"/>
                                        <p:tgtEl>
                                          <p:spTgt spid="31"/>
                                        </p:tgtEl>
                                        <p:attrNameLst>
                                          <p:attrName>ppt_y</p:attrName>
                                        </p:attrNameLst>
                                      </p:cBhvr>
                                      <p:tavLst>
                                        <p:tav tm="0">
                                          <p:val>
                                            <p:strVal val="ppt_y"/>
                                          </p:val>
                                        </p:tav>
                                        <p:tav tm="100000">
                                          <p:val>
                                            <p:strVal val="ppt_y"/>
                                          </p:val>
                                        </p:tav>
                                      </p:tavLst>
                                    </p:anim>
                                    <p:set>
                                      <p:cBhvr>
                                        <p:cTn id="103" dur="1" fill="hold">
                                          <p:stCondLst>
                                            <p:cond delay="2999"/>
                                          </p:stCondLst>
                                        </p:cTn>
                                        <p:tgtEl>
                                          <p:spTgt spid="31"/>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3000"/>
                                        <p:tgtEl>
                                          <p:spTgt spid="33"/>
                                        </p:tgtEl>
                                        <p:attrNameLst>
                                          <p:attrName>ppt_x</p:attrName>
                                        </p:attrNameLst>
                                      </p:cBhvr>
                                      <p:tavLst>
                                        <p:tav tm="0">
                                          <p:val>
                                            <p:strVal val="ppt_x"/>
                                          </p:val>
                                        </p:tav>
                                        <p:tav tm="100000">
                                          <p:val>
                                            <p:strVal val="0-ppt_w/2"/>
                                          </p:val>
                                        </p:tav>
                                      </p:tavLst>
                                    </p:anim>
                                    <p:anim calcmode="lin" valueType="num">
                                      <p:cBhvr additive="base">
                                        <p:cTn id="106" dur="3000"/>
                                        <p:tgtEl>
                                          <p:spTgt spid="33"/>
                                        </p:tgtEl>
                                        <p:attrNameLst>
                                          <p:attrName>ppt_y</p:attrName>
                                        </p:attrNameLst>
                                      </p:cBhvr>
                                      <p:tavLst>
                                        <p:tav tm="0">
                                          <p:val>
                                            <p:strVal val="ppt_y"/>
                                          </p:val>
                                        </p:tav>
                                        <p:tav tm="100000">
                                          <p:val>
                                            <p:strVal val="ppt_y"/>
                                          </p:val>
                                        </p:tav>
                                      </p:tavLst>
                                    </p:anim>
                                    <p:set>
                                      <p:cBhvr>
                                        <p:cTn id="107" dur="1" fill="hold">
                                          <p:stCondLst>
                                            <p:cond delay="2999"/>
                                          </p:stCondLst>
                                        </p:cTn>
                                        <p:tgtEl>
                                          <p:spTgt spid="33"/>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3000"/>
                                        <p:tgtEl>
                                          <p:spTgt spid="35"/>
                                        </p:tgtEl>
                                        <p:attrNameLst>
                                          <p:attrName>ppt_x</p:attrName>
                                        </p:attrNameLst>
                                      </p:cBhvr>
                                      <p:tavLst>
                                        <p:tav tm="0">
                                          <p:val>
                                            <p:strVal val="ppt_x"/>
                                          </p:val>
                                        </p:tav>
                                        <p:tav tm="100000">
                                          <p:val>
                                            <p:strVal val="0-ppt_w/2"/>
                                          </p:val>
                                        </p:tav>
                                      </p:tavLst>
                                    </p:anim>
                                    <p:anim calcmode="lin" valueType="num">
                                      <p:cBhvr additive="base">
                                        <p:cTn id="110" dur="3000"/>
                                        <p:tgtEl>
                                          <p:spTgt spid="35"/>
                                        </p:tgtEl>
                                        <p:attrNameLst>
                                          <p:attrName>ppt_y</p:attrName>
                                        </p:attrNameLst>
                                      </p:cBhvr>
                                      <p:tavLst>
                                        <p:tav tm="0">
                                          <p:val>
                                            <p:strVal val="ppt_y"/>
                                          </p:val>
                                        </p:tav>
                                        <p:tav tm="100000">
                                          <p:val>
                                            <p:strVal val="ppt_y"/>
                                          </p:val>
                                        </p:tav>
                                      </p:tavLst>
                                    </p:anim>
                                    <p:set>
                                      <p:cBhvr>
                                        <p:cTn id="111" dur="1" fill="hold">
                                          <p:stCondLst>
                                            <p:cond delay="2999"/>
                                          </p:stCondLst>
                                        </p:cTn>
                                        <p:tgtEl>
                                          <p:spTgt spid="35"/>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3000"/>
                                        <p:tgtEl>
                                          <p:spTgt spid="37"/>
                                        </p:tgtEl>
                                        <p:attrNameLst>
                                          <p:attrName>ppt_x</p:attrName>
                                        </p:attrNameLst>
                                      </p:cBhvr>
                                      <p:tavLst>
                                        <p:tav tm="0">
                                          <p:val>
                                            <p:strVal val="ppt_x"/>
                                          </p:val>
                                        </p:tav>
                                        <p:tav tm="100000">
                                          <p:val>
                                            <p:strVal val="0-ppt_w/2"/>
                                          </p:val>
                                        </p:tav>
                                      </p:tavLst>
                                    </p:anim>
                                    <p:anim calcmode="lin" valueType="num">
                                      <p:cBhvr additive="base">
                                        <p:cTn id="114" dur="3000"/>
                                        <p:tgtEl>
                                          <p:spTgt spid="37"/>
                                        </p:tgtEl>
                                        <p:attrNameLst>
                                          <p:attrName>ppt_y</p:attrName>
                                        </p:attrNameLst>
                                      </p:cBhvr>
                                      <p:tavLst>
                                        <p:tav tm="0">
                                          <p:val>
                                            <p:strVal val="ppt_y"/>
                                          </p:val>
                                        </p:tav>
                                        <p:tav tm="100000">
                                          <p:val>
                                            <p:strVal val="ppt_y"/>
                                          </p:val>
                                        </p:tav>
                                      </p:tavLst>
                                    </p:anim>
                                    <p:set>
                                      <p:cBhvr>
                                        <p:cTn id="115" dur="1" fill="hold">
                                          <p:stCondLst>
                                            <p:cond delay="2999"/>
                                          </p:stCondLst>
                                        </p:cTn>
                                        <p:tgtEl>
                                          <p:spTgt spid="37"/>
                                        </p:tgtEl>
                                        <p:attrNameLst>
                                          <p:attrName>style.visibility</p:attrName>
                                        </p:attrNameLst>
                                      </p:cBhvr>
                                      <p:to>
                                        <p:strVal val="hidden"/>
                                      </p:to>
                                    </p:set>
                                  </p:childTnLst>
                                </p:cTn>
                              </p:par>
                              <p:par>
                                <p:cTn id="116" presetID="8" presetClass="emph" presetSubtype="0" fill="hold" nodeType="withEffect">
                                  <p:stCondLst>
                                    <p:cond delay="0"/>
                                  </p:stCondLst>
                                  <p:childTnLst>
                                    <p:animRot by="-21600000">
                                      <p:cBhvr>
                                        <p:cTn id="117" dur="3000" fill="hold"/>
                                        <p:tgtEl>
                                          <p:spTgt spid="28"/>
                                        </p:tgtEl>
                                        <p:attrNameLst>
                                          <p:attrName>r</p:attrName>
                                        </p:attrNameLst>
                                      </p:cBhvr>
                                    </p:animRot>
                                  </p:childTnLst>
                                </p:cTn>
                              </p:par>
                              <p:par>
                                <p:cTn id="118" presetID="8" presetClass="emph" presetSubtype="0" fill="hold" nodeType="withEffect">
                                  <p:stCondLst>
                                    <p:cond delay="0"/>
                                  </p:stCondLst>
                                  <p:childTnLst>
                                    <p:animRot by="-21600000">
                                      <p:cBhvr>
                                        <p:cTn id="119" dur="3000" fill="hold"/>
                                        <p:tgtEl>
                                          <p:spTgt spid="31"/>
                                        </p:tgtEl>
                                        <p:attrNameLst>
                                          <p:attrName>r</p:attrName>
                                        </p:attrNameLst>
                                      </p:cBhvr>
                                    </p:animRot>
                                  </p:childTnLst>
                                </p:cTn>
                              </p:par>
                              <p:par>
                                <p:cTn id="120" presetID="8" presetClass="emph" presetSubtype="0" fill="hold" nodeType="withEffect">
                                  <p:stCondLst>
                                    <p:cond delay="0"/>
                                  </p:stCondLst>
                                  <p:childTnLst>
                                    <p:animRot by="-21600000">
                                      <p:cBhvr>
                                        <p:cTn id="121" dur="3000" fill="hold"/>
                                        <p:tgtEl>
                                          <p:spTgt spid="33"/>
                                        </p:tgtEl>
                                        <p:attrNameLst>
                                          <p:attrName>r</p:attrName>
                                        </p:attrNameLst>
                                      </p:cBhvr>
                                    </p:animRot>
                                  </p:childTnLst>
                                </p:cTn>
                              </p:par>
                              <p:par>
                                <p:cTn id="122" presetID="8" presetClass="emph" presetSubtype="0" fill="hold" nodeType="withEffect">
                                  <p:stCondLst>
                                    <p:cond delay="0"/>
                                  </p:stCondLst>
                                  <p:childTnLst>
                                    <p:animRot by="-21600000">
                                      <p:cBhvr>
                                        <p:cTn id="123" dur="3000" fill="hold"/>
                                        <p:tgtEl>
                                          <p:spTgt spid="35"/>
                                        </p:tgtEl>
                                        <p:attrNameLst>
                                          <p:attrName>r</p:attrName>
                                        </p:attrNameLst>
                                      </p:cBhvr>
                                    </p:animRot>
                                  </p:childTnLst>
                                </p:cTn>
                              </p:par>
                              <p:par>
                                <p:cTn id="124" presetID="8" presetClass="emph" presetSubtype="0" fill="hold" nodeType="withEffect">
                                  <p:stCondLst>
                                    <p:cond delay="0"/>
                                  </p:stCondLst>
                                  <p:childTnLst>
                                    <p:animRot by="-21600000">
                                      <p:cBhvr>
                                        <p:cTn id="125" dur="3000" fill="hold"/>
                                        <p:tgtEl>
                                          <p:spTgt spid="37"/>
                                        </p:tgtEl>
                                        <p:attrNameLst>
                                          <p:attrName>r</p:attrName>
                                        </p:attrNameLst>
                                      </p:cBhvr>
                                    </p:animRot>
                                  </p:childTnLst>
                                </p:cTn>
                              </p:par>
                              <p:par>
                                <p:cTn id="126" presetID="23" presetClass="entr" presetSubtype="288" fill="hold" nodeType="withEffect">
                                  <p:stCondLst>
                                    <p:cond delay="0"/>
                                  </p:stCondLst>
                                  <p:childTnLst>
                                    <p:set>
                                      <p:cBhvr>
                                        <p:cTn id="127" dur="1" fill="hold">
                                          <p:stCondLst>
                                            <p:cond delay="0"/>
                                          </p:stCondLst>
                                        </p:cTn>
                                        <p:tgtEl>
                                          <p:spTgt spid="3"/>
                                        </p:tgtEl>
                                        <p:attrNameLst>
                                          <p:attrName>style.visibility</p:attrName>
                                        </p:attrNameLst>
                                      </p:cBhvr>
                                      <p:to>
                                        <p:strVal val="visible"/>
                                      </p:to>
                                    </p:set>
                                    <p:anim calcmode="lin" valueType="num">
                                      <p:cBhvr>
                                        <p:cTn id="128" dur="3000" fill="hold"/>
                                        <p:tgtEl>
                                          <p:spTgt spid="3"/>
                                        </p:tgtEl>
                                        <p:attrNameLst>
                                          <p:attrName>ppt_w</p:attrName>
                                        </p:attrNameLst>
                                      </p:cBhvr>
                                      <p:tavLst>
                                        <p:tav tm="0">
                                          <p:val>
                                            <p:strVal val="4/3*#ppt_w"/>
                                          </p:val>
                                        </p:tav>
                                        <p:tav tm="100000">
                                          <p:val>
                                            <p:strVal val="#ppt_w"/>
                                          </p:val>
                                        </p:tav>
                                      </p:tavLst>
                                    </p:anim>
                                    <p:anim calcmode="lin" valueType="num">
                                      <p:cBhvr>
                                        <p:cTn id="129" dur="3000" fill="hold"/>
                                        <p:tgtEl>
                                          <p:spTgt spid="3"/>
                                        </p:tgtEl>
                                        <p:attrNameLst>
                                          <p:attrName>ppt_h</p:attrName>
                                        </p:attrNameLst>
                                      </p:cBhvr>
                                      <p:tavLst>
                                        <p:tav tm="0">
                                          <p:val>
                                            <p:strVal val="4/3*#ppt_h"/>
                                          </p:val>
                                        </p:tav>
                                        <p:tav tm="100000">
                                          <p:val>
                                            <p:strVal val="#ppt_h"/>
                                          </p:val>
                                        </p:tav>
                                      </p:tavLst>
                                    </p:anim>
                                  </p:childTnLst>
                                </p:cTn>
                              </p:par>
                              <p:par>
                                <p:cTn id="130" presetID="16" presetClass="entr" presetSubtype="37" fill="hold" nodeType="withEffect">
                                  <p:stCondLst>
                                    <p:cond delay="0"/>
                                  </p:stCondLst>
                                  <p:childTnLst>
                                    <p:set>
                                      <p:cBhvr>
                                        <p:cTn id="131" dur="1" fill="hold">
                                          <p:stCondLst>
                                            <p:cond delay="0"/>
                                          </p:stCondLst>
                                        </p:cTn>
                                        <p:tgtEl>
                                          <p:spTgt spid="3"/>
                                        </p:tgtEl>
                                        <p:attrNameLst>
                                          <p:attrName>style.visibility</p:attrName>
                                        </p:attrNameLst>
                                      </p:cBhvr>
                                      <p:to>
                                        <p:strVal val="visible"/>
                                      </p:to>
                                    </p:set>
                                    <p:animEffect transition="in" filter="barn(outVertical)">
                                      <p:cBhvr>
                                        <p:cTn id="132" dur="3000"/>
                                        <p:tgtEl>
                                          <p:spTgt spid="3"/>
                                        </p:tgtEl>
                                      </p:cBhvr>
                                    </p:animEffect>
                                  </p:childTnLst>
                                </p:cTn>
                              </p:par>
                            </p:childTnLst>
                          </p:cTn>
                        </p:par>
                        <p:par>
                          <p:cTn id="133" fill="hold">
                            <p:stCondLst>
                              <p:cond delay="6000"/>
                            </p:stCondLst>
                            <p:childTnLst>
                              <p:par>
                                <p:cTn id="134" presetID="23" presetClass="entr" presetSubtype="16" fill="hold" grpId="0" nodeType="afterEffect">
                                  <p:stCondLst>
                                    <p:cond delay="0"/>
                                  </p:stCondLst>
                                  <p:childTnLst>
                                    <p:set>
                                      <p:cBhvr>
                                        <p:cTn id="135" dur="1" fill="hold">
                                          <p:stCondLst>
                                            <p:cond delay="0"/>
                                          </p:stCondLst>
                                        </p:cTn>
                                        <p:tgtEl>
                                          <p:spTgt spid="14"/>
                                        </p:tgtEl>
                                        <p:attrNameLst>
                                          <p:attrName>style.visibility</p:attrName>
                                        </p:attrNameLst>
                                      </p:cBhvr>
                                      <p:to>
                                        <p:strVal val="visible"/>
                                      </p:to>
                                    </p:set>
                                    <p:anim calcmode="lin" valueType="num">
                                      <p:cBhvr>
                                        <p:cTn id="136" dur="2000" fill="hold"/>
                                        <p:tgtEl>
                                          <p:spTgt spid="14"/>
                                        </p:tgtEl>
                                        <p:attrNameLst>
                                          <p:attrName>ppt_w</p:attrName>
                                        </p:attrNameLst>
                                      </p:cBhvr>
                                      <p:tavLst>
                                        <p:tav tm="0">
                                          <p:val>
                                            <p:fltVal val="0"/>
                                          </p:val>
                                        </p:tav>
                                        <p:tav tm="100000">
                                          <p:val>
                                            <p:strVal val="#ppt_w"/>
                                          </p:val>
                                        </p:tav>
                                      </p:tavLst>
                                    </p:anim>
                                    <p:anim calcmode="lin" valueType="num">
                                      <p:cBhvr>
                                        <p:cTn id="137" dur="2000" fill="hold"/>
                                        <p:tgtEl>
                                          <p:spTgt spid="14"/>
                                        </p:tgtEl>
                                        <p:attrNameLst>
                                          <p:attrName>ppt_h</p:attrName>
                                        </p:attrNameLst>
                                      </p:cBhvr>
                                      <p:tavLst>
                                        <p:tav tm="0">
                                          <p:val>
                                            <p:fltVal val="0"/>
                                          </p:val>
                                        </p:tav>
                                        <p:tav tm="100000">
                                          <p:val>
                                            <p:strVal val="#ppt_h"/>
                                          </p:val>
                                        </p:tav>
                                      </p:tavLst>
                                    </p:anim>
                                  </p:childTnLst>
                                </p:cTn>
                              </p:par>
                            </p:childTnLst>
                          </p:cTn>
                        </p:par>
                        <p:par>
                          <p:cTn id="138" fill="hold">
                            <p:stCondLst>
                              <p:cond delay="8000"/>
                            </p:stCondLst>
                            <p:childTnLst>
                              <p:par>
                                <p:cTn id="139" presetID="40" presetClass="entr" presetSubtype="0" fill="hold" grpId="0" nodeType="afterEffect">
                                  <p:stCondLst>
                                    <p:cond delay="1000"/>
                                  </p:stCondLst>
                                  <p:iterate type="lt">
                                    <p:tmPct val="10000"/>
                                  </p:iterate>
                                  <p:childTnLst>
                                    <p:set>
                                      <p:cBhvr>
                                        <p:cTn id="140" dur="1" fill="hold">
                                          <p:stCondLst>
                                            <p:cond delay="0"/>
                                          </p:stCondLst>
                                        </p:cTn>
                                        <p:tgtEl>
                                          <p:spTgt spid="13"/>
                                        </p:tgtEl>
                                        <p:attrNameLst>
                                          <p:attrName>style.visibility</p:attrName>
                                        </p:attrNameLst>
                                      </p:cBhvr>
                                      <p:to>
                                        <p:strVal val="visible"/>
                                      </p:to>
                                    </p:set>
                                    <p:animEffect transition="in" filter="fade">
                                      <p:cBhvr>
                                        <p:cTn id="141" dur="1000"/>
                                        <p:tgtEl>
                                          <p:spTgt spid="13"/>
                                        </p:tgtEl>
                                      </p:cBhvr>
                                    </p:animEffect>
                                    <p:anim calcmode="lin" valueType="num">
                                      <p:cBhvr>
                                        <p:cTn id="142" dur="1000" fill="hold"/>
                                        <p:tgtEl>
                                          <p:spTgt spid="13"/>
                                        </p:tgtEl>
                                        <p:attrNameLst>
                                          <p:attrName>ppt_x</p:attrName>
                                        </p:attrNameLst>
                                      </p:cBhvr>
                                      <p:tavLst>
                                        <p:tav tm="0">
                                          <p:val>
                                            <p:strVal val="#ppt_x-.1"/>
                                          </p:val>
                                        </p:tav>
                                        <p:tav tm="100000">
                                          <p:val>
                                            <p:strVal val="#ppt_x"/>
                                          </p:val>
                                        </p:tav>
                                      </p:tavLst>
                                    </p:anim>
                                    <p:anim calcmode="lin" valueType="num">
                                      <p:cBhvr>
                                        <p:cTn id="143"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aisajes-de-Bosques_01.jpg"/>
          <p:cNvPicPr>
            <a:picLocks noChangeAspect="1"/>
          </p:cNvPicPr>
          <p:nvPr/>
        </p:nvPicPr>
        <p:blipFill>
          <a:blip r:embed="rId2" cstate="print"/>
          <a:stretch>
            <a:fillRect/>
          </a:stretch>
        </p:blipFill>
        <p:spPr bwMode="auto">
          <a:xfrm>
            <a:off x="0" y="0"/>
            <a:ext cx="9144000" cy="5133499"/>
          </a:xfrm>
          <a:prstGeom prst="rect">
            <a:avLst/>
          </a:prstGeom>
          <a:noFill/>
          <a:ln w="9525">
            <a:noFill/>
            <a:miter lim="800000"/>
            <a:headEnd/>
            <a:tailEnd/>
          </a:ln>
          <a:scene3d>
            <a:camera prst="orthographicFront"/>
            <a:lightRig rig="threePt" dir="t"/>
          </a:scene3d>
          <a:sp3d>
            <a:bevelT w="254000" h="190500" prst="convex"/>
          </a:sp3d>
        </p:spPr>
      </p:pic>
      <p:sp>
        <p:nvSpPr>
          <p:cNvPr id="5" name="4 Rombo"/>
          <p:cNvSpPr/>
          <p:nvPr/>
        </p:nvSpPr>
        <p:spPr>
          <a:xfrm>
            <a:off x="0" y="0"/>
            <a:ext cx="9144000" cy="5143500"/>
          </a:xfrm>
          <a:prstGeom prst="diamond">
            <a:avLst/>
          </a:prstGeom>
          <a:solidFill>
            <a:schemeClr val="tx2">
              <a:lumMod val="25000"/>
              <a:alpha val="60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Triángulo rectángulo"/>
          <p:cNvSpPr/>
          <p:nvPr/>
        </p:nvSpPr>
        <p:spPr>
          <a:xfrm flipV="1">
            <a:off x="0" y="0"/>
            <a:ext cx="4572000" cy="2571750"/>
          </a:xfrm>
          <a:prstGeom prst="rtTriangle">
            <a:avLst/>
          </a:prstGeom>
          <a:solidFill>
            <a:schemeClr val="tx2">
              <a:lumMod val="50000"/>
              <a:alpha val="60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Triángulo rectángulo"/>
          <p:cNvSpPr/>
          <p:nvPr/>
        </p:nvSpPr>
        <p:spPr>
          <a:xfrm flipH="1" flipV="1">
            <a:off x="4510088" y="0"/>
            <a:ext cx="4633912" cy="2571750"/>
          </a:xfrm>
          <a:prstGeom prst="rtTriangle">
            <a:avLst/>
          </a:prstGeom>
          <a:solidFill>
            <a:schemeClr val="tx2">
              <a:lumMod val="50000"/>
              <a:alpha val="60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Triángulo rectángulo"/>
          <p:cNvSpPr/>
          <p:nvPr/>
        </p:nvSpPr>
        <p:spPr>
          <a:xfrm>
            <a:off x="0" y="2571750"/>
            <a:ext cx="4572000" cy="2571750"/>
          </a:xfrm>
          <a:prstGeom prst="rtTriangle">
            <a:avLst/>
          </a:prstGeom>
          <a:solidFill>
            <a:schemeClr val="tx2">
              <a:lumMod val="50000"/>
              <a:alpha val="60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Triángulo rectángulo"/>
          <p:cNvSpPr/>
          <p:nvPr/>
        </p:nvSpPr>
        <p:spPr>
          <a:xfrm flipH="1">
            <a:off x="4510088" y="2571750"/>
            <a:ext cx="4633912" cy="2571750"/>
          </a:xfrm>
          <a:prstGeom prst="rtTriangle">
            <a:avLst/>
          </a:prstGeom>
          <a:solidFill>
            <a:schemeClr val="tx2">
              <a:lumMod val="50000"/>
              <a:alpha val="60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Rombo"/>
          <p:cNvSpPr/>
          <p:nvPr/>
        </p:nvSpPr>
        <p:spPr>
          <a:xfrm>
            <a:off x="642938" y="375762"/>
            <a:ext cx="7745412" cy="4400550"/>
          </a:xfrm>
          <a:prstGeom prst="diamond">
            <a:avLst/>
          </a:prstGeom>
          <a:solidFill>
            <a:schemeClr val="tx2">
              <a:lumMod val="75000"/>
              <a:alpha val="60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Triángulo rectángulo"/>
          <p:cNvSpPr/>
          <p:nvPr/>
        </p:nvSpPr>
        <p:spPr>
          <a:xfrm flipV="1">
            <a:off x="214313" y="161449"/>
            <a:ext cx="3848100" cy="2028825"/>
          </a:xfrm>
          <a:prstGeom prst="rtTriangle">
            <a:avLst/>
          </a:prstGeom>
          <a:solidFill>
            <a:schemeClr val="tx2">
              <a:lumMod val="25000"/>
              <a:alpha val="60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Triángulo rectángulo"/>
          <p:cNvSpPr/>
          <p:nvPr/>
        </p:nvSpPr>
        <p:spPr>
          <a:xfrm>
            <a:off x="214313" y="2893219"/>
            <a:ext cx="3848100" cy="2090261"/>
          </a:xfrm>
          <a:prstGeom prst="rtTriangle">
            <a:avLst/>
          </a:prstGeom>
          <a:solidFill>
            <a:schemeClr val="tx2">
              <a:lumMod val="25000"/>
              <a:alpha val="60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Triángulo rectángulo"/>
          <p:cNvSpPr/>
          <p:nvPr/>
        </p:nvSpPr>
        <p:spPr>
          <a:xfrm flipH="1" flipV="1">
            <a:off x="5214938" y="161449"/>
            <a:ext cx="3714750" cy="2143125"/>
          </a:xfrm>
          <a:prstGeom prst="rtTriangle">
            <a:avLst/>
          </a:prstGeom>
          <a:solidFill>
            <a:schemeClr val="tx2">
              <a:lumMod val="25000"/>
              <a:alpha val="60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4" name="13 Triángulo rectángulo"/>
          <p:cNvSpPr/>
          <p:nvPr/>
        </p:nvSpPr>
        <p:spPr>
          <a:xfrm flipH="1">
            <a:off x="4929188" y="2893219"/>
            <a:ext cx="4000500" cy="2097405"/>
          </a:xfrm>
          <a:prstGeom prst="rtTriangle">
            <a:avLst/>
          </a:prstGeom>
          <a:solidFill>
            <a:schemeClr val="tx2">
              <a:lumMod val="25000"/>
              <a:alpha val="60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6" name="15 Triángulo rectángulo"/>
          <p:cNvSpPr/>
          <p:nvPr/>
        </p:nvSpPr>
        <p:spPr>
          <a:xfrm flipV="1">
            <a:off x="500064" y="268605"/>
            <a:ext cx="3000375" cy="1553052"/>
          </a:xfrm>
          <a:prstGeom prst="rtTriangle">
            <a:avLst/>
          </a:prstGeom>
          <a:solidFill>
            <a:schemeClr val="tx2">
              <a:lumMod val="75000"/>
              <a:alpha val="60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7" name="16 Triángulo rectángulo"/>
          <p:cNvSpPr/>
          <p:nvPr/>
        </p:nvSpPr>
        <p:spPr>
          <a:xfrm flipH="1" flipV="1">
            <a:off x="5786439" y="268605"/>
            <a:ext cx="2928937" cy="1660208"/>
          </a:xfrm>
          <a:prstGeom prst="rtTriangle">
            <a:avLst/>
          </a:prstGeom>
          <a:solidFill>
            <a:schemeClr val="tx2">
              <a:lumMod val="75000"/>
              <a:alpha val="60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8" name="17 Triángulo rectángulo"/>
          <p:cNvSpPr/>
          <p:nvPr/>
        </p:nvSpPr>
        <p:spPr>
          <a:xfrm flipH="1">
            <a:off x="5715001" y="3214688"/>
            <a:ext cx="3000375" cy="1600200"/>
          </a:xfrm>
          <a:prstGeom prst="rtTriangle">
            <a:avLst/>
          </a:prstGeom>
          <a:solidFill>
            <a:schemeClr val="tx2">
              <a:lumMod val="75000"/>
              <a:alpha val="60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9" name="18 Triángulo rectángulo"/>
          <p:cNvSpPr/>
          <p:nvPr/>
        </p:nvSpPr>
        <p:spPr>
          <a:xfrm>
            <a:off x="428626" y="3268980"/>
            <a:ext cx="3000375" cy="1607344"/>
          </a:xfrm>
          <a:prstGeom prst="rtTriangle">
            <a:avLst/>
          </a:prstGeom>
          <a:solidFill>
            <a:schemeClr val="tx2">
              <a:lumMod val="75000"/>
              <a:alpha val="60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0" name="19 CuadroTexto"/>
          <p:cNvSpPr txBox="1"/>
          <p:nvPr/>
        </p:nvSpPr>
        <p:spPr>
          <a:xfrm>
            <a:off x="611560" y="4083918"/>
            <a:ext cx="7921625" cy="922338"/>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Algunos se aventuran en afirmar que las parejas que tenían la suerte de verlo disfrutaban para siempre de una relación estable y llena de buenos momentos.</a:t>
            </a:r>
          </a:p>
        </p:txBody>
      </p:sp>
      <p:sp>
        <p:nvSpPr>
          <p:cNvPr id="21" name="20 CuadroTexto"/>
          <p:cNvSpPr txBox="1"/>
          <p:nvPr/>
        </p:nvSpPr>
        <p:spPr>
          <a:xfrm>
            <a:off x="2411413" y="627063"/>
            <a:ext cx="3542958" cy="461665"/>
          </a:xfrm>
          <a:prstGeom prst="rect">
            <a:avLst/>
          </a:prstGeom>
          <a:noFill/>
        </p:spPr>
        <p:txBody>
          <a:bodyPr wrap="none">
            <a:spAutoFit/>
          </a:bodyPr>
          <a:lstStyle/>
          <a:p>
            <a:pPr fontAlgn="auto">
              <a:spcBef>
                <a:spcPts val="0"/>
              </a:spcBef>
              <a:spcAft>
                <a:spcPts val="0"/>
              </a:spcAft>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mn-cs"/>
              </a:rPr>
              <a:t>Ruinas de San Isidoro</a:t>
            </a:r>
          </a:p>
        </p:txBody>
      </p:sp>
    </p:spTree>
  </p:cSld>
  <p:clrMapOvr>
    <a:masterClrMapping/>
  </p:clrMapOvr>
  <p:transition spd="med" advTm="2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plus(in)">
                                      <p:cBhvr>
                                        <p:cTn id="10" dur="3000"/>
                                        <p:tgtEl>
                                          <p:spTgt spid="10"/>
                                        </p:tgtEl>
                                      </p:cBhvr>
                                    </p:animEffect>
                                  </p:childTnLst>
                                </p:cTn>
                              </p:par>
                              <p:par>
                                <p:cTn id="11" presetID="13"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plus(in)">
                                      <p:cBhvr>
                                        <p:cTn id="16" dur="3000"/>
                                        <p:tgtEl>
                                          <p:spTgt spid="13"/>
                                        </p:tgtEl>
                                      </p:cBhvr>
                                    </p:animEffect>
                                  </p:childTnLst>
                                </p:cTn>
                              </p:par>
                              <p:par>
                                <p:cTn id="17" presetID="13" presetClass="entr" presetSubtype="16"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plus(in)">
                                      <p:cBhvr>
                                        <p:cTn id="19" dur="3000"/>
                                        <p:tgtEl>
                                          <p:spTgt spid="17"/>
                                        </p:tgtEl>
                                      </p:cBhvr>
                                    </p:animEffect>
                                  </p:childTnLst>
                                </p:cTn>
                              </p:par>
                              <p:par>
                                <p:cTn id="20" presetID="13" presetClass="entr" presetSubtype="16"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plus(in)">
                                      <p:cBhvr>
                                        <p:cTn id="22" dur="3000"/>
                                        <p:tgtEl>
                                          <p:spTgt spid="6"/>
                                        </p:tgtEl>
                                      </p:cBhvr>
                                    </p:animEffect>
                                  </p:childTnLst>
                                </p:cTn>
                              </p:par>
                              <p:par>
                                <p:cTn id="23" presetID="13" presetClass="entr" presetSubtype="1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plus(in)">
                                      <p:cBhvr>
                                        <p:cTn id="25" dur="3000"/>
                                        <p:tgtEl>
                                          <p:spTgt spid="11"/>
                                        </p:tgtEl>
                                      </p:cBhvr>
                                    </p:animEffect>
                                  </p:childTnLst>
                                </p:cTn>
                              </p:par>
                              <p:par>
                                <p:cTn id="26" presetID="13" presetClass="entr" presetSubtype="16"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plus(in)">
                                      <p:cBhvr>
                                        <p:cTn id="28" dur="3000"/>
                                        <p:tgtEl>
                                          <p:spTgt spid="16"/>
                                        </p:tgtEl>
                                      </p:cBhvr>
                                    </p:animEffect>
                                  </p:childTnLst>
                                </p:cTn>
                              </p:par>
                              <p:par>
                                <p:cTn id="29" presetID="13" presetClass="entr" presetSubtype="16"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plus(in)">
                                      <p:cBhvr>
                                        <p:cTn id="31" dur="3000"/>
                                        <p:tgtEl>
                                          <p:spTgt spid="9"/>
                                        </p:tgtEl>
                                      </p:cBhvr>
                                    </p:animEffect>
                                  </p:childTnLst>
                                </p:cTn>
                              </p:par>
                              <p:par>
                                <p:cTn id="32" presetID="13" presetClass="entr" presetSubtype="16"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plus(in)">
                                      <p:cBhvr>
                                        <p:cTn id="34" dur="3000"/>
                                        <p:tgtEl>
                                          <p:spTgt spid="14"/>
                                        </p:tgtEl>
                                      </p:cBhvr>
                                    </p:animEffect>
                                  </p:childTnLst>
                                </p:cTn>
                              </p:par>
                              <p:par>
                                <p:cTn id="35" presetID="13" presetClass="entr" presetSubtype="1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plus(in)">
                                      <p:cBhvr>
                                        <p:cTn id="37" dur="3000"/>
                                        <p:tgtEl>
                                          <p:spTgt spid="18"/>
                                        </p:tgtEl>
                                      </p:cBhvr>
                                    </p:animEffect>
                                  </p:childTnLst>
                                </p:cTn>
                              </p:par>
                              <p:par>
                                <p:cTn id="38" presetID="13" presetClass="entr" presetSubtype="16"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plus(in)">
                                      <p:cBhvr>
                                        <p:cTn id="40" dur="3000"/>
                                        <p:tgtEl>
                                          <p:spTgt spid="8"/>
                                        </p:tgtEl>
                                      </p:cBhvr>
                                    </p:animEffect>
                                  </p:childTnLst>
                                </p:cTn>
                              </p:par>
                              <p:par>
                                <p:cTn id="41" presetID="13" presetClass="entr" presetSubtype="16"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plus(in)">
                                      <p:cBhvr>
                                        <p:cTn id="43" dur="3000"/>
                                        <p:tgtEl>
                                          <p:spTgt spid="12"/>
                                        </p:tgtEl>
                                      </p:cBhvr>
                                    </p:animEffect>
                                  </p:childTnLst>
                                </p:cTn>
                              </p:par>
                              <p:par>
                                <p:cTn id="44" presetID="13" presetClass="entr" presetSubtype="16" fill="hold"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plus(in)">
                                      <p:cBhvr>
                                        <p:cTn id="46" dur="3000"/>
                                        <p:tgtEl>
                                          <p:spTgt spid="19"/>
                                        </p:tgtEl>
                                      </p:cBhvr>
                                    </p:animEffect>
                                  </p:childTnLst>
                                </p:cTn>
                              </p:par>
                            </p:childTnLst>
                          </p:cTn>
                        </p:par>
                        <p:par>
                          <p:cTn id="47" fill="hold">
                            <p:stCondLst>
                              <p:cond delay="3000"/>
                            </p:stCondLst>
                            <p:childTnLst>
                              <p:par>
                                <p:cTn id="48" presetID="13" presetClass="exit" presetSubtype="32" fill="hold" nodeType="afterEffect">
                                  <p:stCondLst>
                                    <p:cond delay="0"/>
                                  </p:stCondLst>
                                  <p:childTnLst>
                                    <p:animEffect transition="out" filter="plus(out)">
                                      <p:cBhvr>
                                        <p:cTn id="49" dur="3000"/>
                                        <p:tgtEl>
                                          <p:spTgt spid="5"/>
                                        </p:tgtEl>
                                      </p:cBhvr>
                                    </p:animEffect>
                                    <p:set>
                                      <p:cBhvr>
                                        <p:cTn id="50" dur="1" fill="hold">
                                          <p:stCondLst>
                                            <p:cond delay="2999"/>
                                          </p:stCondLst>
                                        </p:cTn>
                                        <p:tgtEl>
                                          <p:spTgt spid="5"/>
                                        </p:tgtEl>
                                        <p:attrNameLst>
                                          <p:attrName>style.visibility</p:attrName>
                                        </p:attrNameLst>
                                      </p:cBhvr>
                                      <p:to>
                                        <p:strVal val="hidden"/>
                                      </p:to>
                                    </p:set>
                                  </p:childTnLst>
                                </p:cTn>
                              </p:par>
                              <p:par>
                                <p:cTn id="51" presetID="13" presetClass="exit" presetSubtype="32" fill="hold" nodeType="withEffect">
                                  <p:stCondLst>
                                    <p:cond delay="0"/>
                                  </p:stCondLst>
                                  <p:childTnLst>
                                    <p:animEffect transition="out" filter="plus(out)">
                                      <p:cBhvr>
                                        <p:cTn id="52" dur="3000"/>
                                        <p:tgtEl>
                                          <p:spTgt spid="6"/>
                                        </p:tgtEl>
                                      </p:cBhvr>
                                    </p:animEffect>
                                    <p:set>
                                      <p:cBhvr>
                                        <p:cTn id="53" dur="1" fill="hold">
                                          <p:stCondLst>
                                            <p:cond delay="2999"/>
                                          </p:stCondLst>
                                        </p:cTn>
                                        <p:tgtEl>
                                          <p:spTgt spid="6"/>
                                        </p:tgtEl>
                                        <p:attrNameLst>
                                          <p:attrName>style.visibility</p:attrName>
                                        </p:attrNameLst>
                                      </p:cBhvr>
                                      <p:to>
                                        <p:strVal val="hidden"/>
                                      </p:to>
                                    </p:set>
                                  </p:childTnLst>
                                </p:cTn>
                              </p:par>
                              <p:par>
                                <p:cTn id="54" presetID="13" presetClass="exit" presetSubtype="32" fill="hold" nodeType="withEffect">
                                  <p:stCondLst>
                                    <p:cond delay="0"/>
                                  </p:stCondLst>
                                  <p:childTnLst>
                                    <p:animEffect transition="out" filter="plus(out)">
                                      <p:cBhvr>
                                        <p:cTn id="55" dur="3000"/>
                                        <p:tgtEl>
                                          <p:spTgt spid="7"/>
                                        </p:tgtEl>
                                      </p:cBhvr>
                                    </p:animEffect>
                                    <p:set>
                                      <p:cBhvr>
                                        <p:cTn id="56" dur="1" fill="hold">
                                          <p:stCondLst>
                                            <p:cond delay="2999"/>
                                          </p:stCondLst>
                                        </p:cTn>
                                        <p:tgtEl>
                                          <p:spTgt spid="7"/>
                                        </p:tgtEl>
                                        <p:attrNameLst>
                                          <p:attrName>style.visibility</p:attrName>
                                        </p:attrNameLst>
                                      </p:cBhvr>
                                      <p:to>
                                        <p:strVal val="hidden"/>
                                      </p:to>
                                    </p:set>
                                  </p:childTnLst>
                                </p:cTn>
                              </p:par>
                              <p:par>
                                <p:cTn id="57" presetID="13" presetClass="exit" presetSubtype="32" fill="hold" nodeType="withEffect">
                                  <p:stCondLst>
                                    <p:cond delay="0"/>
                                  </p:stCondLst>
                                  <p:childTnLst>
                                    <p:animEffect transition="out" filter="plus(out)">
                                      <p:cBhvr>
                                        <p:cTn id="58" dur="3000"/>
                                        <p:tgtEl>
                                          <p:spTgt spid="8"/>
                                        </p:tgtEl>
                                      </p:cBhvr>
                                    </p:animEffect>
                                    <p:set>
                                      <p:cBhvr>
                                        <p:cTn id="59" dur="1" fill="hold">
                                          <p:stCondLst>
                                            <p:cond delay="2999"/>
                                          </p:stCondLst>
                                        </p:cTn>
                                        <p:tgtEl>
                                          <p:spTgt spid="8"/>
                                        </p:tgtEl>
                                        <p:attrNameLst>
                                          <p:attrName>style.visibility</p:attrName>
                                        </p:attrNameLst>
                                      </p:cBhvr>
                                      <p:to>
                                        <p:strVal val="hidden"/>
                                      </p:to>
                                    </p:set>
                                  </p:childTnLst>
                                </p:cTn>
                              </p:par>
                              <p:par>
                                <p:cTn id="60" presetID="13" presetClass="exit" presetSubtype="32" fill="hold" nodeType="withEffect">
                                  <p:stCondLst>
                                    <p:cond delay="0"/>
                                  </p:stCondLst>
                                  <p:childTnLst>
                                    <p:animEffect transition="out" filter="plus(out)">
                                      <p:cBhvr>
                                        <p:cTn id="61" dur="3000"/>
                                        <p:tgtEl>
                                          <p:spTgt spid="9"/>
                                        </p:tgtEl>
                                      </p:cBhvr>
                                    </p:animEffect>
                                    <p:set>
                                      <p:cBhvr>
                                        <p:cTn id="62" dur="1" fill="hold">
                                          <p:stCondLst>
                                            <p:cond delay="2999"/>
                                          </p:stCondLst>
                                        </p:cTn>
                                        <p:tgtEl>
                                          <p:spTgt spid="9"/>
                                        </p:tgtEl>
                                        <p:attrNameLst>
                                          <p:attrName>style.visibility</p:attrName>
                                        </p:attrNameLst>
                                      </p:cBhvr>
                                      <p:to>
                                        <p:strVal val="hidden"/>
                                      </p:to>
                                    </p:set>
                                  </p:childTnLst>
                                </p:cTn>
                              </p:par>
                              <p:par>
                                <p:cTn id="63" presetID="13" presetClass="exit" presetSubtype="32" fill="hold" nodeType="withEffect">
                                  <p:stCondLst>
                                    <p:cond delay="0"/>
                                  </p:stCondLst>
                                  <p:childTnLst>
                                    <p:animEffect transition="out" filter="plus(out)">
                                      <p:cBhvr>
                                        <p:cTn id="64" dur="3000"/>
                                        <p:tgtEl>
                                          <p:spTgt spid="10"/>
                                        </p:tgtEl>
                                      </p:cBhvr>
                                    </p:animEffect>
                                    <p:set>
                                      <p:cBhvr>
                                        <p:cTn id="65" dur="1" fill="hold">
                                          <p:stCondLst>
                                            <p:cond delay="2999"/>
                                          </p:stCondLst>
                                        </p:cTn>
                                        <p:tgtEl>
                                          <p:spTgt spid="10"/>
                                        </p:tgtEl>
                                        <p:attrNameLst>
                                          <p:attrName>style.visibility</p:attrName>
                                        </p:attrNameLst>
                                      </p:cBhvr>
                                      <p:to>
                                        <p:strVal val="hidden"/>
                                      </p:to>
                                    </p:set>
                                  </p:childTnLst>
                                </p:cTn>
                              </p:par>
                              <p:par>
                                <p:cTn id="66" presetID="13" presetClass="exit" presetSubtype="32" fill="hold" nodeType="withEffect">
                                  <p:stCondLst>
                                    <p:cond delay="0"/>
                                  </p:stCondLst>
                                  <p:childTnLst>
                                    <p:animEffect transition="out" filter="plus(out)">
                                      <p:cBhvr>
                                        <p:cTn id="67" dur="3000"/>
                                        <p:tgtEl>
                                          <p:spTgt spid="11"/>
                                        </p:tgtEl>
                                      </p:cBhvr>
                                    </p:animEffect>
                                    <p:set>
                                      <p:cBhvr>
                                        <p:cTn id="68" dur="1" fill="hold">
                                          <p:stCondLst>
                                            <p:cond delay="2999"/>
                                          </p:stCondLst>
                                        </p:cTn>
                                        <p:tgtEl>
                                          <p:spTgt spid="11"/>
                                        </p:tgtEl>
                                        <p:attrNameLst>
                                          <p:attrName>style.visibility</p:attrName>
                                        </p:attrNameLst>
                                      </p:cBhvr>
                                      <p:to>
                                        <p:strVal val="hidden"/>
                                      </p:to>
                                    </p:set>
                                  </p:childTnLst>
                                </p:cTn>
                              </p:par>
                              <p:par>
                                <p:cTn id="69" presetID="13" presetClass="exit" presetSubtype="32" fill="hold" nodeType="withEffect">
                                  <p:stCondLst>
                                    <p:cond delay="0"/>
                                  </p:stCondLst>
                                  <p:childTnLst>
                                    <p:animEffect transition="out" filter="plus(out)">
                                      <p:cBhvr>
                                        <p:cTn id="70" dur="3000"/>
                                        <p:tgtEl>
                                          <p:spTgt spid="12"/>
                                        </p:tgtEl>
                                      </p:cBhvr>
                                    </p:animEffect>
                                    <p:set>
                                      <p:cBhvr>
                                        <p:cTn id="71" dur="1" fill="hold">
                                          <p:stCondLst>
                                            <p:cond delay="2999"/>
                                          </p:stCondLst>
                                        </p:cTn>
                                        <p:tgtEl>
                                          <p:spTgt spid="12"/>
                                        </p:tgtEl>
                                        <p:attrNameLst>
                                          <p:attrName>style.visibility</p:attrName>
                                        </p:attrNameLst>
                                      </p:cBhvr>
                                      <p:to>
                                        <p:strVal val="hidden"/>
                                      </p:to>
                                    </p:set>
                                  </p:childTnLst>
                                </p:cTn>
                              </p:par>
                              <p:par>
                                <p:cTn id="72" presetID="13" presetClass="exit" presetSubtype="32" fill="hold" nodeType="withEffect">
                                  <p:stCondLst>
                                    <p:cond delay="0"/>
                                  </p:stCondLst>
                                  <p:childTnLst>
                                    <p:animEffect transition="out" filter="plus(out)">
                                      <p:cBhvr>
                                        <p:cTn id="73" dur="3000"/>
                                        <p:tgtEl>
                                          <p:spTgt spid="13"/>
                                        </p:tgtEl>
                                      </p:cBhvr>
                                    </p:animEffect>
                                    <p:set>
                                      <p:cBhvr>
                                        <p:cTn id="74" dur="1" fill="hold">
                                          <p:stCondLst>
                                            <p:cond delay="2999"/>
                                          </p:stCondLst>
                                        </p:cTn>
                                        <p:tgtEl>
                                          <p:spTgt spid="13"/>
                                        </p:tgtEl>
                                        <p:attrNameLst>
                                          <p:attrName>style.visibility</p:attrName>
                                        </p:attrNameLst>
                                      </p:cBhvr>
                                      <p:to>
                                        <p:strVal val="hidden"/>
                                      </p:to>
                                    </p:set>
                                  </p:childTnLst>
                                </p:cTn>
                              </p:par>
                              <p:par>
                                <p:cTn id="75" presetID="13" presetClass="exit" presetSubtype="32" fill="hold" nodeType="withEffect">
                                  <p:stCondLst>
                                    <p:cond delay="0"/>
                                  </p:stCondLst>
                                  <p:childTnLst>
                                    <p:animEffect transition="out" filter="plus(out)">
                                      <p:cBhvr>
                                        <p:cTn id="76" dur="3000"/>
                                        <p:tgtEl>
                                          <p:spTgt spid="14"/>
                                        </p:tgtEl>
                                      </p:cBhvr>
                                    </p:animEffect>
                                    <p:set>
                                      <p:cBhvr>
                                        <p:cTn id="77" dur="1" fill="hold">
                                          <p:stCondLst>
                                            <p:cond delay="2999"/>
                                          </p:stCondLst>
                                        </p:cTn>
                                        <p:tgtEl>
                                          <p:spTgt spid="14"/>
                                        </p:tgtEl>
                                        <p:attrNameLst>
                                          <p:attrName>style.visibility</p:attrName>
                                        </p:attrNameLst>
                                      </p:cBhvr>
                                      <p:to>
                                        <p:strVal val="hidden"/>
                                      </p:to>
                                    </p:set>
                                  </p:childTnLst>
                                </p:cTn>
                              </p:par>
                              <p:par>
                                <p:cTn id="78" presetID="13" presetClass="exit" presetSubtype="32" fill="hold" nodeType="withEffect">
                                  <p:stCondLst>
                                    <p:cond delay="0"/>
                                  </p:stCondLst>
                                  <p:childTnLst>
                                    <p:animEffect transition="out" filter="plus(out)">
                                      <p:cBhvr>
                                        <p:cTn id="79" dur="3000"/>
                                        <p:tgtEl>
                                          <p:spTgt spid="16"/>
                                        </p:tgtEl>
                                      </p:cBhvr>
                                    </p:animEffect>
                                    <p:set>
                                      <p:cBhvr>
                                        <p:cTn id="80" dur="1" fill="hold">
                                          <p:stCondLst>
                                            <p:cond delay="2999"/>
                                          </p:stCondLst>
                                        </p:cTn>
                                        <p:tgtEl>
                                          <p:spTgt spid="16"/>
                                        </p:tgtEl>
                                        <p:attrNameLst>
                                          <p:attrName>style.visibility</p:attrName>
                                        </p:attrNameLst>
                                      </p:cBhvr>
                                      <p:to>
                                        <p:strVal val="hidden"/>
                                      </p:to>
                                    </p:set>
                                  </p:childTnLst>
                                </p:cTn>
                              </p:par>
                              <p:par>
                                <p:cTn id="81" presetID="13" presetClass="exit" presetSubtype="32" fill="hold" nodeType="withEffect">
                                  <p:stCondLst>
                                    <p:cond delay="0"/>
                                  </p:stCondLst>
                                  <p:childTnLst>
                                    <p:animEffect transition="out" filter="plus(out)">
                                      <p:cBhvr>
                                        <p:cTn id="82" dur="3000"/>
                                        <p:tgtEl>
                                          <p:spTgt spid="17"/>
                                        </p:tgtEl>
                                      </p:cBhvr>
                                    </p:animEffect>
                                    <p:set>
                                      <p:cBhvr>
                                        <p:cTn id="83" dur="1" fill="hold">
                                          <p:stCondLst>
                                            <p:cond delay="2999"/>
                                          </p:stCondLst>
                                        </p:cTn>
                                        <p:tgtEl>
                                          <p:spTgt spid="17"/>
                                        </p:tgtEl>
                                        <p:attrNameLst>
                                          <p:attrName>style.visibility</p:attrName>
                                        </p:attrNameLst>
                                      </p:cBhvr>
                                      <p:to>
                                        <p:strVal val="hidden"/>
                                      </p:to>
                                    </p:set>
                                  </p:childTnLst>
                                </p:cTn>
                              </p:par>
                              <p:par>
                                <p:cTn id="84" presetID="13" presetClass="exit" presetSubtype="32" fill="hold" nodeType="withEffect">
                                  <p:stCondLst>
                                    <p:cond delay="0"/>
                                  </p:stCondLst>
                                  <p:childTnLst>
                                    <p:animEffect transition="out" filter="plus(out)">
                                      <p:cBhvr>
                                        <p:cTn id="85" dur="3000"/>
                                        <p:tgtEl>
                                          <p:spTgt spid="18"/>
                                        </p:tgtEl>
                                      </p:cBhvr>
                                    </p:animEffect>
                                    <p:set>
                                      <p:cBhvr>
                                        <p:cTn id="86" dur="1" fill="hold">
                                          <p:stCondLst>
                                            <p:cond delay="2999"/>
                                          </p:stCondLst>
                                        </p:cTn>
                                        <p:tgtEl>
                                          <p:spTgt spid="18"/>
                                        </p:tgtEl>
                                        <p:attrNameLst>
                                          <p:attrName>style.visibility</p:attrName>
                                        </p:attrNameLst>
                                      </p:cBhvr>
                                      <p:to>
                                        <p:strVal val="hidden"/>
                                      </p:to>
                                    </p:set>
                                  </p:childTnLst>
                                </p:cTn>
                              </p:par>
                              <p:par>
                                <p:cTn id="87" presetID="13" presetClass="exit" presetSubtype="32" fill="hold" nodeType="withEffect">
                                  <p:stCondLst>
                                    <p:cond delay="0"/>
                                  </p:stCondLst>
                                  <p:childTnLst>
                                    <p:animEffect transition="out" filter="plus(out)">
                                      <p:cBhvr>
                                        <p:cTn id="88" dur="3000"/>
                                        <p:tgtEl>
                                          <p:spTgt spid="19"/>
                                        </p:tgtEl>
                                      </p:cBhvr>
                                    </p:animEffect>
                                    <p:set>
                                      <p:cBhvr>
                                        <p:cTn id="89" dur="1" fill="hold">
                                          <p:stCondLst>
                                            <p:cond delay="2999"/>
                                          </p:stCondLst>
                                        </p:cTn>
                                        <p:tgtEl>
                                          <p:spTgt spid="19"/>
                                        </p:tgtEl>
                                        <p:attrNameLst>
                                          <p:attrName>style.visibility</p:attrName>
                                        </p:attrNameLst>
                                      </p:cBhvr>
                                      <p:to>
                                        <p:strVal val="hidden"/>
                                      </p:to>
                                    </p:set>
                                  </p:childTnLst>
                                </p:cTn>
                              </p:par>
                              <p:par>
                                <p:cTn id="90" presetID="23" presetClass="entr" presetSubtype="272" fill="hold" nodeType="withEffect">
                                  <p:stCondLst>
                                    <p:cond delay="0"/>
                                  </p:stCondLst>
                                  <p:childTnLst>
                                    <p:set>
                                      <p:cBhvr>
                                        <p:cTn id="91" dur="1" fill="hold">
                                          <p:stCondLst>
                                            <p:cond delay="0"/>
                                          </p:stCondLst>
                                        </p:cTn>
                                        <p:tgtEl>
                                          <p:spTgt spid="4"/>
                                        </p:tgtEl>
                                        <p:attrNameLst>
                                          <p:attrName>style.visibility</p:attrName>
                                        </p:attrNameLst>
                                      </p:cBhvr>
                                      <p:to>
                                        <p:strVal val="visible"/>
                                      </p:to>
                                    </p:set>
                                    <p:anim calcmode="lin" valueType="num">
                                      <p:cBhvr>
                                        <p:cTn id="92" dur="3000" fill="hold"/>
                                        <p:tgtEl>
                                          <p:spTgt spid="4"/>
                                        </p:tgtEl>
                                        <p:attrNameLst>
                                          <p:attrName>ppt_w</p:attrName>
                                        </p:attrNameLst>
                                      </p:cBhvr>
                                      <p:tavLst>
                                        <p:tav tm="0">
                                          <p:val>
                                            <p:strVal val="2/3*#ppt_w"/>
                                          </p:val>
                                        </p:tav>
                                        <p:tav tm="100000">
                                          <p:val>
                                            <p:strVal val="#ppt_w"/>
                                          </p:val>
                                        </p:tav>
                                      </p:tavLst>
                                    </p:anim>
                                    <p:anim calcmode="lin" valueType="num">
                                      <p:cBhvr>
                                        <p:cTn id="93" dur="3000" fill="hold"/>
                                        <p:tgtEl>
                                          <p:spTgt spid="4"/>
                                        </p:tgtEl>
                                        <p:attrNameLst>
                                          <p:attrName>ppt_h</p:attrName>
                                        </p:attrNameLst>
                                      </p:cBhvr>
                                      <p:tavLst>
                                        <p:tav tm="0">
                                          <p:val>
                                            <p:strVal val="2/3*#ppt_h"/>
                                          </p:val>
                                        </p:tav>
                                        <p:tav tm="100000">
                                          <p:val>
                                            <p:strVal val="#ppt_h"/>
                                          </p:val>
                                        </p:tav>
                                      </p:tavLst>
                                    </p:anim>
                                  </p:childTnLst>
                                </p:cTn>
                              </p:par>
                              <p:par>
                                <p:cTn id="94" presetID="4" presetClass="entr" presetSubtype="32" fill="hold" nodeType="withEffect">
                                  <p:stCondLst>
                                    <p:cond delay="0"/>
                                  </p:stCondLst>
                                  <p:childTnLst>
                                    <p:set>
                                      <p:cBhvr>
                                        <p:cTn id="95" dur="1" fill="hold">
                                          <p:stCondLst>
                                            <p:cond delay="0"/>
                                          </p:stCondLst>
                                        </p:cTn>
                                        <p:tgtEl>
                                          <p:spTgt spid="4"/>
                                        </p:tgtEl>
                                        <p:attrNameLst>
                                          <p:attrName>style.visibility</p:attrName>
                                        </p:attrNameLst>
                                      </p:cBhvr>
                                      <p:to>
                                        <p:strVal val="visible"/>
                                      </p:to>
                                    </p:set>
                                    <p:animEffect transition="in" filter="box(out)">
                                      <p:cBhvr>
                                        <p:cTn id="96" dur="3000"/>
                                        <p:tgtEl>
                                          <p:spTgt spid="4"/>
                                        </p:tgtEl>
                                      </p:cBhvr>
                                    </p:animEffect>
                                  </p:childTnLst>
                                </p:cTn>
                              </p:par>
                            </p:childTnLst>
                          </p:cTn>
                        </p:par>
                        <p:par>
                          <p:cTn id="97" fill="hold">
                            <p:stCondLst>
                              <p:cond delay="6000"/>
                            </p:stCondLst>
                            <p:childTnLst>
                              <p:par>
                                <p:cTn id="98" presetID="23" presetClass="entr" presetSubtype="16" fill="hold" grpId="0" nodeType="afterEffect">
                                  <p:stCondLst>
                                    <p:cond delay="0"/>
                                  </p:stCondLst>
                                  <p:childTnLst>
                                    <p:set>
                                      <p:cBhvr>
                                        <p:cTn id="99" dur="1" fill="hold">
                                          <p:stCondLst>
                                            <p:cond delay="0"/>
                                          </p:stCondLst>
                                        </p:cTn>
                                        <p:tgtEl>
                                          <p:spTgt spid="21"/>
                                        </p:tgtEl>
                                        <p:attrNameLst>
                                          <p:attrName>style.visibility</p:attrName>
                                        </p:attrNameLst>
                                      </p:cBhvr>
                                      <p:to>
                                        <p:strVal val="visible"/>
                                      </p:to>
                                    </p:set>
                                    <p:anim calcmode="lin" valueType="num">
                                      <p:cBhvr>
                                        <p:cTn id="100" dur="2000" fill="hold"/>
                                        <p:tgtEl>
                                          <p:spTgt spid="21"/>
                                        </p:tgtEl>
                                        <p:attrNameLst>
                                          <p:attrName>ppt_w</p:attrName>
                                        </p:attrNameLst>
                                      </p:cBhvr>
                                      <p:tavLst>
                                        <p:tav tm="0">
                                          <p:val>
                                            <p:fltVal val="0"/>
                                          </p:val>
                                        </p:tav>
                                        <p:tav tm="100000">
                                          <p:val>
                                            <p:strVal val="#ppt_w"/>
                                          </p:val>
                                        </p:tav>
                                      </p:tavLst>
                                    </p:anim>
                                    <p:anim calcmode="lin" valueType="num">
                                      <p:cBhvr>
                                        <p:cTn id="101" dur="2000" fill="hold"/>
                                        <p:tgtEl>
                                          <p:spTgt spid="21"/>
                                        </p:tgtEl>
                                        <p:attrNameLst>
                                          <p:attrName>ppt_h</p:attrName>
                                        </p:attrNameLst>
                                      </p:cBhvr>
                                      <p:tavLst>
                                        <p:tav tm="0">
                                          <p:val>
                                            <p:fltVal val="0"/>
                                          </p:val>
                                        </p:tav>
                                        <p:tav tm="100000">
                                          <p:val>
                                            <p:strVal val="#ppt_h"/>
                                          </p:val>
                                        </p:tav>
                                      </p:tavLst>
                                    </p:anim>
                                  </p:childTnLst>
                                </p:cTn>
                              </p:par>
                            </p:childTnLst>
                          </p:cTn>
                        </p:par>
                        <p:par>
                          <p:cTn id="102" fill="hold">
                            <p:stCondLst>
                              <p:cond delay="8000"/>
                            </p:stCondLst>
                            <p:childTnLst>
                              <p:par>
                                <p:cTn id="103" presetID="40" presetClass="entr" presetSubtype="0" fill="hold" grpId="0" nodeType="afterEffect">
                                  <p:stCondLst>
                                    <p:cond delay="500"/>
                                  </p:stCondLst>
                                  <p:iterate type="lt">
                                    <p:tmPct val="10000"/>
                                  </p:iterate>
                                  <p:childTnLst>
                                    <p:set>
                                      <p:cBhvr>
                                        <p:cTn id="104" dur="1" fill="hold">
                                          <p:stCondLst>
                                            <p:cond delay="0"/>
                                          </p:stCondLst>
                                        </p:cTn>
                                        <p:tgtEl>
                                          <p:spTgt spid="20"/>
                                        </p:tgtEl>
                                        <p:attrNameLst>
                                          <p:attrName>style.visibility</p:attrName>
                                        </p:attrNameLst>
                                      </p:cBhvr>
                                      <p:to>
                                        <p:strVal val="visible"/>
                                      </p:to>
                                    </p:set>
                                    <p:animEffect transition="in" filter="fade">
                                      <p:cBhvr>
                                        <p:cTn id="105" dur="1000"/>
                                        <p:tgtEl>
                                          <p:spTgt spid="20"/>
                                        </p:tgtEl>
                                      </p:cBhvr>
                                    </p:animEffect>
                                    <p:anim calcmode="lin" valueType="num">
                                      <p:cBhvr>
                                        <p:cTn id="106" dur="1000" fill="hold"/>
                                        <p:tgtEl>
                                          <p:spTgt spid="20"/>
                                        </p:tgtEl>
                                        <p:attrNameLst>
                                          <p:attrName>ppt_x</p:attrName>
                                        </p:attrNameLst>
                                      </p:cBhvr>
                                      <p:tavLst>
                                        <p:tav tm="0">
                                          <p:val>
                                            <p:strVal val="#ppt_x-.1"/>
                                          </p:val>
                                        </p:tav>
                                        <p:tav tm="100000">
                                          <p:val>
                                            <p:strVal val="#ppt_x"/>
                                          </p:val>
                                        </p:tav>
                                      </p:tavLst>
                                    </p:anim>
                                    <p:anim calcmode="lin" valueType="num">
                                      <p:cBhvr>
                                        <p:cTn id="107"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1a52a49c0019f5a2f4eaa113798961d.jpg"/>
          <p:cNvPicPr>
            <a:picLocks noChangeAspect="1"/>
          </p:cNvPicPr>
          <p:nvPr/>
        </p:nvPicPr>
        <p:blipFill>
          <a:blip r:embed="rId2" cstate="print"/>
          <a:stretch>
            <a:fillRect/>
          </a:stretch>
        </p:blipFill>
        <p:spPr bwMode="auto">
          <a:xfrm>
            <a:off x="0" y="0"/>
            <a:ext cx="9144000" cy="5140325"/>
          </a:xfrm>
          <a:prstGeom prst="rect">
            <a:avLst/>
          </a:prstGeom>
          <a:noFill/>
          <a:ln w="9525">
            <a:noFill/>
            <a:miter lim="800000"/>
            <a:headEnd/>
            <a:tailEnd/>
          </a:ln>
          <a:scene3d>
            <a:camera prst="orthographicFront"/>
            <a:lightRig rig="threePt" dir="t"/>
          </a:scene3d>
          <a:sp3d>
            <a:bevelT w="254000" h="190500" prst="convex"/>
          </a:sp3d>
        </p:spPr>
      </p:pic>
      <p:sp>
        <p:nvSpPr>
          <p:cNvPr id="5" name="4 Rectángulo"/>
          <p:cNvSpPr/>
          <p:nvPr/>
        </p:nvSpPr>
        <p:spPr>
          <a:xfrm rot="958054">
            <a:off x="-4763" y="2109788"/>
            <a:ext cx="1906588" cy="227012"/>
          </a:xfrm>
          <a:prstGeom prst="rect">
            <a:avLst/>
          </a:prstGeom>
          <a:solidFill>
            <a:schemeClr val="accent6">
              <a:lumMod val="40000"/>
              <a:lumOff val="60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rot="20637084">
            <a:off x="-1588" y="2828925"/>
            <a:ext cx="1901826" cy="258763"/>
          </a:xfrm>
          <a:prstGeom prst="rect">
            <a:avLst/>
          </a:prstGeom>
          <a:solidFill>
            <a:schemeClr val="accent6">
              <a:lumMod val="40000"/>
              <a:lumOff val="60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rot="958054">
            <a:off x="1398588" y="2178050"/>
            <a:ext cx="2003425" cy="241300"/>
          </a:xfrm>
          <a:prstGeom prst="rect">
            <a:avLst/>
          </a:prstGeom>
          <a:solidFill>
            <a:schemeClr val="accent6">
              <a:lumMod val="40000"/>
              <a:lumOff val="60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rot="20637084">
            <a:off x="1403350" y="2846388"/>
            <a:ext cx="2019300" cy="242887"/>
          </a:xfrm>
          <a:prstGeom prst="rect">
            <a:avLst/>
          </a:prstGeom>
          <a:solidFill>
            <a:schemeClr val="accent6">
              <a:lumMod val="40000"/>
              <a:lumOff val="60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rot="958054">
            <a:off x="2771775" y="2112963"/>
            <a:ext cx="1935163" cy="247650"/>
          </a:xfrm>
          <a:prstGeom prst="rect">
            <a:avLst/>
          </a:prstGeom>
          <a:solidFill>
            <a:schemeClr val="accent6">
              <a:lumMod val="40000"/>
              <a:lumOff val="60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ectángulo"/>
          <p:cNvSpPr/>
          <p:nvPr/>
        </p:nvSpPr>
        <p:spPr>
          <a:xfrm rot="20637084">
            <a:off x="2698750" y="2844800"/>
            <a:ext cx="2009775" cy="246063"/>
          </a:xfrm>
          <a:prstGeom prst="rect">
            <a:avLst/>
          </a:prstGeom>
          <a:solidFill>
            <a:schemeClr val="accent6">
              <a:lumMod val="40000"/>
              <a:lumOff val="60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p:cNvSpPr/>
          <p:nvPr/>
        </p:nvSpPr>
        <p:spPr>
          <a:xfrm rot="20637084" flipV="1">
            <a:off x="7329488" y="2081213"/>
            <a:ext cx="1768475" cy="239712"/>
          </a:xfrm>
          <a:prstGeom prst="rect">
            <a:avLst/>
          </a:prstGeom>
          <a:solidFill>
            <a:schemeClr val="accent6">
              <a:lumMod val="40000"/>
              <a:lumOff val="60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ectángulo"/>
          <p:cNvSpPr/>
          <p:nvPr/>
        </p:nvSpPr>
        <p:spPr>
          <a:xfrm rot="958054">
            <a:off x="7305675" y="2803525"/>
            <a:ext cx="1811338" cy="238125"/>
          </a:xfrm>
          <a:prstGeom prst="rect">
            <a:avLst/>
          </a:prstGeom>
          <a:solidFill>
            <a:schemeClr val="accent6">
              <a:lumMod val="40000"/>
              <a:lumOff val="60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Rectángulo"/>
          <p:cNvSpPr/>
          <p:nvPr/>
        </p:nvSpPr>
        <p:spPr>
          <a:xfrm rot="20637084">
            <a:off x="5978525" y="2130425"/>
            <a:ext cx="1889125" cy="236538"/>
          </a:xfrm>
          <a:prstGeom prst="rect">
            <a:avLst/>
          </a:prstGeom>
          <a:solidFill>
            <a:schemeClr val="accent6">
              <a:lumMod val="40000"/>
              <a:lumOff val="60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Rectángulo"/>
          <p:cNvSpPr/>
          <p:nvPr/>
        </p:nvSpPr>
        <p:spPr>
          <a:xfrm rot="958054">
            <a:off x="5978525" y="2827338"/>
            <a:ext cx="1895475" cy="236537"/>
          </a:xfrm>
          <a:prstGeom prst="rect">
            <a:avLst/>
          </a:prstGeom>
          <a:solidFill>
            <a:schemeClr val="accent6">
              <a:lumMod val="40000"/>
              <a:lumOff val="60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7" name="26 Rectángulo"/>
          <p:cNvSpPr/>
          <p:nvPr/>
        </p:nvSpPr>
        <p:spPr>
          <a:xfrm rot="20637084">
            <a:off x="4651375" y="2114550"/>
            <a:ext cx="1936750" cy="246063"/>
          </a:xfrm>
          <a:prstGeom prst="rect">
            <a:avLst/>
          </a:prstGeom>
          <a:solidFill>
            <a:schemeClr val="accent6">
              <a:lumMod val="40000"/>
              <a:lumOff val="60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8" name="27 Rectángulo"/>
          <p:cNvSpPr/>
          <p:nvPr/>
        </p:nvSpPr>
        <p:spPr>
          <a:xfrm rot="958054">
            <a:off x="4649788" y="2843213"/>
            <a:ext cx="2011362" cy="249237"/>
          </a:xfrm>
          <a:prstGeom prst="rect">
            <a:avLst/>
          </a:prstGeom>
          <a:solidFill>
            <a:schemeClr val="accent6">
              <a:lumMod val="40000"/>
              <a:lumOff val="60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CuadroTexto"/>
          <p:cNvSpPr txBox="1"/>
          <p:nvPr/>
        </p:nvSpPr>
        <p:spPr>
          <a:xfrm>
            <a:off x="683568" y="4083918"/>
            <a:ext cx="7519987" cy="922338"/>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Las Ruinas de San Pelayo o San Isidoro, son restos de una iglesia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románica, que constaba de una única nave cubierta con armadura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 madera y con un ábside semicircular realizado en el siglo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XI.</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2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3000" fill="hold"/>
                                        <p:tgtEl>
                                          <p:spTgt spid="11"/>
                                        </p:tgtEl>
                                        <p:attrNameLst>
                                          <p:attrName>ppt_x</p:attrName>
                                        </p:attrNameLst>
                                      </p:cBhvr>
                                      <p:tavLst>
                                        <p:tav tm="0">
                                          <p:val>
                                            <p:strVal val="0-#ppt_w/2"/>
                                          </p:val>
                                        </p:tav>
                                        <p:tav tm="100000">
                                          <p:val>
                                            <p:strVal val="#ppt_x"/>
                                          </p:val>
                                        </p:tav>
                                      </p:tavLst>
                                    </p:anim>
                                    <p:anim calcmode="lin" valueType="num">
                                      <p:cBhvr additive="base">
                                        <p:cTn id="12" dur="3000" fill="hold"/>
                                        <p:tgtEl>
                                          <p:spTgt spid="11"/>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3000" fill="hold"/>
                                        <p:tgtEl>
                                          <p:spTgt spid="15"/>
                                        </p:tgtEl>
                                        <p:attrNameLst>
                                          <p:attrName>ppt_x</p:attrName>
                                        </p:attrNameLst>
                                      </p:cBhvr>
                                      <p:tavLst>
                                        <p:tav tm="0">
                                          <p:val>
                                            <p:strVal val="0-#ppt_w/2"/>
                                          </p:val>
                                        </p:tav>
                                        <p:tav tm="100000">
                                          <p:val>
                                            <p:strVal val="#ppt_x"/>
                                          </p:val>
                                        </p:tav>
                                      </p:tavLst>
                                    </p:anim>
                                    <p:anim calcmode="lin" valueType="num">
                                      <p:cBhvr additive="base">
                                        <p:cTn id="16" dur="3000" fill="hold"/>
                                        <p:tgtEl>
                                          <p:spTgt spid="15"/>
                                        </p:tgtEl>
                                        <p:attrNameLst>
                                          <p:attrName>ppt_y</p:attrName>
                                        </p:attrNameLst>
                                      </p:cBhvr>
                                      <p:tavLst>
                                        <p:tav tm="0">
                                          <p:val>
                                            <p:strVal val="0-#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0-#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0-#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0-#ppt_w/2"/>
                                          </p:val>
                                        </p:tav>
                                        <p:tav tm="100000">
                                          <p:val>
                                            <p:strVal val="#ppt_x"/>
                                          </p:val>
                                        </p:tav>
                                      </p:tavLst>
                                    </p:anim>
                                    <p:anim calcmode="lin" valueType="num">
                                      <p:cBhvr additive="base">
                                        <p:cTn id="28" dur="3000" fill="hold"/>
                                        <p:tgtEl>
                                          <p:spTgt spid="16"/>
                                        </p:tgtEl>
                                        <p:attrNameLst>
                                          <p:attrName>ppt_y</p:attrName>
                                        </p:attrNameLst>
                                      </p:cBhvr>
                                      <p:tavLst>
                                        <p:tav tm="0">
                                          <p:val>
                                            <p:strVal val="1+#ppt_h/2"/>
                                          </p:val>
                                        </p:tav>
                                        <p:tav tm="100000">
                                          <p:val>
                                            <p:strVal val="#ppt_y"/>
                                          </p:val>
                                        </p:tav>
                                      </p:tavLst>
                                    </p:anim>
                                  </p:childTnLst>
                                </p:cTn>
                              </p:par>
                              <p:par>
                                <p:cTn id="29" presetID="3" presetClass="entr" presetSubtype="5"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linds(vertical)">
                                      <p:cBhvr>
                                        <p:cTn id="31" dur="3000"/>
                                        <p:tgtEl>
                                          <p:spTgt spid="5"/>
                                        </p:tgtEl>
                                      </p:cBhvr>
                                    </p:animEffect>
                                  </p:childTnLst>
                                </p:cTn>
                              </p:par>
                              <p:par>
                                <p:cTn id="32" presetID="3" presetClass="entr" presetSubtype="5"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blinds(vertical)">
                                      <p:cBhvr>
                                        <p:cTn id="34" dur="3000"/>
                                        <p:tgtEl>
                                          <p:spTgt spid="6"/>
                                        </p:tgtEl>
                                      </p:cBhvr>
                                    </p:animEffect>
                                  </p:childTnLst>
                                </p:cTn>
                              </p:par>
                              <p:par>
                                <p:cTn id="35" presetID="3" presetClass="entr" presetSubtype="5"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linds(vertical)">
                                      <p:cBhvr>
                                        <p:cTn id="37" dur="3000"/>
                                        <p:tgtEl>
                                          <p:spTgt spid="11"/>
                                        </p:tgtEl>
                                      </p:cBhvr>
                                    </p:animEffect>
                                  </p:childTnLst>
                                </p:cTn>
                              </p:par>
                              <p:par>
                                <p:cTn id="38" presetID="3" presetClass="entr" presetSubtype="5"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blinds(vertical)">
                                      <p:cBhvr>
                                        <p:cTn id="40" dur="3000"/>
                                        <p:tgtEl>
                                          <p:spTgt spid="12"/>
                                        </p:tgtEl>
                                      </p:cBhvr>
                                    </p:animEffect>
                                  </p:childTnLst>
                                </p:cTn>
                              </p:par>
                              <p:par>
                                <p:cTn id="41" presetID="3" presetClass="entr" presetSubtype="5"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blinds(vertical)">
                                      <p:cBhvr>
                                        <p:cTn id="43" dur="3000"/>
                                        <p:tgtEl>
                                          <p:spTgt spid="15"/>
                                        </p:tgtEl>
                                      </p:cBhvr>
                                    </p:animEffect>
                                  </p:childTnLst>
                                </p:cTn>
                              </p:par>
                              <p:par>
                                <p:cTn id="44" presetID="3" presetClass="entr" presetSubtype="5" fill="hold"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blinds(vertical)">
                                      <p:cBhvr>
                                        <p:cTn id="46" dur="3000"/>
                                        <p:tgtEl>
                                          <p:spTgt spid="16"/>
                                        </p:tgtEl>
                                      </p:cBhvr>
                                    </p:animEffect>
                                  </p:childTnLst>
                                </p:cTn>
                              </p:par>
                              <p:par>
                                <p:cTn id="47" presetID="2" presetClass="entr" presetSubtype="3" fill="hold" nodeType="with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3000" fill="hold"/>
                                        <p:tgtEl>
                                          <p:spTgt spid="17"/>
                                        </p:tgtEl>
                                        <p:attrNameLst>
                                          <p:attrName>ppt_x</p:attrName>
                                        </p:attrNameLst>
                                      </p:cBhvr>
                                      <p:tavLst>
                                        <p:tav tm="0">
                                          <p:val>
                                            <p:strVal val="1+#ppt_w/2"/>
                                          </p:val>
                                        </p:tav>
                                        <p:tav tm="100000">
                                          <p:val>
                                            <p:strVal val="#ppt_x"/>
                                          </p:val>
                                        </p:tav>
                                      </p:tavLst>
                                    </p:anim>
                                    <p:anim calcmode="lin" valueType="num">
                                      <p:cBhvr additive="base">
                                        <p:cTn id="50" dur="3000" fill="hold"/>
                                        <p:tgtEl>
                                          <p:spTgt spid="17"/>
                                        </p:tgtEl>
                                        <p:attrNameLst>
                                          <p:attrName>ppt_y</p:attrName>
                                        </p:attrNameLst>
                                      </p:cBhvr>
                                      <p:tavLst>
                                        <p:tav tm="0">
                                          <p:val>
                                            <p:strVal val="0-#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3000" fill="hold"/>
                                        <p:tgtEl>
                                          <p:spTgt spid="18"/>
                                        </p:tgtEl>
                                        <p:attrNameLst>
                                          <p:attrName>ppt_x</p:attrName>
                                        </p:attrNameLst>
                                      </p:cBhvr>
                                      <p:tavLst>
                                        <p:tav tm="0">
                                          <p:val>
                                            <p:strVal val="1+#ppt_w/2"/>
                                          </p:val>
                                        </p:tav>
                                        <p:tav tm="100000">
                                          <p:val>
                                            <p:strVal val="#ppt_x"/>
                                          </p:val>
                                        </p:tav>
                                      </p:tavLst>
                                    </p:anim>
                                    <p:anim calcmode="lin" valueType="num">
                                      <p:cBhvr additive="base">
                                        <p:cTn id="54" dur="3000" fill="hold"/>
                                        <p:tgtEl>
                                          <p:spTgt spid="18"/>
                                        </p:tgtEl>
                                        <p:attrNameLst>
                                          <p:attrName>ppt_y</p:attrName>
                                        </p:attrNameLst>
                                      </p:cBhvr>
                                      <p:tavLst>
                                        <p:tav tm="0">
                                          <p:val>
                                            <p:strVal val="1+#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3000" fill="hold"/>
                                        <p:tgtEl>
                                          <p:spTgt spid="23"/>
                                        </p:tgtEl>
                                        <p:attrNameLst>
                                          <p:attrName>ppt_x</p:attrName>
                                        </p:attrNameLst>
                                      </p:cBhvr>
                                      <p:tavLst>
                                        <p:tav tm="0">
                                          <p:val>
                                            <p:strVal val="1+#ppt_w/2"/>
                                          </p:val>
                                        </p:tav>
                                        <p:tav tm="100000">
                                          <p:val>
                                            <p:strVal val="#ppt_x"/>
                                          </p:val>
                                        </p:tav>
                                      </p:tavLst>
                                    </p:anim>
                                    <p:anim calcmode="lin" valueType="num">
                                      <p:cBhvr additive="base">
                                        <p:cTn id="58" dur="3000" fill="hold"/>
                                        <p:tgtEl>
                                          <p:spTgt spid="23"/>
                                        </p:tgtEl>
                                        <p:attrNameLst>
                                          <p:attrName>ppt_y</p:attrName>
                                        </p:attrNameLst>
                                      </p:cBhvr>
                                      <p:tavLst>
                                        <p:tav tm="0">
                                          <p:val>
                                            <p:strVal val="0-#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3000" fill="hold"/>
                                        <p:tgtEl>
                                          <p:spTgt spid="24"/>
                                        </p:tgtEl>
                                        <p:attrNameLst>
                                          <p:attrName>ppt_x</p:attrName>
                                        </p:attrNameLst>
                                      </p:cBhvr>
                                      <p:tavLst>
                                        <p:tav tm="0">
                                          <p:val>
                                            <p:strVal val="1+#ppt_w/2"/>
                                          </p:val>
                                        </p:tav>
                                        <p:tav tm="100000">
                                          <p:val>
                                            <p:strVal val="#ppt_x"/>
                                          </p:val>
                                        </p:tav>
                                      </p:tavLst>
                                    </p:anim>
                                    <p:anim calcmode="lin" valueType="num">
                                      <p:cBhvr additive="base">
                                        <p:cTn id="62" dur="3000" fill="hold"/>
                                        <p:tgtEl>
                                          <p:spTgt spid="24"/>
                                        </p:tgtEl>
                                        <p:attrNameLst>
                                          <p:attrName>ppt_y</p:attrName>
                                        </p:attrNameLst>
                                      </p:cBhvr>
                                      <p:tavLst>
                                        <p:tav tm="0">
                                          <p:val>
                                            <p:strVal val="1+#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3000" fill="hold"/>
                                        <p:tgtEl>
                                          <p:spTgt spid="27"/>
                                        </p:tgtEl>
                                        <p:attrNameLst>
                                          <p:attrName>ppt_x</p:attrName>
                                        </p:attrNameLst>
                                      </p:cBhvr>
                                      <p:tavLst>
                                        <p:tav tm="0">
                                          <p:val>
                                            <p:strVal val="1+#ppt_w/2"/>
                                          </p:val>
                                        </p:tav>
                                        <p:tav tm="100000">
                                          <p:val>
                                            <p:strVal val="#ppt_x"/>
                                          </p:val>
                                        </p:tav>
                                      </p:tavLst>
                                    </p:anim>
                                    <p:anim calcmode="lin" valueType="num">
                                      <p:cBhvr additive="base">
                                        <p:cTn id="66" dur="3000" fill="hold"/>
                                        <p:tgtEl>
                                          <p:spTgt spid="27"/>
                                        </p:tgtEl>
                                        <p:attrNameLst>
                                          <p:attrName>ppt_y</p:attrName>
                                        </p:attrNameLst>
                                      </p:cBhvr>
                                      <p:tavLst>
                                        <p:tav tm="0">
                                          <p:val>
                                            <p:strVal val="0-#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28"/>
                                        </p:tgtEl>
                                        <p:attrNameLst>
                                          <p:attrName>style.visibility</p:attrName>
                                        </p:attrNameLst>
                                      </p:cBhvr>
                                      <p:to>
                                        <p:strVal val="visible"/>
                                      </p:to>
                                    </p:set>
                                    <p:anim calcmode="lin" valueType="num">
                                      <p:cBhvr additive="base">
                                        <p:cTn id="69" dur="3000" fill="hold"/>
                                        <p:tgtEl>
                                          <p:spTgt spid="28"/>
                                        </p:tgtEl>
                                        <p:attrNameLst>
                                          <p:attrName>ppt_x</p:attrName>
                                        </p:attrNameLst>
                                      </p:cBhvr>
                                      <p:tavLst>
                                        <p:tav tm="0">
                                          <p:val>
                                            <p:strVal val="1+#ppt_w/2"/>
                                          </p:val>
                                        </p:tav>
                                        <p:tav tm="100000">
                                          <p:val>
                                            <p:strVal val="#ppt_x"/>
                                          </p:val>
                                        </p:tav>
                                      </p:tavLst>
                                    </p:anim>
                                    <p:anim calcmode="lin" valueType="num">
                                      <p:cBhvr additive="base">
                                        <p:cTn id="70" dur="3000" fill="hold"/>
                                        <p:tgtEl>
                                          <p:spTgt spid="28"/>
                                        </p:tgtEl>
                                        <p:attrNameLst>
                                          <p:attrName>ppt_y</p:attrName>
                                        </p:attrNameLst>
                                      </p:cBhvr>
                                      <p:tavLst>
                                        <p:tav tm="0">
                                          <p:val>
                                            <p:strVal val="1+#ppt_h/2"/>
                                          </p:val>
                                        </p:tav>
                                        <p:tav tm="100000">
                                          <p:val>
                                            <p:strVal val="#ppt_y"/>
                                          </p:val>
                                        </p:tav>
                                      </p:tavLst>
                                    </p:anim>
                                  </p:childTnLst>
                                </p:cTn>
                              </p:par>
                              <p:par>
                                <p:cTn id="71" presetID="3" presetClass="entr" presetSubtype="5" fill="hold" nodeType="with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blinds(vertical)">
                                      <p:cBhvr>
                                        <p:cTn id="73" dur="3000"/>
                                        <p:tgtEl>
                                          <p:spTgt spid="17"/>
                                        </p:tgtEl>
                                      </p:cBhvr>
                                    </p:animEffect>
                                  </p:childTnLst>
                                </p:cTn>
                              </p:par>
                              <p:par>
                                <p:cTn id="74" presetID="3" presetClass="entr" presetSubtype="5" fill="hold" nodeType="withEffect">
                                  <p:stCondLst>
                                    <p:cond delay="0"/>
                                  </p:stCondLst>
                                  <p:childTnLst>
                                    <p:set>
                                      <p:cBhvr>
                                        <p:cTn id="75" dur="1" fill="hold">
                                          <p:stCondLst>
                                            <p:cond delay="0"/>
                                          </p:stCondLst>
                                        </p:cTn>
                                        <p:tgtEl>
                                          <p:spTgt spid="18"/>
                                        </p:tgtEl>
                                        <p:attrNameLst>
                                          <p:attrName>style.visibility</p:attrName>
                                        </p:attrNameLst>
                                      </p:cBhvr>
                                      <p:to>
                                        <p:strVal val="visible"/>
                                      </p:to>
                                    </p:set>
                                    <p:animEffect transition="in" filter="blinds(vertical)">
                                      <p:cBhvr>
                                        <p:cTn id="76" dur="3000"/>
                                        <p:tgtEl>
                                          <p:spTgt spid="18"/>
                                        </p:tgtEl>
                                      </p:cBhvr>
                                    </p:animEffect>
                                  </p:childTnLst>
                                </p:cTn>
                              </p:par>
                              <p:par>
                                <p:cTn id="77" presetID="3" presetClass="entr" presetSubtype="5" fill="hold" nodeType="with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blinds(vertical)">
                                      <p:cBhvr>
                                        <p:cTn id="79" dur="3000"/>
                                        <p:tgtEl>
                                          <p:spTgt spid="23"/>
                                        </p:tgtEl>
                                      </p:cBhvr>
                                    </p:animEffect>
                                  </p:childTnLst>
                                </p:cTn>
                              </p:par>
                              <p:par>
                                <p:cTn id="80" presetID="3" presetClass="entr" presetSubtype="5" fill="hold" nodeType="withEffect">
                                  <p:stCondLst>
                                    <p:cond delay="0"/>
                                  </p:stCondLst>
                                  <p:childTnLst>
                                    <p:set>
                                      <p:cBhvr>
                                        <p:cTn id="81" dur="1" fill="hold">
                                          <p:stCondLst>
                                            <p:cond delay="0"/>
                                          </p:stCondLst>
                                        </p:cTn>
                                        <p:tgtEl>
                                          <p:spTgt spid="24"/>
                                        </p:tgtEl>
                                        <p:attrNameLst>
                                          <p:attrName>style.visibility</p:attrName>
                                        </p:attrNameLst>
                                      </p:cBhvr>
                                      <p:to>
                                        <p:strVal val="visible"/>
                                      </p:to>
                                    </p:set>
                                    <p:animEffect transition="in" filter="blinds(vertical)">
                                      <p:cBhvr>
                                        <p:cTn id="82" dur="3000"/>
                                        <p:tgtEl>
                                          <p:spTgt spid="24"/>
                                        </p:tgtEl>
                                      </p:cBhvr>
                                    </p:animEffect>
                                  </p:childTnLst>
                                </p:cTn>
                              </p:par>
                              <p:par>
                                <p:cTn id="83" presetID="3" presetClass="entr" presetSubtype="5" fill="hold" nodeType="withEffect">
                                  <p:stCondLst>
                                    <p:cond delay="0"/>
                                  </p:stCondLst>
                                  <p:childTnLst>
                                    <p:set>
                                      <p:cBhvr>
                                        <p:cTn id="84" dur="1" fill="hold">
                                          <p:stCondLst>
                                            <p:cond delay="0"/>
                                          </p:stCondLst>
                                        </p:cTn>
                                        <p:tgtEl>
                                          <p:spTgt spid="27"/>
                                        </p:tgtEl>
                                        <p:attrNameLst>
                                          <p:attrName>style.visibility</p:attrName>
                                        </p:attrNameLst>
                                      </p:cBhvr>
                                      <p:to>
                                        <p:strVal val="visible"/>
                                      </p:to>
                                    </p:set>
                                    <p:animEffect transition="in" filter="blinds(vertical)">
                                      <p:cBhvr>
                                        <p:cTn id="85" dur="3000"/>
                                        <p:tgtEl>
                                          <p:spTgt spid="27"/>
                                        </p:tgtEl>
                                      </p:cBhvr>
                                    </p:animEffect>
                                  </p:childTnLst>
                                </p:cTn>
                              </p:par>
                              <p:par>
                                <p:cTn id="86" presetID="3" presetClass="entr" presetSubtype="5" fill="hold" nodeType="withEffect">
                                  <p:stCondLst>
                                    <p:cond delay="0"/>
                                  </p:stCondLst>
                                  <p:childTnLst>
                                    <p:set>
                                      <p:cBhvr>
                                        <p:cTn id="87" dur="1" fill="hold">
                                          <p:stCondLst>
                                            <p:cond delay="0"/>
                                          </p:stCondLst>
                                        </p:cTn>
                                        <p:tgtEl>
                                          <p:spTgt spid="28"/>
                                        </p:tgtEl>
                                        <p:attrNameLst>
                                          <p:attrName>style.visibility</p:attrName>
                                        </p:attrNameLst>
                                      </p:cBhvr>
                                      <p:to>
                                        <p:strVal val="visible"/>
                                      </p:to>
                                    </p:set>
                                    <p:animEffect transition="in" filter="blinds(vertical)">
                                      <p:cBhvr>
                                        <p:cTn id="88" dur="3000"/>
                                        <p:tgtEl>
                                          <p:spTgt spid="28"/>
                                        </p:tgtEl>
                                      </p:cBhvr>
                                    </p:animEffect>
                                  </p:childTnLst>
                                </p:cTn>
                              </p:par>
                            </p:childTnLst>
                          </p:cTn>
                        </p:par>
                        <p:par>
                          <p:cTn id="89" fill="hold">
                            <p:stCondLst>
                              <p:cond delay="3000"/>
                            </p:stCondLst>
                            <p:childTnLst>
                              <p:par>
                                <p:cTn id="90" presetID="2" presetClass="exit" presetSubtype="6" fill="hold" nodeType="afterEffect">
                                  <p:stCondLst>
                                    <p:cond delay="0"/>
                                  </p:stCondLst>
                                  <p:childTnLst>
                                    <p:anim calcmode="lin" valueType="num">
                                      <p:cBhvr additive="base">
                                        <p:cTn id="91" dur="3000"/>
                                        <p:tgtEl>
                                          <p:spTgt spid="5"/>
                                        </p:tgtEl>
                                        <p:attrNameLst>
                                          <p:attrName>ppt_x</p:attrName>
                                        </p:attrNameLst>
                                      </p:cBhvr>
                                      <p:tavLst>
                                        <p:tav tm="0">
                                          <p:val>
                                            <p:strVal val="ppt_x"/>
                                          </p:val>
                                        </p:tav>
                                        <p:tav tm="100000">
                                          <p:val>
                                            <p:strVal val="1+ppt_w/2"/>
                                          </p:val>
                                        </p:tav>
                                      </p:tavLst>
                                    </p:anim>
                                    <p:anim calcmode="lin" valueType="num">
                                      <p:cBhvr additive="base">
                                        <p:cTn id="92" dur="3000"/>
                                        <p:tgtEl>
                                          <p:spTgt spid="5"/>
                                        </p:tgtEl>
                                        <p:attrNameLst>
                                          <p:attrName>ppt_y</p:attrName>
                                        </p:attrNameLst>
                                      </p:cBhvr>
                                      <p:tavLst>
                                        <p:tav tm="0">
                                          <p:val>
                                            <p:strVal val="ppt_y"/>
                                          </p:val>
                                        </p:tav>
                                        <p:tav tm="100000">
                                          <p:val>
                                            <p:strVal val="1+ppt_h/2"/>
                                          </p:val>
                                        </p:tav>
                                      </p:tavLst>
                                    </p:anim>
                                    <p:set>
                                      <p:cBhvr>
                                        <p:cTn id="93" dur="1" fill="hold">
                                          <p:stCondLst>
                                            <p:cond delay="2999"/>
                                          </p:stCondLst>
                                        </p:cTn>
                                        <p:tgtEl>
                                          <p:spTgt spid="5"/>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11"/>
                                        </p:tgtEl>
                                        <p:attrNameLst>
                                          <p:attrName>ppt_x</p:attrName>
                                        </p:attrNameLst>
                                      </p:cBhvr>
                                      <p:tavLst>
                                        <p:tav tm="0">
                                          <p:val>
                                            <p:strVal val="ppt_x"/>
                                          </p:val>
                                        </p:tav>
                                        <p:tav tm="100000">
                                          <p:val>
                                            <p:strVal val="1+ppt_w/2"/>
                                          </p:val>
                                        </p:tav>
                                      </p:tavLst>
                                    </p:anim>
                                    <p:anim calcmode="lin" valueType="num">
                                      <p:cBhvr additive="base">
                                        <p:cTn id="96" dur="3000"/>
                                        <p:tgtEl>
                                          <p:spTgt spid="11"/>
                                        </p:tgtEl>
                                        <p:attrNameLst>
                                          <p:attrName>ppt_y</p:attrName>
                                        </p:attrNameLst>
                                      </p:cBhvr>
                                      <p:tavLst>
                                        <p:tav tm="0">
                                          <p:val>
                                            <p:strVal val="ppt_y"/>
                                          </p:val>
                                        </p:tav>
                                        <p:tav tm="100000">
                                          <p:val>
                                            <p:strVal val="1+ppt_h/2"/>
                                          </p:val>
                                        </p:tav>
                                      </p:tavLst>
                                    </p:anim>
                                    <p:set>
                                      <p:cBhvr>
                                        <p:cTn id="97" dur="1" fill="hold">
                                          <p:stCondLst>
                                            <p:cond delay="2999"/>
                                          </p:stCondLst>
                                        </p:cTn>
                                        <p:tgtEl>
                                          <p:spTgt spid="11"/>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15"/>
                                        </p:tgtEl>
                                        <p:attrNameLst>
                                          <p:attrName>ppt_x</p:attrName>
                                        </p:attrNameLst>
                                      </p:cBhvr>
                                      <p:tavLst>
                                        <p:tav tm="0">
                                          <p:val>
                                            <p:strVal val="ppt_x"/>
                                          </p:val>
                                        </p:tav>
                                        <p:tav tm="100000">
                                          <p:val>
                                            <p:strVal val="1+ppt_w/2"/>
                                          </p:val>
                                        </p:tav>
                                      </p:tavLst>
                                    </p:anim>
                                    <p:anim calcmode="lin" valueType="num">
                                      <p:cBhvr additive="base">
                                        <p:cTn id="100" dur="3000"/>
                                        <p:tgtEl>
                                          <p:spTgt spid="15"/>
                                        </p:tgtEl>
                                        <p:attrNameLst>
                                          <p:attrName>ppt_y</p:attrName>
                                        </p:attrNameLst>
                                      </p:cBhvr>
                                      <p:tavLst>
                                        <p:tav tm="0">
                                          <p:val>
                                            <p:strVal val="ppt_y"/>
                                          </p:val>
                                        </p:tav>
                                        <p:tav tm="100000">
                                          <p:val>
                                            <p:strVal val="1+ppt_h/2"/>
                                          </p:val>
                                        </p:tav>
                                      </p:tavLst>
                                    </p:anim>
                                    <p:set>
                                      <p:cBhvr>
                                        <p:cTn id="101" dur="1" fill="hold">
                                          <p:stCondLst>
                                            <p:cond delay="2999"/>
                                          </p:stCondLst>
                                        </p:cTn>
                                        <p:tgtEl>
                                          <p:spTgt spid="15"/>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3000"/>
                                        <p:tgtEl>
                                          <p:spTgt spid="17"/>
                                        </p:tgtEl>
                                        <p:attrNameLst>
                                          <p:attrName>ppt_x</p:attrName>
                                        </p:attrNameLst>
                                      </p:cBhvr>
                                      <p:tavLst>
                                        <p:tav tm="0">
                                          <p:val>
                                            <p:strVal val="ppt_x"/>
                                          </p:val>
                                        </p:tav>
                                        <p:tav tm="100000">
                                          <p:val>
                                            <p:strVal val="0-ppt_w/2"/>
                                          </p:val>
                                        </p:tav>
                                      </p:tavLst>
                                    </p:anim>
                                    <p:anim calcmode="lin" valueType="num">
                                      <p:cBhvr additive="base">
                                        <p:cTn id="104" dur="3000"/>
                                        <p:tgtEl>
                                          <p:spTgt spid="17"/>
                                        </p:tgtEl>
                                        <p:attrNameLst>
                                          <p:attrName>ppt_y</p:attrName>
                                        </p:attrNameLst>
                                      </p:cBhvr>
                                      <p:tavLst>
                                        <p:tav tm="0">
                                          <p:val>
                                            <p:strVal val="ppt_y"/>
                                          </p:val>
                                        </p:tav>
                                        <p:tav tm="100000">
                                          <p:val>
                                            <p:strVal val="1+ppt_h/2"/>
                                          </p:val>
                                        </p:tav>
                                      </p:tavLst>
                                    </p:anim>
                                    <p:set>
                                      <p:cBhvr>
                                        <p:cTn id="105" dur="1" fill="hold">
                                          <p:stCondLst>
                                            <p:cond delay="2999"/>
                                          </p:stCondLst>
                                        </p:cTn>
                                        <p:tgtEl>
                                          <p:spTgt spid="17"/>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3000"/>
                                        <p:tgtEl>
                                          <p:spTgt spid="23"/>
                                        </p:tgtEl>
                                        <p:attrNameLst>
                                          <p:attrName>ppt_x</p:attrName>
                                        </p:attrNameLst>
                                      </p:cBhvr>
                                      <p:tavLst>
                                        <p:tav tm="0">
                                          <p:val>
                                            <p:strVal val="ppt_x"/>
                                          </p:val>
                                        </p:tav>
                                        <p:tav tm="100000">
                                          <p:val>
                                            <p:strVal val="0-ppt_w/2"/>
                                          </p:val>
                                        </p:tav>
                                      </p:tavLst>
                                    </p:anim>
                                    <p:anim calcmode="lin" valueType="num">
                                      <p:cBhvr additive="base">
                                        <p:cTn id="108" dur="3000"/>
                                        <p:tgtEl>
                                          <p:spTgt spid="23"/>
                                        </p:tgtEl>
                                        <p:attrNameLst>
                                          <p:attrName>ppt_y</p:attrName>
                                        </p:attrNameLst>
                                      </p:cBhvr>
                                      <p:tavLst>
                                        <p:tav tm="0">
                                          <p:val>
                                            <p:strVal val="ppt_y"/>
                                          </p:val>
                                        </p:tav>
                                        <p:tav tm="100000">
                                          <p:val>
                                            <p:strVal val="1+ppt_h/2"/>
                                          </p:val>
                                        </p:tav>
                                      </p:tavLst>
                                    </p:anim>
                                    <p:set>
                                      <p:cBhvr>
                                        <p:cTn id="109" dur="1" fill="hold">
                                          <p:stCondLst>
                                            <p:cond delay="2999"/>
                                          </p:stCondLst>
                                        </p:cTn>
                                        <p:tgtEl>
                                          <p:spTgt spid="23"/>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3000"/>
                                        <p:tgtEl>
                                          <p:spTgt spid="27"/>
                                        </p:tgtEl>
                                        <p:attrNameLst>
                                          <p:attrName>ppt_x</p:attrName>
                                        </p:attrNameLst>
                                      </p:cBhvr>
                                      <p:tavLst>
                                        <p:tav tm="0">
                                          <p:val>
                                            <p:strVal val="ppt_x"/>
                                          </p:val>
                                        </p:tav>
                                        <p:tav tm="100000">
                                          <p:val>
                                            <p:strVal val="0-ppt_w/2"/>
                                          </p:val>
                                        </p:tav>
                                      </p:tavLst>
                                    </p:anim>
                                    <p:anim calcmode="lin" valueType="num">
                                      <p:cBhvr additive="base">
                                        <p:cTn id="112" dur="3000"/>
                                        <p:tgtEl>
                                          <p:spTgt spid="27"/>
                                        </p:tgtEl>
                                        <p:attrNameLst>
                                          <p:attrName>ppt_y</p:attrName>
                                        </p:attrNameLst>
                                      </p:cBhvr>
                                      <p:tavLst>
                                        <p:tav tm="0">
                                          <p:val>
                                            <p:strVal val="ppt_y"/>
                                          </p:val>
                                        </p:tav>
                                        <p:tav tm="100000">
                                          <p:val>
                                            <p:strVal val="1+ppt_h/2"/>
                                          </p:val>
                                        </p:tav>
                                      </p:tavLst>
                                    </p:anim>
                                    <p:set>
                                      <p:cBhvr>
                                        <p:cTn id="113" dur="1" fill="hold">
                                          <p:stCondLst>
                                            <p:cond delay="2999"/>
                                          </p:stCondLst>
                                        </p:cTn>
                                        <p:tgtEl>
                                          <p:spTgt spid="27"/>
                                        </p:tgtEl>
                                        <p:attrNameLst>
                                          <p:attrName>style.visibility</p:attrName>
                                        </p:attrNameLst>
                                      </p:cBhvr>
                                      <p:to>
                                        <p:strVal val="hidden"/>
                                      </p:to>
                                    </p:set>
                                  </p:childTnLst>
                                </p:cTn>
                              </p:par>
                              <p:par>
                                <p:cTn id="114" presetID="2" presetClass="exit" presetSubtype="9" fill="hold" nodeType="withEffect">
                                  <p:stCondLst>
                                    <p:cond delay="0"/>
                                  </p:stCondLst>
                                  <p:childTnLst>
                                    <p:anim calcmode="lin" valueType="num">
                                      <p:cBhvr additive="base">
                                        <p:cTn id="115" dur="3000"/>
                                        <p:tgtEl>
                                          <p:spTgt spid="18"/>
                                        </p:tgtEl>
                                        <p:attrNameLst>
                                          <p:attrName>ppt_x</p:attrName>
                                        </p:attrNameLst>
                                      </p:cBhvr>
                                      <p:tavLst>
                                        <p:tav tm="0">
                                          <p:val>
                                            <p:strVal val="ppt_x"/>
                                          </p:val>
                                        </p:tav>
                                        <p:tav tm="100000">
                                          <p:val>
                                            <p:strVal val="0-ppt_w/2"/>
                                          </p:val>
                                        </p:tav>
                                      </p:tavLst>
                                    </p:anim>
                                    <p:anim calcmode="lin" valueType="num">
                                      <p:cBhvr additive="base">
                                        <p:cTn id="116" dur="3000"/>
                                        <p:tgtEl>
                                          <p:spTgt spid="18"/>
                                        </p:tgtEl>
                                        <p:attrNameLst>
                                          <p:attrName>ppt_y</p:attrName>
                                        </p:attrNameLst>
                                      </p:cBhvr>
                                      <p:tavLst>
                                        <p:tav tm="0">
                                          <p:val>
                                            <p:strVal val="ppt_y"/>
                                          </p:val>
                                        </p:tav>
                                        <p:tav tm="100000">
                                          <p:val>
                                            <p:strVal val="0-ppt_h/2"/>
                                          </p:val>
                                        </p:tav>
                                      </p:tavLst>
                                    </p:anim>
                                    <p:set>
                                      <p:cBhvr>
                                        <p:cTn id="117" dur="1" fill="hold">
                                          <p:stCondLst>
                                            <p:cond delay="2999"/>
                                          </p:stCondLst>
                                        </p:cTn>
                                        <p:tgtEl>
                                          <p:spTgt spid="18"/>
                                        </p:tgtEl>
                                        <p:attrNameLst>
                                          <p:attrName>style.visibility</p:attrName>
                                        </p:attrNameLst>
                                      </p:cBhvr>
                                      <p:to>
                                        <p:strVal val="hidden"/>
                                      </p:to>
                                    </p:set>
                                  </p:childTnLst>
                                </p:cTn>
                              </p:par>
                              <p:par>
                                <p:cTn id="118" presetID="2" presetClass="exit" presetSubtype="9" fill="hold" nodeType="withEffect">
                                  <p:stCondLst>
                                    <p:cond delay="0"/>
                                  </p:stCondLst>
                                  <p:childTnLst>
                                    <p:anim calcmode="lin" valueType="num">
                                      <p:cBhvr additive="base">
                                        <p:cTn id="119" dur="3000"/>
                                        <p:tgtEl>
                                          <p:spTgt spid="24"/>
                                        </p:tgtEl>
                                        <p:attrNameLst>
                                          <p:attrName>ppt_x</p:attrName>
                                        </p:attrNameLst>
                                      </p:cBhvr>
                                      <p:tavLst>
                                        <p:tav tm="0">
                                          <p:val>
                                            <p:strVal val="ppt_x"/>
                                          </p:val>
                                        </p:tav>
                                        <p:tav tm="100000">
                                          <p:val>
                                            <p:strVal val="0-ppt_w/2"/>
                                          </p:val>
                                        </p:tav>
                                      </p:tavLst>
                                    </p:anim>
                                    <p:anim calcmode="lin" valueType="num">
                                      <p:cBhvr additive="base">
                                        <p:cTn id="120" dur="3000"/>
                                        <p:tgtEl>
                                          <p:spTgt spid="24"/>
                                        </p:tgtEl>
                                        <p:attrNameLst>
                                          <p:attrName>ppt_y</p:attrName>
                                        </p:attrNameLst>
                                      </p:cBhvr>
                                      <p:tavLst>
                                        <p:tav tm="0">
                                          <p:val>
                                            <p:strVal val="ppt_y"/>
                                          </p:val>
                                        </p:tav>
                                        <p:tav tm="100000">
                                          <p:val>
                                            <p:strVal val="0-ppt_h/2"/>
                                          </p:val>
                                        </p:tav>
                                      </p:tavLst>
                                    </p:anim>
                                    <p:set>
                                      <p:cBhvr>
                                        <p:cTn id="121" dur="1" fill="hold">
                                          <p:stCondLst>
                                            <p:cond delay="2999"/>
                                          </p:stCondLst>
                                        </p:cTn>
                                        <p:tgtEl>
                                          <p:spTgt spid="24"/>
                                        </p:tgtEl>
                                        <p:attrNameLst>
                                          <p:attrName>style.visibility</p:attrName>
                                        </p:attrNameLst>
                                      </p:cBhvr>
                                      <p:to>
                                        <p:strVal val="hidden"/>
                                      </p:to>
                                    </p:set>
                                  </p:childTnLst>
                                </p:cTn>
                              </p:par>
                              <p:par>
                                <p:cTn id="122" presetID="2" presetClass="exit" presetSubtype="9" fill="hold" nodeType="withEffect">
                                  <p:stCondLst>
                                    <p:cond delay="0"/>
                                  </p:stCondLst>
                                  <p:childTnLst>
                                    <p:anim calcmode="lin" valueType="num">
                                      <p:cBhvr additive="base">
                                        <p:cTn id="123" dur="3000"/>
                                        <p:tgtEl>
                                          <p:spTgt spid="28"/>
                                        </p:tgtEl>
                                        <p:attrNameLst>
                                          <p:attrName>ppt_x</p:attrName>
                                        </p:attrNameLst>
                                      </p:cBhvr>
                                      <p:tavLst>
                                        <p:tav tm="0">
                                          <p:val>
                                            <p:strVal val="ppt_x"/>
                                          </p:val>
                                        </p:tav>
                                        <p:tav tm="100000">
                                          <p:val>
                                            <p:strVal val="0-ppt_w/2"/>
                                          </p:val>
                                        </p:tav>
                                      </p:tavLst>
                                    </p:anim>
                                    <p:anim calcmode="lin" valueType="num">
                                      <p:cBhvr additive="base">
                                        <p:cTn id="124" dur="3000"/>
                                        <p:tgtEl>
                                          <p:spTgt spid="28"/>
                                        </p:tgtEl>
                                        <p:attrNameLst>
                                          <p:attrName>ppt_y</p:attrName>
                                        </p:attrNameLst>
                                      </p:cBhvr>
                                      <p:tavLst>
                                        <p:tav tm="0">
                                          <p:val>
                                            <p:strVal val="ppt_y"/>
                                          </p:val>
                                        </p:tav>
                                        <p:tav tm="100000">
                                          <p:val>
                                            <p:strVal val="0-ppt_h/2"/>
                                          </p:val>
                                        </p:tav>
                                      </p:tavLst>
                                    </p:anim>
                                    <p:set>
                                      <p:cBhvr>
                                        <p:cTn id="125" dur="1" fill="hold">
                                          <p:stCondLst>
                                            <p:cond delay="2999"/>
                                          </p:stCondLst>
                                        </p:cTn>
                                        <p:tgtEl>
                                          <p:spTgt spid="28"/>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6"/>
                                        </p:tgtEl>
                                        <p:attrNameLst>
                                          <p:attrName>ppt_x</p:attrName>
                                        </p:attrNameLst>
                                      </p:cBhvr>
                                      <p:tavLst>
                                        <p:tav tm="0">
                                          <p:val>
                                            <p:strVal val="ppt_x"/>
                                          </p:val>
                                        </p:tav>
                                        <p:tav tm="100000">
                                          <p:val>
                                            <p:strVal val="1+ppt_w/2"/>
                                          </p:val>
                                        </p:tav>
                                      </p:tavLst>
                                    </p:anim>
                                    <p:anim calcmode="lin" valueType="num">
                                      <p:cBhvr additive="base">
                                        <p:cTn id="128" dur="3000"/>
                                        <p:tgtEl>
                                          <p:spTgt spid="6"/>
                                        </p:tgtEl>
                                        <p:attrNameLst>
                                          <p:attrName>ppt_y</p:attrName>
                                        </p:attrNameLst>
                                      </p:cBhvr>
                                      <p:tavLst>
                                        <p:tav tm="0">
                                          <p:val>
                                            <p:strVal val="ppt_y"/>
                                          </p:val>
                                        </p:tav>
                                        <p:tav tm="100000">
                                          <p:val>
                                            <p:strVal val="0-ppt_h/2"/>
                                          </p:val>
                                        </p:tav>
                                      </p:tavLst>
                                    </p:anim>
                                    <p:set>
                                      <p:cBhvr>
                                        <p:cTn id="129" dur="1" fill="hold">
                                          <p:stCondLst>
                                            <p:cond delay="2999"/>
                                          </p:stCondLst>
                                        </p:cTn>
                                        <p:tgtEl>
                                          <p:spTgt spid="6"/>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2"/>
                                        </p:tgtEl>
                                        <p:attrNameLst>
                                          <p:attrName>ppt_x</p:attrName>
                                        </p:attrNameLst>
                                      </p:cBhvr>
                                      <p:tavLst>
                                        <p:tav tm="0">
                                          <p:val>
                                            <p:strVal val="ppt_x"/>
                                          </p:val>
                                        </p:tav>
                                        <p:tav tm="100000">
                                          <p:val>
                                            <p:strVal val="1+ppt_w/2"/>
                                          </p:val>
                                        </p:tav>
                                      </p:tavLst>
                                    </p:anim>
                                    <p:anim calcmode="lin" valueType="num">
                                      <p:cBhvr additive="base">
                                        <p:cTn id="132" dur="3000"/>
                                        <p:tgtEl>
                                          <p:spTgt spid="12"/>
                                        </p:tgtEl>
                                        <p:attrNameLst>
                                          <p:attrName>ppt_y</p:attrName>
                                        </p:attrNameLst>
                                      </p:cBhvr>
                                      <p:tavLst>
                                        <p:tav tm="0">
                                          <p:val>
                                            <p:strVal val="ppt_y"/>
                                          </p:val>
                                        </p:tav>
                                        <p:tav tm="100000">
                                          <p:val>
                                            <p:strVal val="0-ppt_h/2"/>
                                          </p:val>
                                        </p:tav>
                                      </p:tavLst>
                                    </p:anim>
                                    <p:set>
                                      <p:cBhvr>
                                        <p:cTn id="133" dur="1" fill="hold">
                                          <p:stCondLst>
                                            <p:cond delay="2999"/>
                                          </p:stCondLst>
                                        </p:cTn>
                                        <p:tgtEl>
                                          <p:spTgt spid="12"/>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3000"/>
                                        <p:tgtEl>
                                          <p:spTgt spid="16"/>
                                        </p:tgtEl>
                                        <p:attrNameLst>
                                          <p:attrName>ppt_x</p:attrName>
                                        </p:attrNameLst>
                                      </p:cBhvr>
                                      <p:tavLst>
                                        <p:tav tm="0">
                                          <p:val>
                                            <p:strVal val="ppt_x"/>
                                          </p:val>
                                        </p:tav>
                                        <p:tav tm="100000">
                                          <p:val>
                                            <p:strVal val="1+ppt_w/2"/>
                                          </p:val>
                                        </p:tav>
                                      </p:tavLst>
                                    </p:anim>
                                    <p:anim calcmode="lin" valueType="num">
                                      <p:cBhvr additive="base">
                                        <p:cTn id="136" dur="3000"/>
                                        <p:tgtEl>
                                          <p:spTgt spid="16"/>
                                        </p:tgtEl>
                                        <p:attrNameLst>
                                          <p:attrName>ppt_y</p:attrName>
                                        </p:attrNameLst>
                                      </p:cBhvr>
                                      <p:tavLst>
                                        <p:tav tm="0">
                                          <p:val>
                                            <p:strVal val="ppt_y"/>
                                          </p:val>
                                        </p:tav>
                                        <p:tav tm="100000">
                                          <p:val>
                                            <p:strVal val="0-ppt_h/2"/>
                                          </p:val>
                                        </p:tav>
                                      </p:tavLst>
                                    </p:anim>
                                    <p:set>
                                      <p:cBhvr>
                                        <p:cTn id="137" dur="1" fill="hold">
                                          <p:stCondLst>
                                            <p:cond delay="2999"/>
                                          </p:stCondLst>
                                        </p:cTn>
                                        <p:tgtEl>
                                          <p:spTgt spid="16"/>
                                        </p:tgtEl>
                                        <p:attrNameLst>
                                          <p:attrName>style.visibility</p:attrName>
                                        </p:attrNameLst>
                                      </p:cBhvr>
                                      <p:to>
                                        <p:strVal val="hidden"/>
                                      </p:to>
                                    </p:set>
                                  </p:childTnLst>
                                </p:cTn>
                              </p:par>
                              <p:par>
                                <p:cTn id="138" presetID="23" presetClass="entr" presetSubtype="288"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strVal val="4/3*#ppt_w"/>
                                          </p:val>
                                        </p:tav>
                                        <p:tav tm="100000">
                                          <p:val>
                                            <p:strVal val="#ppt_w"/>
                                          </p:val>
                                        </p:tav>
                                      </p:tavLst>
                                    </p:anim>
                                    <p:anim calcmode="lin" valueType="num">
                                      <p:cBhvr>
                                        <p:cTn id="141" dur="3000" fill="hold"/>
                                        <p:tgtEl>
                                          <p:spTgt spid="4"/>
                                        </p:tgtEl>
                                        <p:attrNameLst>
                                          <p:attrName>ppt_h</p:attrName>
                                        </p:attrNameLst>
                                      </p:cBhvr>
                                      <p:tavLst>
                                        <p:tav tm="0">
                                          <p:val>
                                            <p:strVal val="4/3*#ppt_h"/>
                                          </p:val>
                                        </p:tav>
                                        <p:tav tm="100000">
                                          <p:val>
                                            <p:strVal val="#ppt_h"/>
                                          </p:val>
                                        </p:tav>
                                      </p:tavLst>
                                    </p:anim>
                                  </p:childTnLst>
                                </p:cTn>
                              </p:par>
                              <p:par>
                                <p:cTn id="142" presetID="16" presetClass="entr" presetSubtype="37"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barn(outVertical)">
                                      <p:cBhvr>
                                        <p:cTn id="144" dur="3000"/>
                                        <p:tgtEl>
                                          <p:spTgt spid="4"/>
                                        </p:tgtEl>
                                      </p:cBhvr>
                                    </p:animEffect>
                                  </p:childTnLst>
                                </p:cTn>
                              </p:par>
                            </p:childTnLst>
                          </p:cTn>
                        </p:par>
                        <p:par>
                          <p:cTn id="145" fill="hold">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9"/>
                                        </p:tgtEl>
                                        <p:attrNameLst>
                                          <p:attrName>style.visibility</p:attrName>
                                        </p:attrNameLst>
                                      </p:cBhvr>
                                      <p:to>
                                        <p:strVal val="visible"/>
                                      </p:to>
                                    </p:set>
                                    <p:animEffect transition="in" filter="fade">
                                      <p:cBhvr>
                                        <p:cTn id="148" dur="1000"/>
                                        <p:tgtEl>
                                          <p:spTgt spid="19"/>
                                        </p:tgtEl>
                                      </p:cBhvr>
                                    </p:animEffect>
                                    <p:anim calcmode="lin" valueType="num">
                                      <p:cBhvr>
                                        <p:cTn id="149" dur="1000" fill="hold"/>
                                        <p:tgtEl>
                                          <p:spTgt spid="19"/>
                                        </p:tgtEl>
                                        <p:attrNameLst>
                                          <p:attrName>ppt_x</p:attrName>
                                        </p:attrNameLst>
                                      </p:cBhvr>
                                      <p:tavLst>
                                        <p:tav tm="0">
                                          <p:val>
                                            <p:strVal val="#ppt_x-.1"/>
                                          </p:val>
                                        </p:tav>
                                        <p:tav tm="100000">
                                          <p:val>
                                            <p:strVal val="#ppt_x"/>
                                          </p:val>
                                        </p:tav>
                                      </p:tavLst>
                                    </p:anim>
                                    <p:anim calcmode="lin" valueType="num">
                                      <p:cBhvr>
                                        <p:cTn id="150"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e57efa3891d2084234ba37f6fa75dcd.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a:scene3d>
            <a:camera prst="orthographicFront"/>
            <a:lightRig rig="threePt" dir="t"/>
          </a:scene3d>
          <a:sp3d>
            <a:bevelT w="254000" h="190500" prst="convex"/>
          </a:sp3d>
        </p:spPr>
      </p:pic>
      <p:sp>
        <p:nvSpPr>
          <p:cNvPr id="5" name="4 Onda"/>
          <p:cNvSpPr/>
          <p:nvPr/>
        </p:nvSpPr>
        <p:spPr>
          <a:xfrm>
            <a:off x="4572000" y="0"/>
            <a:ext cx="4176713" cy="1708150"/>
          </a:xfrm>
          <a:prstGeom prst="wave">
            <a:avLst>
              <a:gd name="adj1" fmla="val 20000"/>
              <a:gd name="adj2" fmla="val -10000"/>
            </a:avLst>
          </a:prstGeom>
          <a:gradFill flip="none" rotWithShape="1">
            <a:gsLst>
              <a:gs pos="14000">
                <a:schemeClr val="tx1"/>
              </a:gs>
              <a:gs pos="50000">
                <a:srgbClr val="FF3300">
                  <a:shade val="67500"/>
                  <a:satMod val="115000"/>
                </a:srgbClr>
              </a:gs>
              <a:gs pos="100000">
                <a:srgbClr val="FF3300">
                  <a:shade val="100000"/>
                  <a:satMod val="115000"/>
                </a:srgbClr>
              </a:gs>
            </a:gsLst>
            <a:lin ang="10800000" scaled="1"/>
            <a:tileRect/>
          </a:gradFill>
          <a:ln w="3175">
            <a:noFill/>
            <a:prstDash val="sysDot"/>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Onda"/>
          <p:cNvSpPr/>
          <p:nvPr/>
        </p:nvSpPr>
        <p:spPr>
          <a:xfrm flipH="1">
            <a:off x="539750" y="0"/>
            <a:ext cx="4032250" cy="1708150"/>
          </a:xfrm>
          <a:prstGeom prst="wave">
            <a:avLst>
              <a:gd name="adj1" fmla="val 20000"/>
              <a:gd name="adj2" fmla="val -10000"/>
            </a:avLst>
          </a:prstGeom>
          <a:gradFill flip="none" rotWithShape="1">
            <a:gsLst>
              <a:gs pos="14000">
                <a:schemeClr val="tx1"/>
              </a:gs>
              <a:gs pos="50000">
                <a:srgbClr val="FF3300">
                  <a:shade val="67500"/>
                  <a:satMod val="115000"/>
                </a:srgbClr>
              </a:gs>
              <a:gs pos="100000">
                <a:srgbClr val="FF3300">
                  <a:shade val="100000"/>
                  <a:satMod val="115000"/>
                </a:srgbClr>
              </a:gs>
            </a:gsLst>
            <a:lin ang="10800000" scaled="1"/>
            <a:tileRect/>
          </a:gradFill>
          <a:ln w="3175">
            <a:noFill/>
            <a:prstDash val="sysDot"/>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Onda"/>
          <p:cNvSpPr/>
          <p:nvPr/>
        </p:nvSpPr>
        <p:spPr>
          <a:xfrm>
            <a:off x="4572000" y="1714500"/>
            <a:ext cx="3960813" cy="1720850"/>
          </a:xfrm>
          <a:prstGeom prst="wave">
            <a:avLst>
              <a:gd name="adj1" fmla="val 20000"/>
              <a:gd name="adj2" fmla="val -10000"/>
            </a:avLst>
          </a:prstGeom>
          <a:gradFill flip="none" rotWithShape="1">
            <a:gsLst>
              <a:gs pos="14000">
                <a:schemeClr val="tx1"/>
              </a:gs>
              <a:gs pos="50000">
                <a:srgbClr val="FF3300">
                  <a:shade val="67500"/>
                  <a:satMod val="115000"/>
                </a:srgbClr>
              </a:gs>
              <a:gs pos="100000">
                <a:srgbClr val="FF3300">
                  <a:shade val="100000"/>
                  <a:satMod val="115000"/>
                </a:srgbClr>
              </a:gs>
            </a:gsLst>
            <a:lin ang="10800000" scaled="1"/>
            <a:tileRect/>
          </a:gradFill>
          <a:ln w="3175">
            <a:noFill/>
            <a:prstDash val="sysDot"/>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Onda"/>
          <p:cNvSpPr/>
          <p:nvPr/>
        </p:nvSpPr>
        <p:spPr>
          <a:xfrm flipH="1">
            <a:off x="684213" y="1714500"/>
            <a:ext cx="3887787" cy="1720850"/>
          </a:xfrm>
          <a:prstGeom prst="wave">
            <a:avLst>
              <a:gd name="adj1" fmla="val 20000"/>
              <a:gd name="adj2" fmla="val -10000"/>
            </a:avLst>
          </a:prstGeom>
          <a:gradFill flip="none" rotWithShape="1">
            <a:gsLst>
              <a:gs pos="14000">
                <a:schemeClr val="tx1"/>
              </a:gs>
              <a:gs pos="50000">
                <a:srgbClr val="FF3300">
                  <a:shade val="67500"/>
                  <a:satMod val="115000"/>
                </a:srgbClr>
              </a:gs>
              <a:gs pos="100000">
                <a:srgbClr val="FF3300">
                  <a:shade val="100000"/>
                  <a:satMod val="115000"/>
                </a:srgbClr>
              </a:gs>
            </a:gsLst>
            <a:lin ang="10800000" scaled="1"/>
            <a:tileRect/>
          </a:gradFill>
          <a:ln w="3175">
            <a:noFill/>
            <a:prstDash val="sysDot"/>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Onda"/>
          <p:cNvSpPr/>
          <p:nvPr/>
        </p:nvSpPr>
        <p:spPr>
          <a:xfrm>
            <a:off x="4572000" y="3429000"/>
            <a:ext cx="3960813" cy="1590675"/>
          </a:xfrm>
          <a:prstGeom prst="wave">
            <a:avLst>
              <a:gd name="adj1" fmla="val 20000"/>
              <a:gd name="adj2" fmla="val -10000"/>
            </a:avLst>
          </a:prstGeom>
          <a:gradFill flip="none" rotWithShape="1">
            <a:gsLst>
              <a:gs pos="14000">
                <a:schemeClr val="tx1"/>
              </a:gs>
              <a:gs pos="50000">
                <a:srgbClr val="FF3300">
                  <a:shade val="67500"/>
                  <a:satMod val="115000"/>
                </a:srgbClr>
              </a:gs>
              <a:gs pos="100000">
                <a:srgbClr val="FF3300">
                  <a:shade val="100000"/>
                  <a:satMod val="115000"/>
                </a:srgbClr>
              </a:gs>
            </a:gsLst>
            <a:lin ang="10800000" scaled="1"/>
            <a:tileRect/>
          </a:gradFill>
          <a:ln w="3175">
            <a:noFill/>
            <a:prstDash val="sysDot"/>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Onda"/>
          <p:cNvSpPr/>
          <p:nvPr/>
        </p:nvSpPr>
        <p:spPr>
          <a:xfrm flipH="1">
            <a:off x="755650" y="3429000"/>
            <a:ext cx="3816350" cy="1590675"/>
          </a:xfrm>
          <a:prstGeom prst="wave">
            <a:avLst>
              <a:gd name="adj1" fmla="val 20000"/>
              <a:gd name="adj2" fmla="val -10000"/>
            </a:avLst>
          </a:prstGeom>
          <a:gradFill flip="none" rotWithShape="1">
            <a:gsLst>
              <a:gs pos="14000">
                <a:schemeClr val="tx1"/>
              </a:gs>
              <a:gs pos="50000">
                <a:srgbClr val="FF3300">
                  <a:shade val="67500"/>
                  <a:satMod val="115000"/>
                </a:srgbClr>
              </a:gs>
              <a:gs pos="100000">
                <a:srgbClr val="FF3300">
                  <a:shade val="100000"/>
                  <a:satMod val="115000"/>
                </a:srgbClr>
              </a:gs>
            </a:gsLst>
            <a:lin ang="10800000" scaled="1"/>
            <a:tileRect/>
          </a:gradFill>
          <a:ln w="3175">
            <a:noFill/>
            <a:prstDash val="sysDot"/>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CuadroTexto"/>
          <p:cNvSpPr txBox="1"/>
          <p:nvPr/>
        </p:nvSpPr>
        <p:spPr>
          <a:xfrm>
            <a:off x="539552" y="3795886"/>
            <a:ext cx="8101013" cy="1200150"/>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romántica “Casita del Pescador”, capricho fernandino en el Retiro.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Sobre una plataforma en el centro de un pequeño estanque, se levanta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esta construcción que servía de pescadero. Ahora la están reformando,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pues vimos que por dentro había gente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trabajando.</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3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ppt_x"/>
                                          </p:val>
                                        </p:tav>
                                        <p:tav tm="100000">
                                          <p:val>
                                            <p:strVal val="#ppt_x"/>
                                          </p:val>
                                        </p:tav>
                                      </p:tavLst>
                                    </p:anim>
                                    <p:anim calcmode="lin" valueType="num">
                                      <p:cBhvr additive="base">
                                        <p:cTn id="16" dur="30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3000" fill="hold"/>
                                        <p:tgtEl>
                                          <p:spTgt spid="12"/>
                                        </p:tgtEl>
                                        <p:attrNameLst>
                                          <p:attrName>ppt_x</p:attrName>
                                        </p:attrNameLst>
                                      </p:cBhvr>
                                      <p:tavLst>
                                        <p:tav tm="0">
                                          <p:val>
                                            <p:strVal val="#ppt_x"/>
                                          </p:val>
                                        </p:tav>
                                        <p:tav tm="100000">
                                          <p:val>
                                            <p:strVal val="#ppt_x"/>
                                          </p:val>
                                        </p:tav>
                                      </p:tavLst>
                                    </p:anim>
                                    <p:anim calcmode="lin" valueType="num">
                                      <p:cBhvr additive="base">
                                        <p:cTn id="20" dur="3000" fill="hold"/>
                                        <p:tgtEl>
                                          <p:spTgt spid="1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additive="base">
                                        <p:cTn id="23" dur="3000" fill="hold"/>
                                        <p:tgtEl>
                                          <p:spTgt spid="17"/>
                                        </p:tgtEl>
                                        <p:attrNameLst>
                                          <p:attrName>ppt_x</p:attrName>
                                        </p:attrNameLst>
                                      </p:cBhvr>
                                      <p:tavLst>
                                        <p:tav tm="0">
                                          <p:val>
                                            <p:strVal val="#ppt_x"/>
                                          </p:val>
                                        </p:tav>
                                        <p:tav tm="100000">
                                          <p:val>
                                            <p:strVal val="#ppt_x"/>
                                          </p:val>
                                        </p:tav>
                                      </p:tavLst>
                                    </p:anim>
                                    <p:anim calcmode="lin" valueType="num">
                                      <p:cBhvr additive="base">
                                        <p:cTn id="24" dur="3000" fill="hold"/>
                                        <p:tgtEl>
                                          <p:spTgt spid="17"/>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3000" fill="hold"/>
                                        <p:tgtEl>
                                          <p:spTgt spid="18"/>
                                        </p:tgtEl>
                                        <p:attrNameLst>
                                          <p:attrName>ppt_x</p:attrName>
                                        </p:attrNameLst>
                                      </p:cBhvr>
                                      <p:tavLst>
                                        <p:tav tm="0">
                                          <p:val>
                                            <p:strVal val="#ppt_x"/>
                                          </p:val>
                                        </p:tav>
                                        <p:tav tm="100000">
                                          <p:val>
                                            <p:strVal val="#ppt_x"/>
                                          </p:val>
                                        </p:tav>
                                      </p:tavLst>
                                    </p:anim>
                                    <p:anim calcmode="lin" valueType="num">
                                      <p:cBhvr additive="base">
                                        <p:cTn id="28" dur="3000" fill="hold"/>
                                        <p:tgtEl>
                                          <p:spTgt spid="18"/>
                                        </p:tgtEl>
                                        <p:attrNameLst>
                                          <p:attrName>ppt_y</p:attrName>
                                        </p:attrNameLst>
                                      </p:cBhvr>
                                      <p:tavLst>
                                        <p:tav tm="0">
                                          <p:val>
                                            <p:strVal val="1+#ppt_h/2"/>
                                          </p:val>
                                        </p:tav>
                                        <p:tav tm="100000">
                                          <p:val>
                                            <p:strVal val="#ppt_y"/>
                                          </p:val>
                                        </p:tav>
                                      </p:tavLst>
                                    </p:anim>
                                  </p:childTnLst>
                                </p:cTn>
                              </p:par>
                              <p:par>
                                <p:cTn id="29" presetID="8" presetClass="emph" presetSubtype="0" fill="hold" nodeType="withEffect">
                                  <p:stCondLst>
                                    <p:cond delay="0"/>
                                  </p:stCondLst>
                                  <p:childTnLst>
                                    <p:animRot by="21600000">
                                      <p:cBhvr>
                                        <p:cTn id="30" dur="3000" fill="hold"/>
                                        <p:tgtEl>
                                          <p:spTgt spid="6"/>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12"/>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8"/>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5"/>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11"/>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7"/>
                                        </p:tgtEl>
                                        <p:attrNameLst>
                                          <p:attrName>r</p:attrName>
                                        </p:attrNameLst>
                                      </p:cBhvr>
                                    </p:animRot>
                                  </p:childTnLst>
                                </p:cTn>
                              </p:par>
                            </p:childTnLst>
                          </p:cTn>
                        </p:par>
                        <p:par>
                          <p:cTn id="41" fill="hold">
                            <p:stCondLst>
                              <p:cond delay="3000"/>
                            </p:stCondLst>
                            <p:childTnLst>
                              <p:par>
                                <p:cTn id="42" presetID="2" presetClass="exit" presetSubtype="2" fill="hold" nodeType="after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1+ppt_w/2"/>
                                          </p:val>
                                        </p:tav>
                                      </p:tavLst>
                                    </p:anim>
                                    <p:anim calcmode="lin" valueType="num">
                                      <p:cBhvr additive="base">
                                        <p:cTn id="44" dur="3000"/>
                                        <p:tgtEl>
                                          <p:spTgt spid="6"/>
                                        </p:tgtEl>
                                        <p:attrNameLst>
                                          <p:attrName>ppt_y</p:attrName>
                                        </p:attrNameLst>
                                      </p:cBhvr>
                                      <p:tavLst>
                                        <p:tav tm="0">
                                          <p:val>
                                            <p:strVal val="ppt_y"/>
                                          </p:val>
                                        </p:tav>
                                        <p:tav tm="100000">
                                          <p:val>
                                            <p:strVal val="ppt_y"/>
                                          </p:val>
                                        </p:tav>
                                      </p:tavLst>
                                    </p:anim>
                                    <p:set>
                                      <p:cBhvr>
                                        <p:cTn id="45" dur="1" fill="hold">
                                          <p:stCondLst>
                                            <p:cond delay="2999"/>
                                          </p:stCondLst>
                                        </p:cTn>
                                        <p:tgtEl>
                                          <p:spTgt spid="6"/>
                                        </p:tgtEl>
                                        <p:attrNameLst>
                                          <p:attrName>style.visibility</p:attrName>
                                        </p:attrNameLst>
                                      </p:cBhvr>
                                      <p:to>
                                        <p:strVal val="hidden"/>
                                      </p:to>
                                    </p:set>
                                  </p:childTnLst>
                                </p:cTn>
                              </p:par>
                              <p:par>
                                <p:cTn id="46" presetID="2" presetClass="exit" presetSubtype="2" fill="hold" nodeType="withEffect">
                                  <p:stCondLst>
                                    <p:cond delay="0"/>
                                  </p:stCondLst>
                                  <p:childTnLst>
                                    <p:anim calcmode="lin" valueType="num">
                                      <p:cBhvr additive="base">
                                        <p:cTn id="47" dur="3000"/>
                                        <p:tgtEl>
                                          <p:spTgt spid="12"/>
                                        </p:tgtEl>
                                        <p:attrNameLst>
                                          <p:attrName>ppt_x</p:attrName>
                                        </p:attrNameLst>
                                      </p:cBhvr>
                                      <p:tavLst>
                                        <p:tav tm="0">
                                          <p:val>
                                            <p:strVal val="ppt_x"/>
                                          </p:val>
                                        </p:tav>
                                        <p:tav tm="100000">
                                          <p:val>
                                            <p:strVal val="1+ppt_w/2"/>
                                          </p:val>
                                        </p:tav>
                                      </p:tavLst>
                                    </p:anim>
                                    <p:anim calcmode="lin" valueType="num">
                                      <p:cBhvr additive="base">
                                        <p:cTn id="48" dur="3000"/>
                                        <p:tgtEl>
                                          <p:spTgt spid="12"/>
                                        </p:tgtEl>
                                        <p:attrNameLst>
                                          <p:attrName>ppt_y</p:attrName>
                                        </p:attrNameLst>
                                      </p:cBhvr>
                                      <p:tavLst>
                                        <p:tav tm="0">
                                          <p:val>
                                            <p:strVal val="ppt_y"/>
                                          </p:val>
                                        </p:tav>
                                        <p:tav tm="100000">
                                          <p:val>
                                            <p:strVal val="ppt_y"/>
                                          </p:val>
                                        </p:tav>
                                      </p:tavLst>
                                    </p:anim>
                                    <p:set>
                                      <p:cBhvr>
                                        <p:cTn id="49" dur="1" fill="hold">
                                          <p:stCondLst>
                                            <p:cond delay="2999"/>
                                          </p:stCondLst>
                                        </p:cTn>
                                        <p:tgtEl>
                                          <p:spTgt spid="12"/>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18"/>
                                        </p:tgtEl>
                                        <p:attrNameLst>
                                          <p:attrName>ppt_x</p:attrName>
                                        </p:attrNameLst>
                                      </p:cBhvr>
                                      <p:tavLst>
                                        <p:tav tm="0">
                                          <p:val>
                                            <p:strVal val="ppt_x"/>
                                          </p:val>
                                        </p:tav>
                                        <p:tav tm="100000">
                                          <p:val>
                                            <p:strVal val="1+ppt_w/2"/>
                                          </p:val>
                                        </p:tav>
                                      </p:tavLst>
                                    </p:anim>
                                    <p:anim calcmode="lin" valueType="num">
                                      <p:cBhvr additive="base">
                                        <p:cTn id="52" dur="3000"/>
                                        <p:tgtEl>
                                          <p:spTgt spid="18"/>
                                        </p:tgtEl>
                                        <p:attrNameLst>
                                          <p:attrName>ppt_y</p:attrName>
                                        </p:attrNameLst>
                                      </p:cBhvr>
                                      <p:tavLst>
                                        <p:tav tm="0">
                                          <p:val>
                                            <p:strVal val="ppt_y"/>
                                          </p:val>
                                        </p:tav>
                                        <p:tav tm="100000">
                                          <p:val>
                                            <p:strVal val="ppt_y"/>
                                          </p:val>
                                        </p:tav>
                                      </p:tavLst>
                                    </p:anim>
                                    <p:set>
                                      <p:cBhvr>
                                        <p:cTn id="53" dur="1" fill="hold">
                                          <p:stCondLst>
                                            <p:cond delay="2999"/>
                                          </p:stCondLst>
                                        </p:cTn>
                                        <p:tgtEl>
                                          <p:spTgt spid="18"/>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5"/>
                                        </p:tgtEl>
                                        <p:attrNameLst>
                                          <p:attrName>ppt_x</p:attrName>
                                        </p:attrNameLst>
                                      </p:cBhvr>
                                      <p:tavLst>
                                        <p:tav tm="0">
                                          <p:val>
                                            <p:strVal val="ppt_x"/>
                                          </p:val>
                                        </p:tav>
                                        <p:tav tm="100000">
                                          <p:val>
                                            <p:strVal val="0-ppt_w/2"/>
                                          </p:val>
                                        </p:tav>
                                      </p:tavLst>
                                    </p:anim>
                                    <p:anim calcmode="lin" valueType="num">
                                      <p:cBhvr additive="base">
                                        <p:cTn id="56" dur="3000"/>
                                        <p:tgtEl>
                                          <p:spTgt spid="5"/>
                                        </p:tgtEl>
                                        <p:attrNameLst>
                                          <p:attrName>ppt_y</p:attrName>
                                        </p:attrNameLst>
                                      </p:cBhvr>
                                      <p:tavLst>
                                        <p:tav tm="0">
                                          <p:val>
                                            <p:strVal val="ppt_y"/>
                                          </p:val>
                                        </p:tav>
                                        <p:tav tm="100000">
                                          <p:val>
                                            <p:strVal val="ppt_y"/>
                                          </p:val>
                                        </p:tav>
                                      </p:tavLst>
                                    </p:anim>
                                    <p:set>
                                      <p:cBhvr>
                                        <p:cTn id="57" dur="1" fill="hold">
                                          <p:stCondLst>
                                            <p:cond delay="2999"/>
                                          </p:stCondLst>
                                        </p:cTn>
                                        <p:tgtEl>
                                          <p:spTgt spid="5"/>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11"/>
                                        </p:tgtEl>
                                        <p:attrNameLst>
                                          <p:attrName>ppt_x</p:attrName>
                                        </p:attrNameLst>
                                      </p:cBhvr>
                                      <p:tavLst>
                                        <p:tav tm="0">
                                          <p:val>
                                            <p:strVal val="ppt_x"/>
                                          </p:val>
                                        </p:tav>
                                        <p:tav tm="100000">
                                          <p:val>
                                            <p:strVal val="0-ppt_w/2"/>
                                          </p:val>
                                        </p:tav>
                                      </p:tavLst>
                                    </p:anim>
                                    <p:anim calcmode="lin" valueType="num">
                                      <p:cBhvr additive="base">
                                        <p:cTn id="60" dur="3000"/>
                                        <p:tgtEl>
                                          <p:spTgt spid="11"/>
                                        </p:tgtEl>
                                        <p:attrNameLst>
                                          <p:attrName>ppt_y</p:attrName>
                                        </p:attrNameLst>
                                      </p:cBhvr>
                                      <p:tavLst>
                                        <p:tav tm="0">
                                          <p:val>
                                            <p:strVal val="ppt_y"/>
                                          </p:val>
                                        </p:tav>
                                        <p:tav tm="100000">
                                          <p:val>
                                            <p:strVal val="ppt_y"/>
                                          </p:val>
                                        </p:tav>
                                      </p:tavLst>
                                    </p:anim>
                                    <p:set>
                                      <p:cBhvr>
                                        <p:cTn id="61" dur="1" fill="hold">
                                          <p:stCondLst>
                                            <p:cond delay="2999"/>
                                          </p:stCondLst>
                                        </p:cTn>
                                        <p:tgtEl>
                                          <p:spTgt spid="11"/>
                                        </p:tgtEl>
                                        <p:attrNameLst>
                                          <p:attrName>style.visibility</p:attrName>
                                        </p:attrNameLst>
                                      </p:cBhvr>
                                      <p:to>
                                        <p:strVal val="hidden"/>
                                      </p:to>
                                    </p:set>
                                  </p:childTnLst>
                                </p:cTn>
                              </p:par>
                              <p:par>
                                <p:cTn id="62" presetID="2" presetClass="exit" presetSubtype="8" fill="hold" nodeType="withEffect">
                                  <p:stCondLst>
                                    <p:cond delay="0"/>
                                  </p:stCondLst>
                                  <p:childTnLst>
                                    <p:anim calcmode="lin" valueType="num">
                                      <p:cBhvr additive="base">
                                        <p:cTn id="63" dur="3000"/>
                                        <p:tgtEl>
                                          <p:spTgt spid="17"/>
                                        </p:tgtEl>
                                        <p:attrNameLst>
                                          <p:attrName>ppt_x</p:attrName>
                                        </p:attrNameLst>
                                      </p:cBhvr>
                                      <p:tavLst>
                                        <p:tav tm="0">
                                          <p:val>
                                            <p:strVal val="ppt_x"/>
                                          </p:val>
                                        </p:tav>
                                        <p:tav tm="100000">
                                          <p:val>
                                            <p:strVal val="0-ppt_w/2"/>
                                          </p:val>
                                        </p:tav>
                                      </p:tavLst>
                                    </p:anim>
                                    <p:anim calcmode="lin" valueType="num">
                                      <p:cBhvr additive="base">
                                        <p:cTn id="64" dur="3000"/>
                                        <p:tgtEl>
                                          <p:spTgt spid="17"/>
                                        </p:tgtEl>
                                        <p:attrNameLst>
                                          <p:attrName>ppt_y</p:attrName>
                                        </p:attrNameLst>
                                      </p:cBhvr>
                                      <p:tavLst>
                                        <p:tav tm="0">
                                          <p:val>
                                            <p:strVal val="ppt_y"/>
                                          </p:val>
                                        </p:tav>
                                        <p:tav tm="100000">
                                          <p:val>
                                            <p:strVal val="ppt_y"/>
                                          </p:val>
                                        </p:tav>
                                      </p:tavLst>
                                    </p:anim>
                                    <p:set>
                                      <p:cBhvr>
                                        <p:cTn id="65" dur="1" fill="hold">
                                          <p:stCondLst>
                                            <p:cond delay="2999"/>
                                          </p:stCondLst>
                                        </p:cTn>
                                        <p:tgtEl>
                                          <p:spTgt spid="17"/>
                                        </p:tgtEl>
                                        <p:attrNameLst>
                                          <p:attrName>style.visibility</p:attrName>
                                        </p:attrNameLst>
                                      </p:cBhvr>
                                      <p:to>
                                        <p:strVal val="hidden"/>
                                      </p:to>
                                    </p:set>
                                  </p:childTnLst>
                                </p:cTn>
                              </p:par>
                              <p:par>
                                <p:cTn id="66" presetID="8" presetClass="emph" presetSubtype="0" fill="hold" nodeType="withEffect">
                                  <p:stCondLst>
                                    <p:cond delay="0"/>
                                  </p:stCondLst>
                                  <p:childTnLst>
                                    <p:animRot by="21600000">
                                      <p:cBhvr>
                                        <p:cTn id="67" dur="3000" fill="hold"/>
                                        <p:tgtEl>
                                          <p:spTgt spid="6"/>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2"/>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8"/>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5"/>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1"/>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7"/>
                                        </p:tgtEl>
                                        <p:attrNameLst>
                                          <p:attrName>r</p:attrName>
                                        </p:attrNameLst>
                                      </p:cBhvr>
                                    </p:animRot>
                                  </p:childTnLst>
                                </p:cTn>
                              </p:par>
                              <p:par>
                                <p:cTn id="78" presetID="23" presetClass="entr" presetSubtype="288" fill="hold" nodeType="withEffect">
                                  <p:stCondLst>
                                    <p:cond delay="0"/>
                                  </p:stCondLst>
                                  <p:childTnLst>
                                    <p:set>
                                      <p:cBhvr>
                                        <p:cTn id="79" dur="1" fill="hold">
                                          <p:stCondLst>
                                            <p:cond delay="0"/>
                                          </p:stCondLst>
                                        </p:cTn>
                                        <p:tgtEl>
                                          <p:spTgt spid="4"/>
                                        </p:tgtEl>
                                        <p:attrNameLst>
                                          <p:attrName>style.visibility</p:attrName>
                                        </p:attrNameLst>
                                      </p:cBhvr>
                                      <p:to>
                                        <p:strVal val="visible"/>
                                      </p:to>
                                    </p:set>
                                    <p:anim calcmode="lin" valueType="num">
                                      <p:cBhvr>
                                        <p:cTn id="80" dur="3000" fill="hold"/>
                                        <p:tgtEl>
                                          <p:spTgt spid="4"/>
                                        </p:tgtEl>
                                        <p:attrNameLst>
                                          <p:attrName>ppt_w</p:attrName>
                                        </p:attrNameLst>
                                      </p:cBhvr>
                                      <p:tavLst>
                                        <p:tav tm="0">
                                          <p:val>
                                            <p:strVal val="4/3*#ppt_w"/>
                                          </p:val>
                                        </p:tav>
                                        <p:tav tm="100000">
                                          <p:val>
                                            <p:strVal val="#ppt_w"/>
                                          </p:val>
                                        </p:tav>
                                      </p:tavLst>
                                    </p:anim>
                                    <p:anim calcmode="lin" valueType="num">
                                      <p:cBhvr>
                                        <p:cTn id="81" dur="3000" fill="hold"/>
                                        <p:tgtEl>
                                          <p:spTgt spid="4"/>
                                        </p:tgtEl>
                                        <p:attrNameLst>
                                          <p:attrName>ppt_h</p:attrName>
                                        </p:attrNameLst>
                                      </p:cBhvr>
                                      <p:tavLst>
                                        <p:tav tm="0">
                                          <p:val>
                                            <p:strVal val="4/3*#ppt_h"/>
                                          </p:val>
                                        </p:tav>
                                        <p:tav tm="100000">
                                          <p:val>
                                            <p:strVal val="#ppt_h"/>
                                          </p:val>
                                        </p:tav>
                                      </p:tavLst>
                                    </p:anim>
                                  </p:childTnLst>
                                </p:cTn>
                              </p:par>
                              <p:par>
                                <p:cTn id="82" presetID="16" presetClass="entr" presetSubtype="37"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Effect transition="in" filter="barn(outVertical)">
                                      <p:cBhvr>
                                        <p:cTn id="84" dur="3000"/>
                                        <p:tgtEl>
                                          <p:spTgt spid="4"/>
                                        </p:tgtEl>
                                      </p:cBhvr>
                                    </p:animEffect>
                                  </p:childTnLst>
                                </p:cTn>
                              </p:par>
                            </p:childTnLst>
                          </p:cTn>
                        </p:par>
                        <p:par>
                          <p:cTn id="85" fill="hold">
                            <p:stCondLst>
                              <p:cond delay="6000"/>
                            </p:stCondLst>
                            <p:childTnLst>
                              <p:par>
                                <p:cTn id="86" presetID="40" presetClass="entr" presetSubtype="0" fill="hold" grpId="0" nodeType="afterEffect">
                                  <p:stCondLst>
                                    <p:cond delay="0"/>
                                  </p:stCondLst>
                                  <p:iterate type="lt">
                                    <p:tmPct val="10000"/>
                                  </p:iterate>
                                  <p:childTnLst>
                                    <p:set>
                                      <p:cBhvr>
                                        <p:cTn id="87" dur="1" fill="hold">
                                          <p:stCondLst>
                                            <p:cond delay="0"/>
                                          </p:stCondLst>
                                        </p:cTn>
                                        <p:tgtEl>
                                          <p:spTgt spid="10"/>
                                        </p:tgtEl>
                                        <p:attrNameLst>
                                          <p:attrName>style.visibility</p:attrName>
                                        </p:attrNameLst>
                                      </p:cBhvr>
                                      <p:to>
                                        <p:strVal val="visible"/>
                                      </p:to>
                                    </p:set>
                                    <p:animEffect transition="in" filter="fade">
                                      <p:cBhvr>
                                        <p:cTn id="88" dur="1000"/>
                                        <p:tgtEl>
                                          <p:spTgt spid="10"/>
                                        </p:tgtEl>
                                      </p:cBhvr>
                                    </p:animEffect>
                                    <p:anim calcmode="lin" valueType="num">
                                      <p:cBhvr>
                                        <p:cTn id="89" dur="1000" fill="hold"/>
                                        <p:tgtEl>
                                          <p:spTgt spid="10"/>
                                        </p:tgtEl>
                                        <p:attrNameLst>
                                          <p:attrName>ppt_x</p:attrName>
                                        </p:attrNameLst>
                                      </p:cBhvr>
                                      <p:tavLst>
                                        <p:tav tm="0">
                                          <p:val>
                                            <p:strVal val="#ppt_x-.1"/>
                                          </p:val>
                                        </p:tav>
                                        <p:tav tm="100000">
                                          <p:val>
                                            <p:strVal val="#ppt_x"/>
                                          </p:val>
                                        </p:tav>
                                      </p:tavLst>
                                    </p:anim>
                                    <p:anim calcmode="lin" valueType="num">
                                      <p:cBhvr>
                                        <p:cTn id="90"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ebb164bdfaa9a800251985c58e2e2a8.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a:scene3d>
            <a:camera prst="orthographicFront"/>
            <a:lightRig rig="threePt" dir="t"/>
          </a:scene3d>
          <a:sp3d>
            <a:bevelT w="254000" h="190500" prst="convex"/>
          </a:sp3d>
        </p:spPr>
      </p:pic>
      <p:sp>
        <p:nvSpPr>
          <p:cNvPr id="3" name="2 Medio marco"/>
          <p:cNvSpPr/>
          <p:nvPr/>
        </p:nvSpPr>
        <p:spPr>
          <a:xfrm>
            <a:off x="4643438" y="2643188"/>
            <a:ext cx="2286000" cy="2143125"/>
          </a:xfrm>
          <a:prstGeom prst="halfFrame">
            <a:avLst>
              <a:gd name="adj1" fmla="val 9793"/>
              <a:gd name="adj2" fmla="val 9793"/>
            </a:avLst>
          </a:prstGeom>
          <a:solidFill>
            <a:schemeClr val="tx2">
              <a:lumMod val="75000"/>
            </a:schemeClr>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 name="3 Medio marco"/>
          <p:cNvSpPr/>
          <p:nvPr/>
        </p:nvSpPr>
        <p:spPr>
          <a:xfrm rot="5400000">
            <a:off x="2464595" y="2678906"/>
            <a:ext cx="2214562" cy="2143125"/>
          </a:xfrm>
          <a:prstGeom prst="halfFrame">
            <a:avLst>
              <a:gd name="adj1" fmla="val 9793"/>
              <a:gd name="adj2" fmla="val 9793"/>
            </a:avLst>
          </a:prstGeom>
          <a:solidFill>
            <a:schemeClr val="tx2">
              <a:lumMod val="75000"/>
            </a:schemeClr>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4 Medio marco"/>
          <p:cNvSpPr/>
          <p:nvPr/>
        </p:nvSpPr>
        <p:spPr>
          <a:xfrm rot="10800000">
            <a:off x="2500313" y="500063"/>
            <a:ext cx="2143125" cy="2143125"/>
          </a:xfrm>
          <a:prstGeom prst="halfFrame">
            <a:avLst>
              <a:gd name="adj1" fmla="val 9793"/>
              <a:gd name="adj2" fmla="val 9793"/>
            </a:avLst>
          </a:prstGeom>
          <a:solidFill>
            <a:schemeClr val="tx2">
              <a:lumMod val="75000"/>
            </a:schemeClr>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edio marco"/>
          <p:cNvSpPr/>
          <p:nvPr/>
        </p:nvSpPr>
        <p:spPr>
          <a:xfrm rot="16200000">
            <a:off x="4714875" y="428626"/>
            <a:ext cx="2143125" cy="2286000"/>
          </a:xfrm>
          <a:prstGeom prst="halfFrame">
            <a:avLst>
              <a:gd name="adj1" fmla="val 9793"/>
              <a:gd name="adj2" fmla="val 9793"/>
            </a:avLst>
          </a:prstGeom>
          <a:solidFill>
            <a:schemeClr val="tx2">
              <a:lumMod val="75000"/>
            </a:schemeClr>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edio marco"/>
          <p:cNvSpPr/>
          <p:nvPr/>
        </p:nvSpPr>
        <p:spPr>
          <a:xfrm>
            <a:off x="4786313" y="2857500"/>
            <a:ext cx="1928812" cy="1785938"/>
          </a:xfrm>
          <a:prstGeom prst="halfFrame">
            <a:avLst>
              <a:gd name="adj1" fmla="val 9793"/>
              <a:gd name="adj2" fmla="val 9793"/>
            </a:avLst>
          </a:prstGeom>
          <a:solidFill>
            <a:schemeClr val="tx2">
              <a:lumMod val="75000"/>
            </a:schemeClr>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edio marco"/>
          <p:cNvSpPr/>
          <p:nvPr/>
        </p:nvSpPr>
        <p:spPr>
          <a:xfrm rot="10800000">
            <a:off x="2714625" y="785813"/>
            <a:ext cx="1714500" cy="1643062"/>
          </a:xfrm>
          <a:prstGeom prst="halfFrame">
            <a:avLst>
              <a:gd name="adj1" fmla="val 9793"/>
              <a:gd name="adj2" fmla="val 9793"/>
            </a:avLst>
          </a:prstGeom>
          <a:solidFill>
            <a:schemeClr val="tx2">
              <a:lumMod val="75000"/>
            </a:schemeClr>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edio marco"/>
          <p:cNvSpPr/>
          <p:nvPr/>
        </p:nvSpPr>
        <p:spPr>
          <a:xfrm rot="16200000">
            <a:off x="4929188" y="642937"/>
            <a:ext cx="1714500" cy="1857375"/>
          </a:xfrm>
          <a:prstGeom prst="halfFrame">
            <a:avLst>
              <a:gd name="adj1" fmla="val 9793"/>
              <a:gd name="adj2" fmla="val 9793"/>
            </a:avLst>
          </a:prstGeom>
          <a:solidFill>
            <a:schemeClr val="tx2">
              <a:lumMod val="75000"/>
            </a:schemeClr>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edio marco"/>
          <p:cNvSpPr/>
          <p:nvPr/>
        </p:nvSpPr>
        <p:spPr>
          <a:xfrm rot="5400000">
            <a:off x="2678906" y="2893219"/>
            <a:ext cx="1857375" cy="1785938"/>
          </a:xfrm>
          <a:prstGeom prst="halfFrame">
            <a:avLst>
              <a:gd name="adj1" fmla="val 9793"/>
              <a:gd name="adj2" fmla="val 9793"/>
            </a:avLst>
          </a:prstGeom>
          <a:solidFill>
            <a:schemeClr val="tx2">
              <a:lumMod val="75000"/>
            </a:schemeClr>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edio marco"/>
          <p:cNvSpPr/>
          <p:nvPr/>
        </p:nvSpPr>
        <p:spPr>
          <a:xfrm rot="10800000">
            <a:off x="2857500" y="928688"/>
            <a:ext cx="1428750" cy="1357312"/>
          </a:xfrm>
          <a:prstGeom prst="halfFrame">
            <a:avLst>
              <a:gd name="adj1" fmla="val 9793"/>
              <a:gd name="adj2" fmla="val 9793"/>
            </a:avLst>
          </a:prstGeom>
          <a:solidFill>
            <a:schemeClr val="tx2">
              <a:lumMod val="75000"/>
            </a:schemeClr>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edio marco"/>
          <p:cNvSpPr/>
          <p:nvPr/>
        </p:nvSpPr>
        <p:spPr>
          <a:xfrm rot="16200000">
            <a:off x="5072063" y="785812"/>
            <a:ext cx="1428750" cy="1571625"/>
          </a:xfrm>
          <a:prstGeom prst="halfFrame">
            <a:avLst>
              <a:gd name="adj1" fmla="val 9793"/>
              <a:gd name="adj2" fmla="val 9793"/>
            </a:avLst>
          </a:prstGeom>
          <a:solidFill>
            <a:schemeClr val="tx2">
              <a:lumMod val="75000"/>
            </a:schemeClr>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edio marco"/>
          <p:cNvSpPr/>
          <p:nvPr/>
        </p:nvSpPr>
        <p:spPr>
          <a:xfrm>
            <a:off x="4929188" y="3000375"/>
            <a:ext cx="1633537" cy="1490663"/>
          </a:xfrm>
          <a:prstGeom prst="halfFrame">
            <a:avLst>
              <a:gd name="adj1" fmla="val 9793"/>
              <a:gd name="adj2" fmla="val 9793"/>
            </a:avLst>
          </a:prstGeom>
          <a:solidFill>
            <a:schemeClr val="tx2">
              <a:lumMod val="75000"/>
            </a:schemeClr>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edio marco"/>
          <p:cNvSpPr/>
          <p:nvPr/>
        </p:nvSpPr>
        <p:spPr>
          <a:xfrm rot="5400000">
            <a:off x="2821781" y="3036094"/>
            <a:ext cx="1571625" cy="1500188"/>
          </a:xfrm>
          <a:prstGeom prst="halfFrame">
            <a:avLst>
              <a:gd name="adj1" fmla="val 9793"/>
              <a:gd name="adj2" fmla="val 9793"/>
            </a:avLst>
          </a:prstGeom>
          <a:solidFill>
            <a:schemeClr val="tx2">
              <a:lumMod val="75000"/>
            </a:schemeClr>
          </a:solid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uadroTexto"/>
          <p:cNvSpPr txBox="1"/>
          <p:nvPr/>
        </p:nvSpPr>
        <p:spPr>
          <a:xfrm>
            <a:off x="467544" y="3943350"/>
            <a:ext cx="8020050" cy="1200150"/>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Seguimos recorriendo este bonito parque y llegamos al monumento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dedicado a Fray Pedro Ponce de León (1520 – 1584),  que se encuentra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la Plaza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Costarica</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inventor del método oral puro para enseñar 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hablar, leer, escribir y contar a los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sordomudos.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3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1+#ppt_w/2"/>
                                          </p:val>
                                        </p:tav>
                                        <p:tav tm="100000">
                                          <p:val>
                                            <p:strVal val="#ppt_x"/>
                                          </p:val>
                                        </p:tav>
                                      </p:tavLst>
                                    </p:anim>
                                    <p:anim calcmode="lin" valueType="num">
                                      <p:cBhvr additive="base">
                                        <p:cTn id="12" dur="30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1+#ppt_w/2"/>
                                          </p:val>
                                        </p:tav>
                                        <p:tav tm="100000">
                                          <p:val>
                                            <p:strVal val="#ppt_x"/>
                                          </p:val>
                                        </p:tav>
                                      </p:tavLst>
                                    </p:anim>
                                    <p:anim calcmode="lin" valueType="num">
                                      <p:cBhvr additive="base">
                                        <p:cTn id="16" dur="30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0-#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3000" fill="hold"/>
                                        <p:tgtEl>
                                          <p:spTgt spid="12"/>
                                        </p:tgtEl>
                                        <p:attrNameLst>
                                          <p:attrName>ppt_x</p:attrName>
                                        </p:attrNameLst>
                                      </p:cBhvr>
                                      <p:tavLst>
                                        <p:tav tm="0">
                                          <p:val>
                                            <p:strVal val="0-#ppt_w/2"/>
                                          </p:val>
                                        </p:tav>
                                        <p:tav tm="100000">
                                          <p:val>
                                            <p:strVal val="#ppt_x"/>
                                          </p:val>
                                        </p:tav>
                                      </p:tavLst>
                                    </p:anim>
                                    <p:anim calcmode="lin" valueType="num">
                                      <p:cBhvr additive="base">
                                        <p:cTn id="28" dur="3000" fill="hold"/>
                                        <p:tgtEl>
                                          <p:spTgt spid="12"/>
                                        </p:tgtEl>
                                        <p:attrNameLst>
                                          <p:attrName>ppt_y</p:attrName>
                                        </p:attrNameLst>
                                      </p:cBhvr>
                                      <p:tavLst>
                                        <p:tav tm="0">
                                          <p:val>
                                            <p:strVal val="1+#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3000" fill="hold"/>
                                        <p:tgtEl>
                                          <p:spTgt spid="3"/>
                                        </p:tgtEl>
                                        <p:attrNameLst>
                                          <p:attrName>ppt_x</p:attrName>
                                        </p:attrNameLst>
                                      </p:cBhvr>
                                      <p:tavLst>
                                        <p:tav tm="0">
                                          <p:val>
                                            <p:strVal val="0-#ppt_w/2"/>
                                          </p:val>
                                        </p:tav>
                                        <p:tav tm="100000">
                                          <p:val>
                                            <p:strVal val="#ppt_x"/>
                                          </p:val>
                                        </p:tav>
                                      </p:tavLst>
                                    </p:anim>
                                    <p:anim calcmode="lin" valueType="num">
                                      <p:cBhvr additive="base">
                                        <p:cTn id="32" dur="3000" fill="hold"/>
                                        <p:tgtEl>
                                          <p:spTgt spid="3"/>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3000" fill="hold"/>
                                        <p:tgtEl>
                                          <p:spTgt spid="7"/>
                                        </p:tgtEl>
                                        <p:attrNameLst>
                                          <p:attrName>ppt_x</p:attrName>
                                        </p:attrNameLst>
                                      </p:cBhvr>
                                      <p:tavLst>
                                        <p:tav tm="0">
                                          <p:val>
                                            <p:strVal val="0-#ppt_w/2"/>
                                          </p:val>
                                        </p:tav>
                                        <p:tav tm="100000">
                                          <p:val>
                                            <p:strVal val="#ppt_x"/>
                                          </p:val>
                                        </p:tav>
                                      </p:tavLst>
                                    </p:anim>
                                    <p:anim calcmode="lin" valueType="num">
                                      <p:cBhvr additive="base">
                                        <p:cTn id="36" dur="3000" fill="hold"/>
                                        <p:tgtEl>
                                          <p:spTgt spid="7"/>
                                        </p:tgtEl>
                                        <p:attrNameLst>
                                          <p:attrName>ppt_y</p:attrName>
                                        </p:attrNameLst>
                                      </p:cBhvr>
                                      <p:tavLst>
                                        <p:tav tm="0">
                                          <p:val>
                                            <p:strVal val="0-#ppt_h/2"/>
                                          </p:val>
                                        </p:tav>
                                        <p:tav tm="100000">
                                          <p:val>
                                            <p:strVal val="#ppt_y"/>
                                          </p:val>
                                        </p:tav>
                                      </p:tavLst>
                                    </p:anim>
                                  </p:childTnLst>
                                </p:cTn>
                              </p:par>
                              <p:par>
                                <p:cTn id="37" presetID="2" presetClass="entr" presetSubtype="9"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0-#ppt_w/2"/>
                                          </p:val>
                                        </p:tav>
                                        <p:tav tm="100000">
                                          <p:val>
                                            <p:strVal val="#ppt_x"/>
                                          </p:val>
                                        </p:tav>
                                      </p:tavLst>
                                    </p:anim>
                                    <p:anim calcmode="lin" valueType="num">
                                      <p:cBhvr additive="base">
                                        <p:cTn id="40" dur="3000" fill="hold"/>
                                        <p:tgtEl>
                                          <p:spTgt spid="13"/>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additive="base">
                                        <p:cTn id="43" dur="3000" fill="hold"/>
                                        <p:tgtEl>
                                          <p:spTgt spid="4"/>
                                        </p:tgtEl>
                                        <p:attrNameLst>
                                          <p:attrName>ppt_x</p:attrName>
                                        </p:attrNameLst>
                                      </p:cBhvr>
                                      <p:tavLst>
                                        <p:tav tm="0">
                                          <p:val>
                                            <p:strVal val="1+#ppt_w/2"/>
                                          </p:val>
                                        </p:tav>
                                        <p:tav tm="100000">
                                          <p:val>
                                            <p:strVal val="#ppt_x"/>
                                          </p:val>
                                        </p:tav>
                                      </p:tavLst>
                                    </p:anim>
                                    <p:anim calcmode="lin" valueType="num">
                                      <p:cBhvr additive="base">
                                        <p:cTn id="44" dur="3000" fill="hold"/>
                                        <p:tgtEl>
                                          <p:spTgt spid="4"/>
                                        </p:tgtEl>
                                        <p:attrNameLst>
                                          <p:attrName>ppt_y</p:attrName>
                                        </p:attrNameLst>
                                      </p:cBhvr>
                                      <p:tavLst>
                                        <p:tav tm="0">
                                          <p:val>
                                            <p:strVal val="0-#ppt_h/2"/>
                                          </p:val>
                                        </p:tav>
                                        <p:tav tm="100000">
                                          <p:val>
                                            <p:strVal val="#ppt_y"/>
                                          </p:val>
                                        </p:tav>
                                      </p:tavLst>
                                    </p:anim>
                                  </p:childTnLst>
                                </p:cTn>
                              </p:par>
                              <p:par>
                                <p:cTn id="45" presetID="2" presetClass="entr" presetSubtype="3"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1+#ppt_w/2"/>
                                          </p:val>
                                        </p:tav>
                                        <p:tav tm="100000">
                                          <p:val>
                                            <p:strVal val="#ppt_x"/>
                                          </p:val>
                                        </p:tav>
                                      </p:tavLst>
                                    </p:anim>
                                    <p:anim calcmode="lin" valueType="num">
                                      <p:cBhvr additive="base">
                                        <p:cTn id="48" dur="3000" fill="hold"/>
                                        <p:tgtEl>
                                          <p:spTgt spid="10"/>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3000" fill="hold"/>
                                        <p:tgtEl>
                                          <p:spTgt spid="14"/>
                                        </p:tgtEl>
                                        <p:attrNameLst>
                                          <p:attrName>ppt_x</p:attrName>
                                        </p:attrNameLst>
                                      </p:cBhvr>
                                      <p:tavLst>
                                        <p:tav tm="0">
                                          <p:val>
                                            <p:strVal val="1+#ppt_w/2"/>
                                          </p:val>
                                        </p:tav>
                                        <p:tav tm="100000">
                                          <p:val>
                                            <p:strVal val="#ppt_x"/>
                                          </p:val>
                                        </p:tav>
                                      </p:tavLst>
                                    </p:anim>
                                    <p:anim calcmode="lin" valueType="num">
                                      <p:cBhvr additive="base">
                                        <p:cTn id="52" dur="3000" fill="hold"/>
                                        <p:tgtEl>
                                          <p:spTgt spid="14"/>
                                        </p:tgtEl>
                                        <p:attrNameLst>
                                          <p:attrName>ppt_y</p:attrName>
                                        </p:attrNameLst>
                                      </p:cBhvr>
                                      <p:tavLst>
                                        <p:tav tm="0">
                                          <p:val>
                                            <p:strVal val="0-#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3"/>
                                        </p:tgtEl>
                                        <p:attrNameLst>
                                          <p:attrName>style.visibility</p:attrName>
                                        </p:attrNameLst>
                                      </p:cBhvr>
                                      <p:to>
                                        <p:strVal val="visible"/>
                                      </p:to>
                                    </p:set>
                                    <p:anim calcmode="lin" valueType="num">
                                      <p:cBhvr>
                                        <p:cTn id="55" dur="3000" fill="hold"/>
                                        <p:tgtEl>
                                          <p:spTgt spid="3"/>
                                        </p:tgtEl>
                                        <p:attrNameLst>
                                          <p:attrName>ppt_w</p:attrName>
                                        </p:attrNameLst>
                                      </p:cBhvr>
                                      <p:tavLst>
                                        <p:tav tm="0" fmla="#ppt_w*sin(2.5*pi*$)">
                                          <p:val>
                                            <p:fltVal val="0"/>
                                          </p:val>
                                        </p:tav>
                                        <p:tav tm="100000">
                                          <p:val>
                                            <p:fltVal val="1"/>
                                          </p:val>
                                        </p:tav>
                                      </p:tavLst>
                                    </p:anim>
                                    <p:anim calcmode="lin" valueType="num">
                                      <p:cBhvr>
                                        <p:cTn id="56" dur="3000" fill="hold"/>
                                        <p:tgtEl>
                                          <p:spTgt spid="3"/>
                                        </p:tgtEl>
                                        <p:attrNameLst>
                                          <p:attrName>ppt_h</p:attrName>
                                        </p:attrNameLst>
                                      </p:cBhvr>
                                      <p:tavLst>
                                        <p:tav tm="0">
                                          <p:val>
                                            <p:strVal val="#ppt_h"/>
                                          </p:val>
                                        </p:tav>
                                        <p:tav tm="100000">
                                          <p:val>
                                            <p:strVal val="#ppt_h"/>
                                          </p:val>
                                        </p:tav>
                                      </p:tavLst>
                                    </p:anim>
                                  </p:childTnLst>
                                </p:cTn>
                              </p:par>
                              <p:par>
                                <p:cTn id="57" presetID="19" presetClass="entr" presetSubtype="10"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3000" fill="hold"/>
                                        <p:tgtEl>
                                          <p:spTgt spid="4"/>
                                        </p:tgtEl>
                                        <p:attrNameLst>
                                          <p:attrName>ppt_w</p:attrName>
                                        </p:attrNameLst>
                                      </p:cBhvr>
                                      <p:tavLst>
                                        <p:tav tm="0" fmla="#ppt_w*sin(2.5*pi*$)">
                                          <p:val>
                                            <p:fltVal val="0"/>
                                          </p:val>
                                        </p:tav>
                                        <p:tav tm="100000">
                                          <p:val>
                                            <p:fltVal val="1"/>
                                          </p:val>
                                        </p:tav>
                                      </p:tavLst>
                                    </p:anim>
                                    <p:anim calcmode="lin" valueType="num">
                                      <p:cBhvr>
                                        <p:cTn id="60" dur="3000" fill="hold"/>
                                        <p:tgtEl>
                                          <p:spTgt spid="4"/>
                                        </p:tgtEl>
                                        <p:attrNameLst>
                                          <p:attrName>ppt_h</p:attrName>
                                        </p:attrNameLst>
                                      </p:cBhvr>
                                      <p:tavLst>
                                        <p:tav tm="0">
                                          <p:val>
                                            <p:strVal val="#ppt_h"/>
                                          </p:val>
                                        </p:tav>
                                        <p:tav tm="100000">
                                          <p:val>
                                            <p:strVal val="#ppt_h"/>
                                          </p:val>
                                        </p:tav>
                                      </p:tavLst>
                                    </p:anim>
                                  </p:childTnLst>
                                </p:cTn>
                              </p:par>
                              <p:par>
                                <p:cTn id="61" presetID="19" presetClass="entr" presetSubtype="10"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3000" fill="hold"/>
                                        <p:tgtEl>
                                          <p:spTgt spid="5"/>
                                        </p:tgtEl>
                                        <p:attrNameLst>
                                          <p:attrName>ppt_w</p:attrName>
                                        </p:attrNameLst>
                                      </p:cBhvr>
                                      <p:tavLst>
                                        <p:tav tm="0" fmla="#ppt_w*sin(2.5*pi*$)">
                                          <p:val>
                                            <p:fltVal val="0"/>
                                          </p:val>
                                        </p:tav>
                                        <p:tav tm="100000">
                                          <p:val>
                                            <p:fltVal val="1"/>
                                          </p:val>
                                        </p:tav>
                                      </p:tavLst>
                                    </p:anim>
                                    <p:anim calcmode="lin" valueType="num">
                                      <p:cBhvr>
                                        <p:cTn id="64" dur="3000" fill="hold"/>
                                        <p:tgtEl>
                                          <p:spTgt spid="5"/>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p:cTn id="67" dur="3000" fill="hold"/>
                                        <p:tgtEl>
                                          <p:spTgt spid="6"/>
                                        </p:tgtEl>
                                        <p:attrNameLst>
                                          <p:attrName>ppt_w</p:attrName>
                                        </p:attrNameLst>
                                      </p:cBhvr>
                                      <p:tavLst>
                                        <p:tav tm="0" fmla="#ppt_w*sin(2.5*pi*$)">
                                          <p:val>
                                            <p:fltVal val="0"/>
                                          </p:val>
                                        </p:tav>
                                        <p:tav tm="100000">
                                          <p:val>
                                            <p:fltVal val="1"/>
                                          </p:val>
                                        </p:tav>
                                      </p:tavLst>
                                    </p:anim>
                                    <p:anim calcmode="lin" valueType="num">
                                      <p:cBhvr>
                                        <p:cTn id="68" dur="3000" fill="hold"/>
                                        <p:tgtEl>
                                          <p:spTgt spid="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p:cTn id="71" dur="3000" fill="hold"/>
                                        <p:tgtEl>
                                          <p:spTgt spid="7"/>
                                        </p:tgtEl>
                                        <p:attrNameLst>
                                          <p:attrName>ppt_w</p:attrName>
                                        </p:attrNameLst>
                                      </p:cBhvr>
                                      <p:tavLst>
                                        <p:tav tm="0" fmla="#ppt_w*sin(2.5*pi*$)">
                                          <p:val>
                                            <p:fltVal val="0"/>
                                          </p:val>
                                        </p:tav>
                                        <p:tav tm="100000">
                                          <p:val>
                                            <p:fltVal val="1"/>
                                          </p:val>
                                        </p:tav>
                                      </p:tavLst>
                                    </p:anim>
                                    <p:anim calcmode="lin" valueType="num">
                                      <p:cBhvr>
                                        <p:cTn id="72" dur="3000" fill="hold"/>
                                        <p:tgtEl>
                                          <p:spTgt spid="7"/>
                                        </p:tgtEl>
                                        <p:attrNameLst>
                                          <p:attrName>ppt_h</p:attrName>
                                        </p:attrNameLst>
                                      </p:cBhvr>
                                      <p:tavLst>
                                        <p:tav tm="0">
                                          <p:val>
                                            <p:strVal val="#ppt_h"/>
                                          </p:val>
                                        </p:tav>
                                        <p:tav tm="100000">
                                          <p:val>
                                            <p:strVal val="#ppt_h"/>
                                          </p:val>
                                        </p:tav>
                                      </p:tavLst>
                                    </p:anim>
                                  </p:childTnLst>
                                </p:cTn>
                              </p:par>
                              <p:par>
                                <p:cTn id="73" presetID="19" presetClass="entr" presetSubtype="10" fill="hold" nodeType="withEffect">
                                  <p:stCondLst>
                                    <p:cond delay="0"/>
                                  </p:stCondLst>
                                  <p:childTnLst>
                                    <p:set>
                                      <p:cBhvr>
                                        <p:cTn id="74" dur="1" fill="hold">
                                          <p:stCondLst>
                                            <p:cond delay="0"/>
                                          </p:stCondLst>
                                        </p:cTn>
                                        <p:tgtEl>
                                          <p:spTgt spid="8"/>
                                        </p:tgtEl>
                                        <p:attrNameLst>
                                          <p:attrName>style.visibility</p:attrName>
                                        </p:attrNameLst>
                                      </p:cBhvr>
                                      <p:to>
                                        <p:strVal val="visible"/>
                                      </p:to>
                                    </p:set>
                                    <p:anim calcmode="lin" valueType="num">
                                      <p:cBhvr>
                                        <p:cTn id="75" dur="3000" fill="hold"/>
                                        <p:tgtEl>
                                          <p:spTgt spid="8"/>
                                        </p:tgtEl>
                                        <p:attrNameLst>
                                          <p:attrName>ppt_w</p:attrName>
                                        </p:attrNameLst>
                                      </p:cBhvr>
                                      <p:tavLst>
                                        <p:tav tm="0" fmla="#ppt_w*sin(2.5*pi*$)">
                                          <p:val>
                                            <p:fltVal val="0"/>
                                          </p:val>
                                        </p:tav>
                                        <p:tav tm="100000">
                                          <p:val>
                                            <p:fltVal val="1"/>
                                          </p:val>
                                        </p:tav>
                                      </p:tavLst>
                                    </p:anim>
                                    <p:anim calcmode="lin" valueType="num">
                                      <p:cBhvr>
                                        <p:cTn id="76" dur="3000" fill="hold"/>
                                        <p:tgtEl>
                                          <p:spTgt spid="8"/>
                                        </p:tgtEl>
                                        <p:attrNameLst>
                                          <p:attrName>ppt_h</p:attrName>
                                        </p:attrNameLst>
                                      </p:cBhvr>
                                      <p:tavLst>
                                        <p:tav tm="0">
                                          <p:val>
                                            <p:strVal val="#ppt_h"/>
                                          </p:val>
                                        </p:tav>
                                        <p:tav tm="100000">
                                          <p:val>
                                            <p:strVal val="#ppt_h"/>
                                          </p:val>
                                        </p:tav>
                                      </p:tavLst>
                                    </p:anim>
                                  </p:childTnLst>
                                </p:cTn>
                              </p:par>
                              <p:par>
                                <p:cTn id="77" presetID="19" presetClass="entr" presetSubtype="10" fill="hold" nodeType="withEffect">
                                  <p:stCondLst>
                                    <p:cond delay="0"/>
                                  </p:stCondLst>
                                  <p:childTnLst>
                                    <p:set>
                                      <p:cBhvr>
                                        <p:cTn id="78" dur="1" fill="hold">
                                          <p:stCondLst>
                                            <p:cond delay="0"/>
                                          </p:stCondLst>
                                        </p:cTn>
                                        <p:tgtEl>
                                          <p:spTgt spid="9"/>
                                        </p:tgtEl>
                                        <p:attrNameLst>
                                          <p:attrName>style.visibility</p:attrName>
                                        </p:attrNameLst>
                                      </p:cBhvr>
                                      <p:to>
                                        <p:strVal val="visible"/>
                                      </p:to>
                                    </p:set>
                                    <p:anim calcmode="lin" valueType="num">
                                      <p:cBhvr>
                                        <p:cTn id="79" dur="3000" fill="hold"/>
                                        <p:tgtEl>
                                          <p:spTgt spid="9"/>
                                        </p:tgtEl>
                                        <p:attrNameLst>
                                          <p:attrName>ppt_w</p:attrName>
                                        </p:attrNameLst>
                                      </p:cBhvr>
                                      <p:tavLst>
                                        <p:tav tm="0" fmla="#ppt_w*sin(2.5*pi*$)">
                                          <p:val>
                                            <p:fltVal val="0"/>
                                          </p:val>
                                        </p:tav>
                                        <p:tav tm="100000">
                                          <p:val>
                                            <p:fltVal val="1"/>
                                          </p:val>
                                        </p:tav>
                                      </p:tavLst>
                                    </p:anim>
                                    <p:anim calcmode="lin" valueType="num">
                                      <p:cBhvr>
                                        <p:cTn id="80" dur="3000" fill="hold"/>
                                        <p:tgtEl>
                                          <p:spTgt spid="9"/>
                                        </p:tgtEl>
                                        <p:attrNameLst>
                                          <p:attrName>ppt_h</p:attrName>
                                        </p:attrNameLst>
                                      </p:cBhvr>
                                      <p:tavLst>
                                        <p:tav tm="0">
                                          <p:val>
                                            <p:strVal val="#ppt_h"/>
                                          </p:val>
                                        </p:tav>
                                        <p:tav tm="100000">
                                          <p:val>
                                            <p:strVal val="#ppt_h"/>
                                          </p:val>
                                        </p:tav>
                                      </p:tavLst>
                                    </p:anim>
                                  </p:childTnLst>
                                </p:cTn>
                              </p:par>
                              <p:par>
                                <p:cTn id="81" presetID="19" presetClass="entr" presetSubtype="10" fill="hold" nodeType="withEffect">
                                  <p:stCondLst>
                                    <p:cond delay="0"/>
                                  </p:stCondLst>
                                  <p:childTnLst>
                                    <p:set>
                                      <p:cBhvr>
                                        <p:cTn id="82" dur="1" fill="hold">
                                          <p:stCondLst>
                                            <p:cond delay="0"/>
                                          </p:stCondLst>
                                        </p:cTn>
                                        <p:tgtEl>
                                          <p:spTgt spid="10"/>
                                        </p:tgtEl>
                                        <p:attrNameLst>
                                          <p:attrName>style.visibility</p:attrName>
                                        </p:attrNameLst>
                                      </p:cBhvr>
                                      <p:to>
                                        <p:strVal val="visible"/>
                                      </p:to>
                                    </p:set>
                                    <p:anim calcmode="lin" valueType="num">
                                      <p:cBhvr>
                                        <p:cTn id="83" dur="3000" fill="hold"/>
                                        <p:tgtEl>
                                          <p:spTgt spid="10"/>
                                        </p:tgtEl>
                                        <p:attrNameLst>
                                          <p:attrName>ppt_w</p:attrName>
                                        </p:attrNameLst>
                                      </p:cBhvr>
                                      <p:tavLst>
                                        <p:tav tm="0" fmla="#ppt_w*sin(2.5*pi*$)">
                                          <p:val>
                                            <p:fltVal val="0"/>
                                          </p:val>
                                        </p:tav>
                                        <p:tav tm="100000">
                                          <p:val>
                                            <p:fltVal val="1"/>
                                          </p:val>
                                        </p:tav>
                                      </p:tavLst>
                                    </p:anim>
                                    <p:anim calcmode="lin" valueType="num">
                                      <p:cBhvr>
                                        <p:cTn id="84" dur="3000" fill="hold"/>
                                        <p:tgtEl>
                                          <p:spTgt spid="10"/>
                                        </p:tgtEl>
                                        <p:attrNameLst>
                                          <p:attrName>ppt_h</p:attrName>
                                        </p:attrNameLst>
                                      </p:cBhvr>
                                      <p:tavLst>
                                        <p:tav tm="0">
                                          <p:val>
                                            <p:strVal val="#ppt_h"/>
                                          </p:val>
                                        </p:tav>
                                        <p:tav tm="100000">
                                          <p:val>
                                            <p:strVal val="#ppt_h"/>
                                          </p:val>
                                        </p:tav>
                                      </p:tavLst>
                                    </p:anim>
                                  </p:childTnLst>
                                </p:cTn>
                              </p:par>
                              <p:par>
                                <p:cTn id="85" presetID="19" presetClass="entr" presetSubtype="10" fill="hold" nodeType="withEffect">
                                  <p:stCondLst>
                                    <p:cond delay="0"/>
                                  </p:stCondLst>
                                  <p:childTnLst>
                                    <p:set>
                                      <p:cBhvr>
                                        <p:cTn id="86" dur="1" fill="hold">
                                          <p:stCondLst>
                                            <p:cond delay="0"/>
                                          </p:stCondLst>
                                        </p:cTn>
                                        <p:tgtEl>
                                          <p:spTgt spid="11"/>
                                        </p:tgtEl>
                                        <p:attrNameLst>
                                          <p:attrName>style.visibility</p:attrName>
                                        </p:attrNameLst>
                                      </p:cBhvr>
                                      <p:to>
                                        <p:strVal val="visible"/>
                                      </p:to>
                                    </p:set>
                                    <p:anim calcmode="lin" valueType="num">
                                      <p:cBhvr>
                                        <p:cTn id="87" dur="3000" fill="hold"/>
                                        <p:tgtEl>
                                          <p:spTgt spid="11"/>
                                        </p:tgtEl>
                                        <p:attrNameLst>
                                          <p:attrName>ppt_w</p:attrName>
                                        </p:attrNameLst>
                                      </p:cBhvr>
                                      <p:tavLst>
                                        <p:tav tm="0" fmla="#ppt_w*sin(2.5*pi*$)">
                                          <p:val>
                                            <p:fltVal val="0"/>
                                          </p:val>
                                        </p:tav>
                                        <p:tav tm="100000">
                                          <p:val>
                                            <p:fltVal val="1"/>
                                          </p:val>
                                        </p:tav>
                                      </p:tavLst>
                                    </p:anim>
                                    <p:anim calcmode="lin" valueType="num">
                                      <p:cBhvr>
                                        <p:cTn id="88" dur="3000" fill="hold"/>
                                        <p:tgtEl>
                                          <p:spTgt spid="11"/>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2"/>
                                        </p:tgtEl>
                                        <p:attrNameLst>
                                          <p:attrName>style.visibility</p:attrName>
                                        </p:attrNameLst>
                                      </p:cBhvr>
                                      <p:to>
                                        <p:strVal val="visible"/>
                                      </p:to>
                                    </p:set>
                                    <p:anim calcmode="lin" valueType="num">
                                      <p:cBhvr>
                                        <p:cTn id="91" dur="3000" fill="hold"/>
                                        <p:tgtEl>
                                          <p:spTgt spid="12"/>
                                        </p:tgtEl>
                                        <p:attrNameLst>
                                          <p:attrName>ppt_w</p:attrName>
                                        </p:attrNameLst>
                                      </p:cBhvr>
                                      <p:tavLst>
                                        <p:tav tm="0" fmla="#ppt_w*sin(2.5*pi*$)">
                                          <p:val>
                                            <p:fltVal val="0"/>
                                          </p:val>
                                        </p:tav>
                                        <p:tav tm="100000">
                                          <p:val>
                                            <p:fltVal val="1"/>
                                          </p:val>
                                        </p:tav>
                                      </p:tavLst>
                                    </p:anim>
                                    <p:anim calcmode="lin" valueType="num">
                                      <p:cBhvr>
                                        <p:cTn id="92" dur="3000" fill="hold"/>
                                        <p:tgtEl>
                                          <p:spTgt spid="12"/>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3"/>
                                        </p:tgtEl>
                                        <p:attrNameLst>
                                          <p:attrName>style.visibility</p:attrName>
                                        </p:attrNameLst>
                                      </p:cBhvr>
                                      <p:to>
                                        <p:strVal val="visible"/>
                                      </p:to>
                                    </p:set>
                                    <p:anim calcmode="lin" valueType="num">
                                      <p:cBhvr>
                                        <p:cTn id="95" dur="3000" fill="hold"/>
                                        <p:tgtEl>
                                          <p:spTgt spid="13"/>
                                        </p:tgtEl>
                                        <p:attrNameLst>
                                          <p:attrName>ppt_w</p:attrName>
                                        </p:attrNameLst>
                                      </p:cBhvr>
                                      <p:tavLst>
                                        <p:tav tm="0" fmla="#ppt_w*sin(2.5*pi*$)">
                                          <p:val>
                                            <p:fltVal val="0"/>
                                          </p:val>
                                        </p:tav>
                                        <p:tav tm="100000">
                                          <p:val>
                                            <p:fltVal val="1"/>
                                          </p:val>
                                        </p:tav>
                                      </p:tavLst>
                                    </p:anim>
                                    <p:anim calcmode="lin" valueType="num">
                                      <p:cBhvr>
                                        <p:cTn id="96" dur="3000" fill="hold"/>
                                        <p:tgtEl>
                                          <p:spTgt spid="13"/>
                                        </p:tgtEl>
                                        <p:attrNameLst>
                                          <p:attrName>ppt_h</p:attrName>
                                        </p:attrNameLst>
                                      </p:cBhvr>
                                      <p:tavLst>
                                        <p:tav tm="0">
                                          <p:val>
                                            <p:strVal val="#ppt_h"/>
                                          </p:val>
                                        </p:tav>
                                        <p:tav tm="100000">
                                          <p:val>
                                            <p:strVal val="#ppt_h"/>
                                          </p:val>
                                        </p:tav>
                                      </p:tavLst>
                                    </p:anim>
                                  </p:childTnLst>
                                </p:cTn>
                              </p:par>
                              <p:par>
                                <p:cTn id="97" presetID="19" presetClass="entr" presetSubtype="10" fill="hold" nodeType="withEffect">
                                  <p:stCondLst>
                                    <p:cond delay="0"/>
                                  </p:stCondLst>
                                  <p:childTnLst>
                                    <p:set>
                                      <p:cBhvr>
                                        <p:cTn id="98" dur="1" fill="hold">
                                          <p:stCondLst>
                                            <p:cond delay="0"/>
                                          </p:stCondLst>
                                        </p:cTn>
                                        <p:tgtEl>
                                          <p:spTgt spid="14"/>
                                        </p:tgtEl>
                                        <p:attrNameLst>
                                          <p:attrName>style.visibility</p:attrName>
                                        </p:attrNameLst>
                                      </p:cBhvr>
                                      <p:to>
                                        <p:strVal val="visible"/>
                                      </p:to>
                                    </p:set>
                                    <p:anim calcmode="lin" valueType="num">
                                      <p:cBhvr>
                                        <p:cTn id="99" dur="3000" fill="hold"/>
                                        <p:tgtEl>
                                          <p:spTgt spid="14"/>
                                        </p:tgtEl>
                                        <p:attrNameLst>
                                          <p:attrName>ppt_w</p:attrName>
                                        </p:attrNameLst>
                                      </p:cBhvr>
                                      <p:tavLst>
                                        <p:tav tm="0" fmla="#ppt_w*sin(2.5*pi*$)">
                                          <p:val>
                                            <p:fltVal val="0"/>
                                          </p:val>
                                        </p:tav>
                                        <p:tav tm="100000">
                                          <p:val>
                                            <p:fltVal val="1"/>
                                          </p:val>
                                        </p:tav>
                                      </p:tavLst>
                                    </p:anim>
                                    <p:anim calcmode="lin" valueType="num">
                                      <p:cBhvr>
                                        <p:cTn id="100" dur="3000" fill="hold"/>
                                        <p:tgtEl>
                                          <p:spTgt spid="14"/>
                                        </p:tgtEl>
                                        <p:attrNameLst>
                                          <p:attrName>ppt_h</p:attrName>
                                        </p:attrNameLst>
                                      </p:cBhvr>
                                      <p:tavLst>
                                        <p:tav tm="0">
                                          <p:val>
                                            <p:strVal val="#ppt_h"/>
                                          </p:val>
                                        </p:tav>
                                        <p:tav tm="100000">
                                          <p:val>
                                            <p:strVal val="#ppt_h"/>
                                          </p:val>
                                        </p:tav>
                                      </p:tavLst>
                                    </p:anim>
                                  </p:childTnLst>
                                </p:cTn>
                              </p:par>
                              <p:par>
                                <p:cTn id="101" presetID="3" presetClass="entr" presetSubtype="5" fill="hold" nodeType="withEffect">
                                  <p:stCondLst>
                                    <p:cond delay="0"/>
                                  </p:stCondLst>
                                  <p:childTnLst>
                                    <p:set>
                                      <p:cBhvr>
                                        <p:cTn id="102" dur="1" fill="hold">
                                          <p:stCondLst>
                                            <p:cond delay="0"/>
                                          </p:stCondLst>
                                        </p:cTn>
                                        <p:tgtEl>
                                          <p:spTgt spid="3"/>
                                        </p:tgtEl>
                                        <p:attrNameLst>
                                          <p:attrName>style.visibility</p:attrName>
                                        </p:attrNameLst>
                                      </p:cBhvr>
                                      <p:to>
                                        <p:strVal val="visible"/>
                                      </p:to>
                                    </p:set>
                                    <p:animEffect transition="in" filter="blinds(vertical)">
                                      <p:cBhvr>
                                        <p:cTn id="103" dur="3000"/>
                                        <p:tgtEl>
                                          <p:spTgt spid="3"/>
                                        </p:tgtEl>
                                      </p:cBhvr>
                                    </p:animEffect>
                                  </p:childTnLst>
                                </p:cTn>
                              </p:par>
                              <p:par>
                                <p:cTn id="104" presetID="3" presetClass="entr" presetSubtype="5" fill="hold" nodeType="withEffect">
                                  <p:stCondLst>
                                    <p:cond delay="0"/>
                                  </p:stCondLst>
                                  <p:childTnLst>
                                    <p:set>
                                      <p:cBhvr>
                                        <p:cTn id="105" dur="1" fill="hold">
                                          <p:stCondLst>
                                            <p:cond delay="0"/>
                                          </p:stCondLst>
                                        </p:cTn>
                                        <p:tgtEl>
                                          <p:spTgt spid="4"/>
                                        </p:tgtEl>
                                        <p:attrNameLst>
                                          <p:attrName>style.visibility</p:attrName>
                                        </p:attrNameLst>
                                      </p:cBhvr>
                                      <p:to>
                                        <p:strVal val="visible"/>
                                      </p:to>
                                    </p:set>
                                    <p:animEffect transition="in" filter="blinds(vertical)">
                                      <p:cBhvr>
                                        <p:cTn id="106" dur="3000"/>
                                        <p:tgtEl>
                                          <p:spTgt spid="4"/>
                                        </p:tgtEl>
                                      </p:cBhvr>
                                    </p:animEffect>
                                  </p:childTnLst>
                                </p:cTn>
                              </p:par>
                              <p:par>
                                <p:cTn id="107" presetID="3" presetClass="entr" presetSubtype="5" fill="hold" nodeType="withEffect">
                                  <p:stCondLst>
                                    <p:cond delay="0"/>
                                  </p:stCondLst>
                                  <p:childTnLst>
                                    <p:set>
                                      <p:cBhvr>
                                        <p:cTn id="108" dur="1" fill="hold">
                                          <p:stCondLst>
                                            <p:cond delay="0"/>
                                          </p:stCondLst>
                                        </p:cTn>
                                        <p:tgtEl>
                                          <p:spTgt spid="5"/>
                                        </p:tgtEl>
                                        <p:attrNameLst>
                                          <p:attrName>style.visibility</p:attrName>
                                        </p:attrNameLst>
                                      </p:cBhvr>
                                      <p:to>
                                        <p:strVal val="visible"/>
                                      </p:to>
                                    </p:set>
                                    <p:animEffect transition="in" filter="blinds(vertical)">
                                      <p:cBhvr>
                                        <p:cTn id="109" dur="3000"/>
                                        <p:tgtEl>
                                          <p:spTgt spid="5"/>
                                        </p:tgtEl>
                                      </p:cBhvr>
                                    </p:animEffect>
                                  </p:childTnLst>
                                </p:cTn>
                              </p:par>
                              <p:par>
                                <p:cTn id="110" presetID="3" presetClass="entr" presetSubtype="5" fill="hold" nodeType="withEffect">
                                  <p:stCondLst>
                                    <p:cond delay="0"/>
                                  </p:stCondLst>
                                  <p:childTnLst>
                                    <p:set>
                                      <p:cBhvr>
                                        <p:cTn id="111" dur="1" fill="hold">
                                          <p:stCondLst>
                                            <p:cond delay="0"/>
                                          </p:stCondLst>
                                        </p:cTn>
                                        <p:tgtEl>
                                          <p:spTgt spid="6"/>
                                        </p:tgtEl>
                                        <p:attrNameLst>
                                          <p:attrName>style.visibility</p:attrName>
                                        </p:attrNameLst>
                                      </p:cBhvr>
                                      <p:to>
                                        <p:strVal val="visible"/>
                                      </p:to>
                                    </p:set>
                                    <p:animEffect transition="in" filter="blinds(vertical)">
                                      <p:cBhvr>
                                        <p:cTn id="112" dur="3000"/>
                                        <p:tgtEl>
                                          <p:spTgt spid="6"/>
                                        </p:tgtEl>
                                      </p:cBhvr>
                                    </p:animEffect>
                                  </p:childTnLst>
                                </p:cTn>
                              </p:par>
                              <p:par>
                                <p:cTn id="113" presetID="3" presetClass="entr" presetSubtype="5" fill="hold" nodeType="withEffect">
                                  <p:stCondLst>
                                    <p:cond delay="0"/>
                                  </p:stCondLst>
                                  <p:childTnLst>
                                    <p:set>
                                      <p:cBhvr>
                                        <p:cTn id="114" dur="1" fill="hold">
                                          <p:stCondLst>
                                            <p:cond delay="0"/>
                                          </p:stCondLst>
                                        </p:cTn>
                                        <p:tgtEl>
                                          <p:spTgt spid="7"/>
                                        </p:tgtEl>
                                        <p:attrNameLst>
                                          <p:attrName>style.visibility</p:attrName>
                                        </p:attrNameLst>
                                      </p:cBhvr>
                                      <p:to>
                                        <p:strVal val="visible"/>
                                      </p:to>
                                    </p:set>
                                    <p:animEffect transition="in" filter="blinds(vertical)">
                                      <p:cBhvr>
                                        <p:cTn id="115" dur="3000"/>
                                        <p:tgtEl>
                                          <p:spTgt spid="7"/>
                                        </p:tgtEl>
                                      </p:cBhvr>
                                    </p:animEffect>
                                  </p:childTnLst>
                                </p:cTn>
                              </p:par>
                              <p:par>
                                <p:cTn id="116" presetID="3" presetClass="entr" presetSubtype="5" fill="hold" nodeType="withEffect">
                                  <p:stCondLst>
                                    <p:cond delay="0"/>
                                  </p:stCondLst>
                                  <p:childTnLst>
                                    <p:set>
                                      <p:cBhvr>
                                        <p:cTn id="117" dur="1" fill="hold">
                                          <p:stCondLst>
                                            <p:cond delay="0"/>
                                          </p:stCondLst>
                                        </p:cTn>
                                        <p:tgtEl>
                                          <p:spTgt spid="8"/>
                                        </p:tgtEl>
                                        <p:attrNameLst>
                                          <p:attrName>style.visibility</p:attrName>
                                        </p:attrNameLst>
                                      </p:cBhvr>
                                      <p:to>
                                        <p:strVal val="visible"/>
                                      </p:to>
                                    </p:set>
                                    <p:animEffect transition="in" filter="blinds(vertical)">
                                      <p:cBhvr>
                                        <p:cTn id="118" dur="3000"/>
                                        <p:tgtEl>
                                          <p:spTgt spid="8"/>
                                        </p:tgtEl>
                                      </p:cBhvr>
                                    </p:animEffect>
                                  </p:childTnLst>
                                </p:cTn>
                              </p:par>
                              <p:par>
                                <p:cTn id="119" presetID="3" presetClass="entr" presetSubtype="5" fill="hold" nodeType="withEffect">
                                  <p:stCondLst>
                                    <p:cond delay="0"/>
                                  </p:stCondLst>
                                  <p:childTnLst>
                                    <p:set>
                                      <p:cBhvr>
                                        <p:cTn id="120" dur="1" fill="hold">
                                          <p:stCondLst>
                                            <p:cond delay="0"/>
                                          </p:stCondLst>
                                        </p:cTn>
                                        <p:tgtEl>
                                          <p:spTgt spid="9"/>
                                        </p:tgtEl>
                                        <p:attrNameLst>
                                          <p:attrName>style.visibility</p:attrName>
                                        </p:attrNameLst>
                                      </p:cBhvr>
                                      <p:to>
                                        <p:strVal val="visible"/>
                                      </p:to>
                                    </p:set>
                                    <p:animEffect transition="in" filter="blinds(vertical)">
                                      <p:cBhvr>
                                        <p:cTn id="121" dur="3000"/>
                                        <p:tgtEl>
                                          <p:spTgt spid="9"/>
                                        </p:tgtEl>
                                      </p:cBhvr>
                                    </p:animEffect>
                                  </p:childTnLst>
                                </p:cTn>
                              </p:par>
                              <p:par>
                                <p:cTn id="122" presetID="3" presetClass="entr" presetSubtype="5" fill="hold" nodeType="withEffect">
                                  <p:stCondLst>
                                    <p:cond delay="0"/>
                                  </p:stCondLst>
                                  <p:childTnLst>
                                    <p:set>
                                      <p:cBhvr>
                                        <p:cTn id="123" dur="1" fill="hold">
                                          <p:stCondLst>
                                            <p:cond delay="0"/>
                                          </p:stCondLst>
                                        </p:cTn>
                                        <p:tgtEl>
                                          <p:spTgt spid="10"/>
                                        </p:tgtEl>
                                        <p:attrNameLst>
                                          <p:attrName>style.visibility</p:attrName>
                                        </p:attrNameLst>
                                      </p:cBhvr>
                                      <p:to>
                                        <p:strVal val="visible"/>
                                      </p:to>
                                    </p:set>
                                    <p:animEffect transition="in" filter="blinds(vertical)">
                                      <p:cBhvr>
                                        <p:cTn id="124" dur="3000"/>
                                        <p:tgtEl>
                                          <p:spTgt spid="10"/>
                                        </p:tgtEl>
                                      </p:cBhvr>
                                    </p:animEffect>
                                  </p:childTnLst>
                                </p:cTn>
                              </p:par>
                              <p:par>
                                <p:cTn id="125" presetID="3" presetClass="entr" presetSubtype="5" fill="hold" nodeType="withEffect">
                                  <p:stCondLst>
                                    <p:cond delay="0"/>
                                  </p:stCondLst>
                                  <p:childTnLst>
                                    <p:set>
                                      <p:cBhvr>
                                        <p:cTn id="126" dur="1" fill="hold">
                                          <p:stCondLst>
                                            <p:cond delay="0"/>
                                          </p:stCondLst>
                                        </p:cTn>
                                        <p:tgtEl>
                                          <p:spTgt spid="11"/>
                                        </p:tgtEl>
                                        <p:attrNameLst>
                                          <p:attrName>style.visibility</p:attrName>
                                        </p:attrNameLst>
                                      </p:cBhvr>
                                      <p:to>
                                        <p:strVal val="visible"/>
                                      </p:to>
                                    </p:set>
                                    <p:animEffect transition="in" filter="blinds(vertical)">
                                      <p:cBhvr>
                                        <p:cTn id="127" dur="3000"/>
                                        <p:tgtEl>
                                          <p:spTgt spid="11"/>
                                        </p:tgtEl>
                                      </p:cBhvr>
                                    </p:animEffect>
                                  </p:childTnLst>
                                </p:cTn>
                              </p:par>
                              <p:par>
                                <p:cTn id="128" presetID="3" presetClass="entr" presetSubtype="5" fill="hold" nodeType="withEffect">
                                  <p:stCondLst>
                                    <p:cond delay="0"/>
                                  </p:stCondLst>
                                  <p:childTnLst>
                                    <p:set>
                                      <p:cBhvr>
                                        <p:cTn id="129" dur="1" fill="hold">
                                          <p:stCondLst>
                                            <p:cond delay="0"/>
                                          </p:stCondLst>
                                        </p:cTn>
                                        <p:tgtEl>
                                          <p:spTgt spid="12"/>
                                        </p:tgtEl>
                                        <p:attrNameLst>
                                          <p:attrName>style.visibility</p:attrName>
                                        </p:attrNameLst>
                                      </p:cBhvr>
                                      <p:to>
                                        <p:strVal val="visible"/>
                                      </p:to>
                                    </p:set>
                                    <p:animEffect transition="in" filter="blinds(vertical)">
                                      <p:cBhvr>
                                        <p:cTn id="130" dur="3000"/>
                                        <p:tgtEl>
                                          <p:spTgt spid="12"/>
                                        </p:tgtEl>
                                      </p:cBhvr>
                                    </p:animEffect>
                                  </p:childTnLst>
                                </p:cTn>
                              </p:par>
                              <p:par>
                                <p:cTn id="131" presetID="3" presetClass="entr" presetSubtype="5" fill="hold" nodeType="withEffect">
                                  <p:stCondLst>
                                    <p:cond delay="0"/>
                                  </p:stCondLst>
                                  <p:childTnLst>
                                    <p:set>
                                      <p:cBhvr>
                                        <p:cTn id="132" dur="1" fill="hold">
                                          <p:stCondLst>
                                            <p:cond delay="0"/>
                                          </p:stCondLst>
                                        </p:cTn>
                                        <p:tgtEl>
                                          <p:spTgt spid="13"/>
                                        </p:tgtEl>
                                        <p:attrNameLst>
                                          <p:attrName>style.visibility</p:attrName>
                                        </p:attrNameLst>
                                      </p:cBhvr>
                                      <p:to>
                                        <p:strVal val="visible"/>
                                      </p:to>
                                    </p:set>
                                    <p:animEffect transition="in" filter="blinds(vertical)">
                                      <p:cBhvr>
                                        <p:cTn id="133" dur="3000"/>
                                        <p:tgtEl>
                                          <p:spTgt spid="13"/>
                                        </p:tgtEl>
                                      </p:cBhvr>
                                    </p:animEffect>
                                  </p:childTnLst>
                                </p:cTn>
                              </p:par>
                              <p:par>
                                <p:cTn id="134" presetID="3" presetClass="entr" presetSubtype="5" fill="hold" nodeType="withEffect">
                                  <p:stCondLst>
                                    <p:cond delay="0"/>
                                  </p:stCondLst>
                                  <p:childTnLst>
                                    <p:set>
                                      <p:cBhvr>
                                        <p:cTn id="135" dur="1" fill="hold">
                                          <p:stCondLst>
                                            <p:cond delay="0"/>
                                          </p:stCondLst>
                                        </p:cTn>
                                        <p:tgtEl>
                                          <p:spTgt spid="14"/>
                                        </p:tgtEl>
                                        <p:attrNameLst>
                                          <p:attrName>style.visibility</p:attrName>
                                        </p:attrNameLst>
                                      </p:cBhvr>
                                      <p:to>
                                        <p:strVal val="visible"/>
                                      </p:to>
                                    </p:set>
                                    <p:animEffect transition="in" filter="blinds(vertical)">
                                      <p:cBhvr>
                                        <p:cTn id="136" dur="3000"/>
                                        <p:tgtEl>
                                          <p:spTgt spid="14"/>
                                        </p:tgtEl>
                                      </p:cBhvr>
                                    </p:animEffect>
                                  </p:childTnLst>
                                </p:cTn>
                              </p:par>
                            </p:childTnLst>
                          </p:cTn>
                        </p:par>
                        <p:par>
                          <p:cTn id="137" fill="hold">
                            <p:stCondLst>
                              <p:cond delay="3000"/>
                            </p:stCondLst>
                            <p:childTnLst>
                              <p:par>
                                <p:cTn id="138" presetID="2" presetClass="exit" presetSubtype="6" fill="hold" nodeType="afterEffect">
                                  <p:stCondLst>
                                    <p:cond delay="0"/>
                                  </p:stCondLst>
                                  <p:childTnLst>
                                    <p:anim calcmode="lin" valueType="num">
                                      <p:cBhvr additive="base">
                                        <p:cTn id="139" dur="3000"/>
                                        <p:tgtEl>
                                          <p:spTgt spid="5"/>
                                        </p:tgtEl>
                                        <p:attrNameLst>
                                          <p:attrName>ppt_x</p:attrName>
                                        </p:attrNameLst>
                                      </p:cBhvr>
                                      <p:tavLst>
                                        <p:tav tm="0">
                                          <p:val>
                                            <p:strVal val="ppt_x"/>
                                          </p:val>
                                        </p:tav>
                                        <p:tav tm="100000">
                                          <p:val>
                                            <p:strVal val="1+ppt_w/2"/>
                                          </p:val>
                                        </p:tav>
                                      </p:tavLst>
                                    </p:anim>
                                    <p:anim calcmode="lin" valueType="num">
                                      <p:cBhvr additive="base">
                                        <p:cTn id="140" dur="3000"/>
                                        <p:tgtEl>
                                          <p:spTgt spid="5"/>
                                        </p:tgtEl>
                                        <p:attrNameLst>
                                          <p:attrName>ppt_y</p:attrName>
                                        </p:attrNameLst>
                                      </p:cBhvr>
                                      <p:tavLst>
                                        <p:tav tm="0">
                                          <p:val>
                                            <p:strVal val="ppt_y"/>
                                          </p:val>
                                        </p:tav>
                                        <p:tav tm="100000">
                                          <p:val>
                                            <p:strVal val="1+ppt_h/2"/>
                                          </p:val>
                                        </p:tav>
                                      </p:tavLst>
                                    </p:anim>
                                    <p:set>
                                      <p:cBhvr>
                                        <p:cTn id="141" dur="1" fill="hold">
                                          <p:stCondLst>
                                            <p:cond delay="2999"/>
                                          </p:stCondLst>
                                        </p:cTn>
                                        <p:tgtEl>
                                          <p:spTgt spid="5"/>
                                        </p:tgtEl>
                                        <p:attrNameLst>
                                          <p:attrName>style.visibility</p:attrName>
                                        </p:attrNameLst>
                                      </p:cBhvr>
                                      <p:to>
                                        <p:strVal val="hidden"/>
                                      </p:to>
                                    </p:set>
                                  </p:childTnLst>
                                </p:cTn>
                              </p:par>
                              <p:par>
                                <p:cTn id="142" presetID="2" presetClass="exit" presetSubtype="6" fill="hold" nodeType="withEffect">
                                  <p:stCondLst>
                                    <p:cond delay="0"/>
                                  </p:stCondLst>
                                  <p:childTnLst>
                                    <p:anim calcmode="lin" valueType="num">
                                      <p:cBhvr additive="base">
                                        <p:cTn id="143" dur="3000"/>
                                        <p:tgtEl>
                                          <p:spTgt spid="8"/>
                                        </p:tgtEl>
                                        <p:attrNameLst>
                                          <p:attrName>ppt_x</p:attrName>
                                        </p:attrNameLst>
                                      </p:cBhvr>
                                      <p:tavLst>
                                        <p:tav tm="0">
                                          <p:val>
                                            <p:strVal val="ppt_x"/>
                                          </p:val>
                                        </p:tav>
                                        <p:tav tm="100000">
                                          <p:val>
                                            <p:strVal val="1+ppt_w/2"/>
                                          </p:val>
                                        </p:tav>
                                      </p:tavLst>
                                    </p:anim>
                                    <p:anim calcmode="lin" valueType="num">
                                      <p:cBhvr additive="base">
                                        <p:cTn id="144" dur="3000"/>
                                        <p:tgtEl>
                                          <p:spTgt spid="8"/>
                                        </p:tgtEl>
                                        <p:attrNameLst>
                                          <p:attrName>ppt_y</p:attrName>
                                        </p:attrNameLst>
                                      </p:cBhvr>
                                      <p:tavLst>
                                        <p:tav tm="0">
                                          <p:val>
                                            <p:strVal val="ppt_y"/>
                                          </p:val>
                                        </p:tav>
                                        <p:tav tm="100000">
                                          <p:val>
                                            <p:strVal val="1+ppt_h/2"/>
                                          </p:val>
                                        </p:tav>
                                      </p:tavLst>
                                    </p:anim>
                                    <p:set>
                                      <p:cBhvr>
                                        <p:cTn id="145" dur="1" fill="hold">
                                          <p:stCondLst>
                                            <p:cond delay="2999"/>
                                          </p:stCondLst>
                                        </p:cTn>
                                        <p:tgtEl>
                                          <p:spTgt spid="8"/>
                                        </p:tgtEl>
                                        <p:attrNameLst>
                                          <p:attrName>style.visibility</p:attrName>
                                        </p:attrNameLst>
                                      </p:cBhvr>
                                      <p:to>
                                        <p:strVal val="hidden"/>
                                      </p:to>
                                    </p:set>
                                  </p:childTnLst>
                                </p:cTn>
                              </p:par>
                              <p:par>
                                <p:cTn id="146" presetID="2" presetClass="exit" presetSubtype="6" fill="hold" nodeType="withEffect">
                                  <p:stCondLst>
                                    <p:cond delay="0"/>
                                  </p:stCondLst>
                                  <p:childTnLst>
                                    <p:anim calcmode="lin" valueType="num">
                                      <p:cBhvr additive="base">
                                        <p:cTn id="147" dur="3000"/>
                                        <p:tgtEl>
                                          <p:spTgt spid="11"/>
                                        </p:tgtEl>
                                        <p:attrNameLst>
                                          <p:attrName>ppt_x</p:attrName>
                                        </p:attrNameLst>
                                      </p:cBhvr>
                                      <p:tavLst>
                                        <p:tav tm="0">
                                          <p:val>
                                            <p:strVal val="ppt_x"/>
                                          </p:val>
                                        </p:tav>
                                        <p:tav tm="100000">
                                          <p:val>
                                            <p:strVal val="1+ppt_w/2"/>
                                          </p:val>
                                        </p:tav>
                                      </p:tavLst>
                                    </p:anim>
                                    <p:anim calcmode="lin" valueType="num">
                                      <p:cBhvr additive="base">
                                        <p:cTn id="148" dur="3000"/>
                                        <p:tgtEl>
                                          <p:spTgt spid="11"/>
                                        </p:tgtEl>
                                        <p:attrNameLst>
                                          <p:attrName>ppt_y</p:attrName>
                                        </p:attrNameLst>
                                      </p:cBhvr>
                                      <p:tavLst>
                                        <p:tav tm="0">
                                          <p:val>
                                            <p:strVal val="ppt_y"/>
                                          </p:val>
                                        </p:tav>
                                        <p:tav tm="100000">
                                          <p:val>
                                            <p:strVal val="1+ppt_h/2"/>
                                          </p:val>
                                        </p:tav>
                                      </p:tavLst>
                                    </p:anim>
                                    <p:set>
                                      <p:cBhvr>
                                        <p:cTn id="149" dur="1" fill="hold">
                                          <p:stCondLst>
                                            <p:cond delay="2999"/>
                                          </p:stCondLst>
                                        </p:cTn>
                                        <p:tgtEl>
                                          <p:spTgt spid="11"/>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6"/>
                                        </p:tgtEl>
                                        <p:attrNameLst>
                                          <p:attrName>ppt_x</p:attrName>
                                        </p:attrNameLst>
                                      </p:cBhvr>
                                      <p:tavLst>
                                        <p:tav tm="0">
                                          <p:val>
                                            <p:strVal val="ppt_x"/>
                                          </p:val>
                                        </p:tav>
                                        <p:tav tm="100000">
                                          <p:val>
                                            <p:strVal val="0-ppt_w/2"/>
                                          </p:val>
                                        </p:tav>
                                      </p:tavLst>
                                    </p:anim>
                                    <p:anim calcmode="lin" valueType="num">
                                      <p:cBhvr additive="base">
                                        <p:cTn id="152" dur="3000"/>
                                        <p:tgtEl>
                                          <p:spTgt spid="6"/>
                                        </p:tgtEl>
                                        <p:attrNameLst>
                                          <p:attrName>ppt_y</p:attrName>
                                        </p:attrNameLst>
                                      </p:cBhvr>
                                      <p:tavLst>
                                        <p:tav tm="0">
                                          <p:val>
                                            <p:strVal val="ppt_y"/>
                                          </p:val>
                                        </p:tav>
                                        <p:tav tm="100000">
                                          <p:val>
                                            <p:strVal val="1+ppt_h/2"/>
                                          </p:val>
                                        </p:tav>
                                      </p:tavLst>
                                    </p:anim>
                                    <p:set>
                                      <p:cBhvr>
                                        <p:cTn id="153" dur="1" fill="hold">
                                          <p:stCondLst>
                                            <p:cond delay="2999"/>
                                          </p:stCondLst>
                                        </p:cTn>
                                        <p:tgtEl>
                                          <p:spTgt spid="6"/>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9"/>
                                        </p:tgtEl>
                                        <p:attrNameLst>
                                          <p:attrName>ppt_x</p:attrName>
                                        </p:attrNameLst>
                                      </p:cBhvr>
                                      <p:tavLst>
                                        <p:tav tm="0">
                                          <p:val>
                                            <p:strVal val="ppt_x"/>
                                          </p:val>
                                        </p:tav>
                                        <p:tav tm="100000">
                                          <p:val>
                                            <p:strVal val="0-ppt_w/2"/>
                                          </p:val>
                                        </p:tav>
                                      </p:tavLst>
                                    </p:anim>
                                    <p:anim calcmode="lin" valueType="num">
                                      <p:cBhvr additive="base">
                                        <p:cTn id="156" dur="3000"/>
                                        <p:tgtEl>
                                          <p:spTgt spid="9"/>
                                        </p:tgtEl>
                                        <p:attrNameLst>
                                          <p:attrName>ppt_y</p:attrName>
                                        </p:attrNameLst>
                                      </p:cBhvr>
                                      <p:tavLst>
                                        <p:tav tm="0">
                                          <p:val>
                                            <p:strVal val="ppt_y"/>
                                          </p:val>
                                        </p:tav>
                                        <p:tav tm="100000">
                                          <p:val>
                                            <p:strVal val="1+ppt_h/2"/>
                                          </p:val>
                                        </p:tav>
                                      </p:tavLst>
                                    </p:anim>
                                    <p:set>
                                      <p:cBhvr>
                                        <p:cTn id="157" dur="1" fill="hold">
                                          <p:stCondLst>
                                            <p:cond delay="2999"/>
                                          </p:stCondLst>
                                        </p:cTn>
                                        <p:tgtEl>
                                          <p:spTgt spid="9"/>
                                        </p:tgtEl>
                                        <p:attrNameLst>
                                          <p:attrName>style.visibility</p:attrName>
                                        </p:attrNameLst>
                                      </p:cBhvr>
                                      <p:to>
                                        <p:strVal val="hidden"/>
                                      </p:to>
                                    </p:set>
                                  </p:childTnLst>
                                </p:cTn>
                              </p:par>
                              <p:par>
                                <p:cTn id="158" presetID="2" presetClass="exit" presetSubtype="12" fill="hold" nodeType="withEffect">
                                  <p:stCondLst>
                                    <p:cond delay="0"/>
                                  </p:stCondLst>
                                  <p:childTnLst>
                                    <p:anim calcmode="lin" valueType="num">
                                      <p:cBhvr additive="base">
                                        <p:cTn id="159" dur="3000"/>
                                        <p:tgtEl>
                                          <p:spTgt spid="12"/>
                                        </p:tgtEl>
                                        <p:attrNameLst>
                                          <p:attrName>ppt_x</p:attrName>
                                        </p:attrNameLst>
                                      </p:cBhvr>
                                      <p:tavLst>
                                        <p:tav tm="0">
                                          <p:val>
                                            <p:strVal val="ppt_x"/>
                                          </p:val>
                                        </p:tav>
                                        <p:tav tm="100000">
                                          <p:val>
                                            <p:strVal val="0-ppt_w/2"/>
                                          </p:val>
                                        </p:tav>
                                      </p:tavLst>
                                    </p:anim>
                                    <p:anim calcmode="lin" valueType="num">
                                      <p:cBhvr additive="base">
                                        <p:cTn id="160" dur="3000"/>
                                        <p:tgtEl>
                                          <p:spTgt spid="12"/>
                                        </p:tgtEl>
                                        <p:attrNameLst>
                                          <p:attrName>ppt_y</p:attrName>
                                        </p:attrNameLst>
                                      </p:cBhvr>
                                      <p:tavLst>
                                        <p:tav tm="0">
                                          <p:val>
                                            <p:strVal val="ppt_y"/>
                                          </p:val>
                                        </p:tav>
                                        <p:tav tm="100000">
                                          <p:val>
                                            <p:strVal val="1+ppt_h/2"/>
                                          </p:val>
                                        </p:tav>
                                      </p:tavLst>
                                    </p:anim>
                                    <p:set>
                                      <p:cBhvr>
                                        <p:cTn id="161" dur="1" fill="hold">
                                          <p:stCondLst>
                                            <p:cond delay="2999"/>
                                          </p:stCondLst>
                                        </p:cTn>
                                        <p:tgtEl>
                                          <p:spTgt spid="12"/>
                                        </p:tgtEl>
                                        <p:attrNameLst>
                                          <p:attrName>style.visibility</p:attrName>
                                        </p:attrNameLst>
                                      </p:cBhvr>
                                      <p:to>
                                        <p:strVal val="hidden"/>
                                      </p:to>
                                    </p:set>
                                  </p:childTnLst>
                                </p:cTn>
                              </p:par>
                              <p:par>
                                <p:cTn id="162" presetID="2" presetClass="exit" presetSubtype="9" fill="hold" nodeType="withEffect">
                                  <p:stCondLst>
                                    <p:cond delay="0"/>
                                  </p:stCondLst>
                                  <p:childTnLst>
                                    <p:anim calcmode="lin" valueType="num">
                                      <p:cBhvr additive="base">
                                        <p:cTn id="163" dur="3000"/>
                                        <p:tgtEl>
                                          <p:spTgt spid="3"/>
                                        </p:tgtEl>
                                        <p:attrNameLst>
                                          <p:attrName>ppt_x</p:attrName>
                                        </p:attrNameLst>
                                      </p:cBhvr>
                                      <p:tavLst>
                                        <p:tav tm="0">
                                          <p:val>
                                            <p:strVal val="ppt_x"/>
                                          </p:val>
                                        </p:tav>
                                        <p:tav tm="100000">
                                          <p:val>
                                            <p:strVal val="0-ppt_w/2"/>
                                          </p:val>
                                        </p:tav>
                                      </p:tavLst>
                                    </p:anim>
                                    <p:anim calcmode="lin" valueType="num">
                                      <p:cBhvr additive="base">
                                        <p:cTn id="164" dur="3000"/>
                                        <p:tgtEl>
                                          <p:spTgt spid="3"/>
                                        </p:tgtEl>
                                        <p:attrNameLst>
                                          <p:attrName>ppt_y</p:attrName>
                                        </p:attrNameLst>
                                      </p:cBhvr>
                                      <p:tavLst>
                                        <p:tav tm="0">
                                          <p:val>
                                            <p:strVal val="ppt_y"/>
                                          </p:val>
                                        </p:tav>
                                        <p:tav tm="100000">
                                          <p:val>
                                            <p:strVal val="0-ppt_h/2"/>
                                          </p:val>
                                        </p:tav>
                                      </p:tavLst>
                                    </p:anim>
                                    <p:set>
                                      <p:cBhvr>
                                        <p:cTn id="165" dur="1" fill="hold">
                                          <p:stCondLst>
                                            <p:cond delay="2999"/>
                                          </p:stCondLst>
                                        </p:cTn>
                                        <p:tgtEl>
                                          <p:spTgt spid="3"/>
                                        </p:tgtEl>
                                        <p:attrNameLst>
                                          <p:attrName>style.visibility</p:attrName>
                                        </p:attrNameLst>
                                      </p:cBhvr>
                                      <p:to>
                                        <p:strVal val="hidden"/>
                                      </p:to>
                                    </p:set>
                                  </p:childTnLst>
                                </p:cTn>
                              </p:par>
                              <p:par>
                                <p:cTn id="166" presetID="2" presetClass="exit" presetSubtype="9" fill="hold" nodeType="withEffect">
                                  <p:stCondLst>
                                    <p:cond delay="0"/>
                                  </p:stCondLst>
                                  <p:childTnLst>
                                    <p:anim calcmode="lin" valueType="num">
                                      <p:cBhvr additive="base">
                                        <p:cTn id="167" dur="3000"/>
                                        <p:tgtEl>
                                          <p:spTgt spid="7"/>
                                        </p:tgtEl>
                                        <p:attrNameLst>
                                          <p:attrName>ppt_x</p:attrName>
                                        </p:attrNameLst>
                                      </p:cBhvr>
                                      <p:tavLst>
                                        <p:tav tm="0">
                                          <p:val>
                                            <p:strVal val="ppt_x"/>
                                          </p:val>
                                        </p:tav>
                                        <p:tav tm="100000">
                                          <p:val>
                                            <p:strVal val="0-ppt_w/2"/>
                                          </p:val>
                                        </p:tav>
                                      </p:tavLst>
                                    </p:anim>
                                    <p:anim calcmode="lin" valueType="num">
                                      <p:cBhvr additive="base">
                                        <p:cTn id="168" dur="3000"/>
                                        <p:tgtEl>
                                          <p:spTgt spid="7"/>
                                        </p:tgtEl>
                                        <p:attrNameLst>
                                          <p:attrName>ppt_y</p:attrName>
                                        </p:attrNameLst>
                                      </p:cBhvr>
                                      <p:tavLst>
                                        <p:tav tm="0">
                                          <p:val>
                                            <p:strVal val="ppt_y"/>
                                          </p:val>
                                        </p:tav>
                                        <p:tav tm="100000">
                                          <p:val>
                                            <p:strVal val="0-ppt_h/2"/>
                                          </p:val>
                                        </p:tav>
                                      </p:tavLst>
                                    </p:anim>
                                    <p:set>
                                      <p:cBhvr>
                                        <p:cTn id="169" dur="1" fill="hold">
                                          <p:stCondLst>
                                            <p:cond delay="2999"/>
                                          </p:stCondLst>
                                        </p:cTn>
                                        <p:tgtEl>
                                          <p:spTgt spid="7"/>
                                        </p:tgtEl>
                                        <p:attrNameLst>
                                          <p:attrName>style.visibility</p:attrName>
                                        </p:attrNameLst>
                                      </p:cBhvr>
                                      <p:to>
                                        <p:strVal val="hidden"/>
                                      </p:to>
                                    </p:set>
                                  </p:childTnLst>
                                </p:cTn>
                              </p:par>
                              <p:par>
                                <p:cTn id="170" presetID="2" presetClass="exit" presetSubtype="9" fill="hold" nodeType="withEffect">
                                  <p:stCondLst>
                                    <p:cond delay="0"/>
                                  </p:stCondLst>
                                  <p:childTnLst>
                                    <p:anim calcmode="lin" valueType="num">
                                      <p:cBhvr additive="base">
                                        <p:cTn id="171" dur="3000"/>
                                        <p:tgtEl>
                                          <p:spTgt spid="13"/>
                                        </p:tgtEl>
                                        <p:attrNameLst>
                                          <p:attrName>ppt_x</p:attrName>
                                        </p:attrNameLst>
                                      </p:cBhvr>
                                      <p:tavLst>
                                        <p:tav tm="0">
                                          <p:val>
                                            <p:strVal val="ppt_x"/>
                                          </p:val>
                                        </p:tav>
                                        <p:tav tm="100000">
                                          <p:val>
                                            <p:strVal val="0-ppt_w/2"/>
                                          </p:val>
                                        </p:tav>
                                      </p:tavLst>
                                    </p:anim>
                                    <p:anim calcmode="lin" valueType="num">
                                      <p:cBhvr additive="base">
                                        <p:cTn id="172" dur="3000"/>
                                        <p:tgtEl>
                                          <p:spTgt spid="13"/>
                                        </p:tgtEl>
                                        <p:attrNameLst>
                                          <p:attrName>ppt_y</p:attrName>
                                        </p:attrNameLst>
                                      </p:cBhvr>
                                      <p:tavLst>
                                        <p:tav tm="0">
                                          <p:val>
                                            <p:strVal val="ppt_y"/>
                                          </p:val>
                                        </p:tav>
                                        <p:tav tm="100000">
                                          <p:val>
                                            <p:strVal val="0-ppt_h/2"/>
                                          </p:val>
                                        </p:tav>
                                      </p:tavLst>
                                    </p:anim>
                                    <p:set>
                                      <p:cBhvr>
                                        <p:cTn id="173" dur="1" fill="hold">
                                          <p:stCondLst>
                                            <p:cond delay="2999"/>
                                          </p:stCondLst>
                                        </p:cTn>
                                        <p:tgtEl>
                                          <p:spTgt spid="13"/>
                                        </p:tgtEl>
                                        <p:attrNameLst>
                                          <p:attrName>style.visibility</p:attrName>
                                        </p:attrNameLst>
                                      </p:cBhvr>
                                      <p:to>
                                        <p:strVal val="hidden"/>
                                      </p:to>
                                    </p:set>
                                  </p:childTnLst>
                                </p:cTn>
                              </p:par>
                              <p:par>
                                <p:cTn id="174" presetID="2" presetClass="exit" presetSubtype="3" fill="hold" nodeType="withEffect">
                                  <p:stCondLst>
                                    <p:cond delay="0"/>
                                  </p:stCondLst>
                                  <p:childTnLst>
                                    <p:anim calcmode="lin" valueType="num">
                                      <p:cBhvr additive="base">
                                        <p:cTn id="175" dur="3000"/>
                                        <p:tgtEl>
                                          <p:spTgt spid="4"/>
                                        </p:tgtEl>
                                        <p:attrNameLst>
                                          <p:attrName>ppt_x</p:attrName>
                                        </p:attrNameLst>
                                      </p:cBhvr>
                                      <p:tavLst>
                                        <p:tav tm="0">
                                          <p:val>
                                            <p:strVal val="ppt_x"/>
                                          </p:val>
                                        </p:tav>
                                        <p:tav tm="100000">
                                          <p:val>
                                            <p:strVal val="1+ppt_w/2"/>
                                          </p:val>
                                        </p:tav>
                                      </p:tavLst>
                                    </p:anim>
                                    <p:anim calcmode="lin" valueType="num">
                                      <p:cBhvr additive="base">
                                        <p:cTn id="176" dur="3000"/>
                                        <p:tgtEl>
                                          <p:spTgt spid="4"/>
                                        </p:tgtEl>
                                        <p:attrNameLst>
                                          <p:attrName>ppt_y</p:attrName>
                                        </p:attrNameLst>
                                      </p:cBhvr>
                                      <p:tavLst>
                                        <p:tav tm="0">
                                          <p:val>
                                            <p:strVal val="ppt_y"/>
                                          </p:val>
                                        </p:tav>
                                        <p:tav tm="100000">
                                          <p:val>
                                            <p:strVal val="0-ppt_h/2"/>
                                          </p:val>
                                        </p:tav>
                                      </p:tavLst>
                                    </p:anim>
                                    <p:set>
                                      <p:cBhvr>
                                        <p:cTn id="177" dur="1" fill="hold">
                                          <p:stCondLst>
                                            <p:cond delay="2999"/>
                                          </p:stCondLst>
                                        </p:cTn>
                                        <p:tgtEl>
                                          <p:spTgt spid="4"/>
                                        </p:tgtEl>
                                        <p:attrNameLst>
                                          <p:attrName>style.visibility</p:attrName>
                                        </p:attrNameLst>
                                      </p:cBhvr>
                                      <p:to>
                                        <p:strVal val="hidden"/>
                                      </p:to>
                                    </p:set>
                                  </p:childTnLst>
                                </p:cTn>
                              </p:par>
                              <p:par>
                                <p:cTn id="178" presetID="2" presetClass="exit" presetSubtype="3" fill="hold" nodeType="withEffect">
                                  <p:stCondLst>
                                    <p:cond delay="0"/>
                                  </p:stCondLst>
                                  <p:childTnLst>
                                    <p:anim calcmode="lin" valueType="num">
                                      <p:cBhvr additive="base">
                                        <p:cTn id="179" dur="3000"/>
                                        <p:tgtEl>
                                          <p:spTgt spid="10"/>
                                        </p:tgtEl>
                                        <p:attrNameLst>
                                          <p:attrName>ppt_x</p:attrName>
                                        </p:attrNameLst>
                                      </p:cBhvr>
                                      <p:tavLst>
                                        <p:tav tm="0">
                                          <p:val>
                                            <p:strVal val="ppt_x"/>
                                          </p:val>
                                        </p:tav>
                                        <p:tav tm="100000">
                                          <p:val>
                                            <p:strVal val="1+ppt_w/2"/>
                                          </p:val>
                                        </p:tav>
                                      </p:tavLst>
                                    </p:anim>
                                    <p:anim calcmode="lin" valueType="num">
                                      <p:cBhvr additive="base">
                                        <p:cTn id="180" dur="3000"/>
                                        <p:tgtEl>
                                          <p:spTgt spid="10"/>
                                        </p:tgtEl>
                                        <p:attrNameLst>
                                          <p:attrName>ppt_y</p:attrName>
                                        </p:attrNameLst>
                                      </p:cBhvr>
                                      <p:tavLst>
                                        <p:tav tm="0">
                                          <p:val>
                                            <p:strVal val="ppt_y"/>
                                          </p:val>
                                        </p:tav>
                                        <p:tav tm="100000">
                                          <p:val>
                                            <p:strVal val="0-ppt_h/2"/>
                                          </p:val>
                                        </p:tav>
                                      </p:tavLst>
                                    </p:anim>
                                    <p:set>
                                      <p:cBhvr>
                                        <p:cTn id="181" dur="1" fill="hold">
                                          <p:stCondLst>
                                            <p:cond delay="2999"/>
                                          </p:stCondLst>
                                        </p:cTn>
                                        <p:tgtEl>
                                          <p:spTgt spid="10"/>
                                        </p:tgtEl>
                                        <p:attrNameLst>
                                          <p:attrName>style.visibility</p:attrName>
                                        </p:attrNameLst>
                                      </p:cBhvr>
                                      <p:to>
                                        <p:strVal val="hidden"/>
                                      </p:to>
                                    </p:set>
                                  </p:childTnLst>
                                </p:cTn>
                              </p:par>
                              <p:par>
                                <p:cTn id="182" presetID="2" presetClass="exit" presetSubtype="3" fill="hold" nodeType="withEffect">
                                  <p:stCondLst>
                                    <p:cond delay="0"/>
                                  </p:stCondLst>
                                  <p:childTnLst>
                                    <p:anim calcmode="lin" valueType="num">
                                      <p:cBhvr additive="base">
                                        <p:cTn id="183" dur="3000"/>
                                        <p:tgtEl>
                                          <p:spTgt spid="14"/>
                                        </p:tgtEl>
                                        <p:attrNameLst>
                                          <p:attrName>ppt_x</p:attrName>
                                        </p:attrNameLst>
                                      </p:cBhvr>
                                      <p:tavLst>
                                        <p:tav tm="0">
                                          <p:val>
                                            <p:strVal val="ppt_x"/>
                                          </p:val>
                                        </p:tav>
                                        <p:tav tm="100000">
                                          <p:val>
                                            <p:strVal val="1+ppt_w/2"/>
                                          </p:val>
                                        </p:tav>
                                      </p:tavLst>
                                    </p:anim>
                                    <p:anim calcmode="lin" valueType="num">
                                      <p:cBhvr additive="base">
                                        <p:cTn id="184" dur="3000"/>
                                        <p:tgtEl>
                                          <p:spTgt spid="14"/>
                                        </p:tgtEl>
                                        <p:attrNameLst>
                                          <p:attrName>ppt_y</p:attrName>
                                        </p:attrNameLst>
                                      </p:cBhvr>
                                      <p:tavLst>
                                        <p:tav tm="0">
                                          <p:val>
                                            <p:strVal val="ppt_y"/>
                                          </p:val>
                                        </p:tav>
                                        <p:tav tm="100000">
                                          <p:val>
                                            <p:strVal val="0-ppt_h/2"/>
                                          </p:val>
                                        </p:tav>
                                      </p:tavLst>
                                    </p:anim>
                                    <p:set>
                                      <p:cBhvr>
                                        <p:cTn id="185" dur="1" fill="hold">
                                          <p:stCondLst>
                                            <p:cond delay="2999"/>
                                          </p:stCondLst>
                                        </p:cTn>
                                        <p:tgtEl>
                                          <p:spTgt spid="14"/>
                                        </p:tgtEl>
                                        <p:attrNameLst>
                                          <p:attrName>style.visibility</p:attrName>
                                        </p:attrNameLst>
                                      </p:cBhvr>
                                      <p:to>
                                        <p:strVal val="hidden"/>
                                      </p:to>
                                    </p:set>
                                  </p:childTnLst>
                                </p:cTn>
                              </p:par>
                              <p:par>
                                <p:cTn id="186" presetID="19" presetClass="exit" presetSubtype="10" fill="hold" nodeType="withEffect">
                                  <p:stCondLst>
                                    <p:cond delay="0"/>
                                  </p:stCondLst>
                                  <p:childTnLst>
                                    <p:anim calcmode="lin" valueType="num">
                                      <p:cBhvr>
                                        <p:cTn id="187" dur="3000"/>
                                        <p:tgtEl>
                                          <p:spTgt spid="3"/>
                                        </p:tgtEl>
                                        <p:attrNameLst>
                                          <p:attrName>ppt_h</p:attrName>
                                        </p:attrNameLst>
                                      </p:cBhvr>
                                      <p:tavLst>
                                        <p:tav tm="0">
                                          <p:val>
                                            <p:strVal val="ppt_h"/>
                                          </p:val>
                                        </p:tav>
                                        <p:tav tm="100000">
                                          <p:val>
                                            <p:strVal val="ppt_h"/>
                                          </p:val>
                                        </p:tav>
                                      </p:tavLst>
                                    </p:anim>
                                    <p:anim calcmode="lin" valueType="num">
                                      <p:cBhvr>
                                        <p:cTn id="188"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9" dur="1" fill="hold">
                                          <p:stCondLst>
                                            <p:cond delay="2999"/>
                                          </p:stCondLst>
                                        </p:cTn>
                                        <p:tgtEl>
                                          <p:spTgt spid="3"/>
                                        </p:tgtEl>
                                        <p:attrNameLst>
                                          <p:attrName>style.visibility</p:attrName>
                                        </p:attrNameLst>
                                      </p:cBhvr>
                                      <p:to>
                                        <p:strVal val="hidden"/>
                                      </p:to>
                                    </p:set>
                                  </p:childTnLst>
                                </p:cTn>
                              </p:par>
                              <p:par>
                                <p:cTn id="190" presetID="19" presetClass="exit" presetSubtype="10" fill="hold" nodeType="withEffect">
                                  <p:stCondLst>
                                    <p:cond delay="0"/>
                                  </p:stCondLst>
                                  <p:childTnLst>
                                    <p:anim calcmode="lin" valueType="num">
                                      <p:cBhvr>
                                        <p:cTn id="191" dur="3000"/>
                                        <p:tgtEl>
                                          <p:spTgt spid="4"/>
                                        </p:tgtEl>
                                        <p:attrNameLst>
                                          <p:attrName>ppt_h</p:attrName>
                                        </p:attrNameLst>
                                      </p:cBhvr>
                                      <p:tavLst>
                                        <p:tav tm="0">
                                          <p:val>
                                            <p:strVal val="ppt_h"/>
                                          </p:val>
                                        </p:tav>
                                        <p:tav tm="100000">
                                          <p:val>
                                            <p:strVal val="ppt_h"/>
                                          </p:val>
                                        </p:tav>
                                      </p:tavLst>
                                    </p:anim>
                                    <p:anim calcmode="lin" valueType="num">
                                      <p:cBhvr>
                                        <p:cTn id="192"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3" dur="1" fill="hold">
                                          <p:stCondLst>
                                            <p:cond delay="2999"/>
                                          </p:stCondLst>
                                        </p:cTn>
                                        <p:tgtEl>
                                          <p:spTgt spid="4"/>
                                        </p:tgtEl>
                                        <p:attrNameLst>
                                          <p:attrName>style.visibility</p:attrName>
                                        </p:attrNameLst>
                                      </p:cBhvr>
                                      <p:to>
                                        <p:strVal val="hidden"/>
                                      </p:to>
                                    </p:set>
                                  </p:childTnLst>
                                </p:cTn>
                              </p:par>
                              <p:par>
                                <p:cTn id="194" presetID="19" presetClass="exit" presetSubtype="10" fill="hold" nodeType="withEffect">
                                  <p:stCondLst>
                                    <p:cond delay="0"/>
                                  </p:stCondLst>
                                  <p:childTnLst>
                                    <p:anim calcmode="lin" valueType="num">
                                      <p:cBhvr>
                                        <p:cTn id="195" dur="3000"/>
                                        <p:tgtEl>
                                          <p:spTgt spid="5"/>
                                        </p:tgtEl>
                                        <p:attrNameLst>
                                          <p:attrName>ppt_h</p:attrName>
                                        </p:attrNameLst>
                                      </p:cBhvr>
                                      <p:tavLst>
                                        <p:tav tm="0">
                                          <p:val>
                                            <p:strVal val="ppt_h"/>
                                          </p:val>
                                        </p:tav>
                                        <p:tav tm="100000">
                                          <p:val>
                                            <p:strVal val="ppt_h"/>
                                          </p:val>
                                        </p:tav>
                                      </p:tavLst>
                                    </p:anim>
                                    <p:anim calcmode="lin" valueType="num">
                                      <p:cBhvr>
                                        <p:cTn id="196"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7" dur="1" fill="hold">
                                          <p:stCondLst>
                                            <p:cond delay="2999"/>
                                          </p:stCondLst>
                                        </p:cTn>
                                        <p:tgtEl>
                                          <p:spTgt spid="5"/>
                                        </p:tgtEl>
                                        <p:attrNameLst>
                                          <p:attrName>style.visibility</p:attrName>
                                        </p:attrNameLst>
                                      </p:cBhvr>
                                      <p:to>
                                        <p:strVal val="hidden"/>
                                      </p:to>
                                    </p:set>
                                  </p:childTnLst>
                                </p:cTn>
                              </p:par>
                              <p:par>
                                <p:cTn id="198" presetID="19" presetClass="exit" presetSubtype="10" fill="hold" nodeType="withEffect">
                                  <p:stCondLst>
                                    <p:cond delay="0"/>
                                  </p:stCondLst>
                                  <p:childTnLst>
                                    <p:anim calcmode="lin" valueType="num">
                                      <p:cBhvr>
                                        <p:cTn id="199" dur="3000"/>
                                        <p:tgtEl>
                                          <p:spTgt spid="6"/>
                                        </p:tgtEl>
                                        <p:attrNameLst>
                                          <p:attrName>ppt_h</p:attrName>
                                        </p:attrNameLst>
                                      </p:cBhvr>
                                      <p:tavLst>
                                        <p:tav tm="0">
                                          <p:val>
                                            <p:strVal val="ppt_h"/>
                                          </p:val>
                                        </p:tav>
                                        <p:tav tm="100000">
                                          <p:val>
                                            <p:strVal val="ppt_h"/>
                                          </p:val>
                                        </p:tav>
                                      </p:tavLst>
                                    </p:anim>
                                    <p:anim calcmode="lin" valueType="num">
                                      <p:cBhvr>
                                        <p:cTn id="200"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1" dur="1" fill="hold">
                                          <p:stCondLst>
                                            <p:cond delay="2999"/>
                                          </p:stCondLst>
                                        </p:cTn>
                                        <p:tgtEl>
                                          <p:spTgt spid="6"/>
                                        </p:tgtEl>
                                        <p:attrNameLst>
                                          <p:attrName>style.visibility</p:attrName>
                                        </p:attrNameLst>
                                      </p:cBhvr>
                                      <p:to>
                                        <p:strVal val="hidden"/>
                                      </p:to>
                                    </p:set>
                                  </p:childTnLst>
                                </p:cTn>
                              </p:par>
                              <p:par>
                                <p:cTn id="202" presetID="19" presetClass="exit" presetSubtype="10" fill="hold" nodeType="withEffect">
                                  <p:stCondLst>
                                    <p:cond delay="0"/>
                                  </p:stCondLst>
                                  <p:childTnLst>
                                    <p:anim calcmode="lin" valueType="num">
                                      <p:cBhvr>
                                        <p:cTn id="203" dur="3000"/>
                                        <p:tgtEl>
                                          <p:spTgt spid="7"/>
                                        </p:tgtEl>
                                        <p:attrNameLst>
                                          <p:attrName>ppt_h</p:attrName>
                                        </p:attrNameLst>
                                      </p:cBhvr>
                                      <p:tavLst>
                                        <p:tav tm="0">
                                          <p:val>
                                            <p:strVal val="ppt_h"/>
                                          </p:val>
                                        </p:tav>
                                        <p:tav tm="100000">
                                          <p:val>
                                            <p:strVal val="ppt_h"/>
                                          </p:val>
                                        </p:tav>
                                      </p:tavLst>
                                    </p:anim>
                                    <p:anim calcmode="lin" valueType="num">
                                      <p:cBhvr>
                                        <p:cTn id="204"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5" dur="1" fill="hold">
                                          <p:stCondLst>
                                            <p:cond delay="2999"/>
                                          </p:stCondLst>
                                        </p:cTn>
                                        <p:tgtEl>
                                          <p:spTgt spid="7"/>
                                        </p:tgtEl>
                                        <p:attrNameLst>
                                          <p:attrName>style.visibility</p:attrName>
                                        </p:attrNameLst>
                                      </p:cBhvr>
                                      <p:to>
                                        <p:strVal val="hidden"/>
                                      </p:to>
                                    </p:set>
                                  </p:childTnLst>
                                </p:cTn>
                              </p:par>
                              <p:par>
                                <p:cTn id="206" presetID="19" presetClass="exit" presetSubtype="10" fill="hold" nodeType="withEffect">
                                  <p:stCondLst>
                                    <p:cond delay="0"/>
                                  </p:stCondLst>
                                  <p:childTnLst>
                                    <p:anim calcmode="lin" valueType="num">
                                      <p:cBhvr>
                                        <p:cTn id="207" dur="3000"/>
                                        <p:tgtEl>
                                          <p:spTgt spid="8"/>
                                        </p:tgtEl>
                                        <p:attrNameLst>
                                          <p:attrName>ppt_h</p:attrName>
                                        </p:attrNameLst>
                                      </p:cBhvr>
                                      <p:tavLst>
                                        <p:tav tm="0">
                                          <p:val>
                                            <p:strVal val="ppt_h"/>
                                          </p:val>
                                        </p:tav>
                                        <p:tav tm="100000">
                                          <p:val>
                                            <p:strVal val="ppt_h"/>
                                          </p:val>
                                        </p:tav>
                                      </p:tavLst>
                                    </p:anim>
                                    <p:anim calcmode="lin" valueType="num">
                                      <p:cBhvr>
                                        <p:cTn id="208"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9" dur="1" fill="hold">
                                          <p:stCondLst>
                                            <p:cond delay="2999"/>
                                          </p:stCondLst>
                                        </p:cTn>
                                        <p:tgtEl>
                                          <p:spTgt spid="8"/>
                                        </p:tgtEl>
                                        <p:attrNameLst>
                                          <p:attrName>style.visibility</p:attrName>
                                        </p:attrNameLst>
                                      </p:cBhvr>
                                      <p:to>
                                        <p:strVal val="hidden"/>
                                      </p:to>
                                    </p:set>
                                  </p:childTnLst>
                                </p:cTn>
                              </p:par>
                              <p:par>
                                <p:cTn id="210" presetID="19" presetClass="exit" presetSubtype="10" fill="hold" nodeType="withEffect">
                                  <p:stCondLst>
                                    <p:cond delay="0"/>
                                  </p:stCondLst>
                                  <p:childTnLst>
                                    <p:anim calcmode="lin" valueType="num">
                                      <p:cBhvr>
                                        <p:cTn id="211" dur="3000"/>
                                        <p:tgtEl>
                                          <p:spTgt spid="9"/>
                                        </p:tgtEl>
                                        <p:attrNameLst>
                                          <p:attrName>ppt_h</p:attrName>
                                        </p:attrNameLst>
                                      </p:cBhvr>
                                      <p:tavLst>
                                        <p:tav tm="0">
                                          <p:val>
                                            <p:strVal val="ppt_h"/>
                                          </p:val>
                                        </p:tav>
                                        <p:tav tm="100000">
                                          <p:val>
                                            <p:strVal val="ppt_h"/>
                                          </p:val>
                                        </p:tav>
                                      </p:tavLst>
                                    </p:anim>
                                    <p:anim calcmode="lin" valueType="num">
                                      <p:cBhvr>
                                        <p:cTn id="212"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3" dur="1" fill="hold">
                                          <p:stCondLst>
                                            <p:cond delay="2999"/>
                                          </p:stCondLst>
                                        </p:cTn>
                                        <p:tgtEl>
                                          <p:spTgt spid="9"/>
                                        </p:tgtEl>
                                        <p:attrNameLst>
                                          <p:attrName>style.visibility</p:attrName>
                                        </p:attrNameLst>
                                      </p:cBhvr>
                                      <p:to>
                                        <p:strVal val="hidden"/>
                                      </p:to>
                                    </p:set>
                                  </p:childTnLst>
                                </p:cTn>
                              </p:par>
                              <p:par>
                                <p:cTn id="214" presetID="19" presetClass="exit" presetSubtype="10" fill="hold" nodeType="withEffect">
                                  <p:stCondLst>
                                    <p:cond delay="0"/>
                                  </p:stCondLst>
                                  <p:childTnLst>
                                    <p:anim calcmode="lin" valueType="num">
                                      <p:cBhvr>
                                        <p:cTn id="215" dur="3000"/>
                                        <p:tgtEl>
                                          <p:spTgt spid="10"/>
                                        </p:tgtEl>
                                        <p:attrNameLst>
                                          <p:attrName>ppt_h</p:attrName>
                                        </p:attrNameLst>
                                      </p:cBhvr>
                                      <p:tavLst>
                                        <p:tav tm="0">
                                          <p:val>
                                            <p:strVal val="ppt_h"/>
                                          </p:val>
                                        </p:tav>
                                        <p:tav tm="100000">
                                          <p:val>
                                            <p:strVal val="ppt_h"/>
                                          </p:val>
                                        </p:tav>
                                      </p:tavLst>
                                    </p:anim>
                                    <p:anim calcmode="lin" valueType="num">
                                      <p:cBhvr>
                                        <p:cTn id="216"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7" dur="1" fill="hold">
                                          <p:stCondLst>
                                            <p:cond delay="2999"/>
                                          </p:stCondLst>
                                        </p:cTn>
                                        <p:tgtEl>
                                          <p:spTgt spid="10"/>
                                        </p:tgtEl>
                                        <p:attrNameLst>
                                          <p:attrName>style.visibility</p:attrName>
                                        </p:attrNameLst>
                                      </p:cBhvr>
                                      <p:to>
                                        <p:strVal val="hidden"/>
                                      </p:to>
                                    </p:set>
                                  </p:childTnLst>
                                </p:cTn>
                              </p:par>
                              <p:par>
                                <p:cTn id="218" presetID="19" presetClass="exit" presetSubtype="10" fill="hold" nodeType="withEffect">
                                  <p:stCondLst>
                                    <p:cond delay="0"/>
                                  </p:stCondLst>
                                  <p:childTnLst>
                                    <p:anim calcmode="lin" valueType="num">
                                      <p:cBhvr>
                                        <p:cTn id="219" dur="3000"/>
                                        <p:tgtEl>
                                          <p:spTgt spid="11"/>
                                        </p:tgtEl>
                                        <p:attrNameLst>
                                          <p:attrName>ppt_h</p:attrName>
                                        </p:attrNameLst>
                                      </p:cBhvr>
                                      <p:tavLst>
                                        <p:tav tm="0">
                                          <p:val>
                                            <p:strVal val="ppt_h"/>
                                          </p:val>
                                        </p:tav>
                                        <p:tav tm="100000">
                                          <p:val>
                                            <p:strVal val="ppt_h"/>
                                          </p:val>
                                        </p:tav>
                                      </p:tavLst>
                                    </p:anim>
                                    <p:anim calcmode="lin" valueType="num">
                                      <p:cBhvr>
                                        <p:cTn id="220"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1" dur="1" fill="hold">
                                          <p:stCondLst>
                                            <p:cond delay="2999"/>
                                          </p:stCondLst>
                                        </p:cTn>
                                        <p:tgtEl>
                                          <p:spTgt spid="11"/>
                                        </p:tgtEl>
                                        <p:attrNameLst>
                                          <p:attrName>style.visibility</p:attrName>
                                        </p:attrNameLst>
                                      </p:cBhvr>
                                      <p:to>
                                        <p:strVal val="hidden"/>
                                      </p:to>
                                    </p:set>
                                  </p:childTnLst>
                                </p:cTn>
                              </p:par>
                              <p:par>
                                <p:cTn id="222" presetID="19" presetClass="exit" presetSubtype="10" fill="hold" nodeType="withEffect">
                                  <p:stCondLst>
                                    <p:cond delay="0"/>
                                  </p:stCondLst>
                                  <p:childTnLst>
                                    <p:anim calcmode="lin" valueType="num">
                                      <p:cBhvr>
                                        <p:cTn id="223" dur="3000"/>
                                        <p:tgtEl>
                                          <p:spTgt spid="12"/>
                                        </p:tgtEl>
                                        <p:attrNameLst>
                                          <p:attrName>ppt_h</p:attrName>
                                        </p:attrNameLst>
                                      </p:cBhvr>
                                      <p:tavLst>
                                        <p:tav tm="0">
                                          <p:val>
                                            <p:strVal val="ppt_h"/>
                                          </p:val>
                                        </p:tav>
                                        <p:tav tm="100000">
                                          <p:val>
                                            <p:strVal val="ppt_h"/>
                                          </p:val>
                                        </p:tav>
                                      </p:tavLst>
                                    </p:anim>
                                    <p:anim calcmode="lin" valueType="num">
                                      <p:cBhvr>
                                        <p:cTn id="224"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5" dur="1" fill="hold">
                                          <p:stCondLst>
                                            <p:cond delay="2999"/>
                                          </p:stCondLst>
                                        </p:cTn>
                                        <p:tgtEl>
                                          <p:spTgt spid="12"/>
                                        </p:tgtEl>
                                        <p:attrNameLst>
                                          <p:attrName>style.visibility</p:attrName>
                                        </p:attrNameLst>
                                      </p:cBhvr>
                                      <p:to>
                                        <p:strVal val="hidden"/>
                                      </p:to>
                                    </p:set>
                                  </p:childTnLst>
                                </p:cTn>
                              </p:par>
                              <p:par>
                                <p:cTn id="226" presetID="19" presetClass="exit" presetSubtype="10" fill="hold" nodeType="withEffect">
                                  <p:stCondLst>
                                    <p:cond delay="0"/>
                                  </p:stCondLst>
                                  <p:childTnLst>
                                    <p:anim calcmode="lin" valueType="num">
                                      <p:cBhvr>
                                        <p:cTn id="227" dur="3000"/>
                                        <p:tgtEl>
                                          <p:spTgt spid="13"/>
                                        </p:tgtEl>
                                        <p:attrNameLst>
                                          <p:attrName>ppt_h</p:attrName>
                                        </p:attrNameLst>
                                      </p:cBhvr>
                                      <p:tavLst>
                                        <p:tav tm="0">
                                          <p:val>
                                            <p:strVal val="ppt_h"/>
                                          </p:val>
                                        </p:tav>
                                        <p:tav tm="100000">
                                          <p:val>
                                            <p:strVal val="ppt_h"/>
                                          </p:val>
                                        </p:tav>
                                      </p:tavLst>
                                    </p:anim>
                                    <p:anim calcmode="lin" valueType="num">
                                      <p:cBhvr>
                                        <p:cTn id="228"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9" dur="1" fill="hold">
                                          <p:stCondLst>
                                            <p:cond delay="2999"/>
                                          </p:stCondLst>
                                        </p:cTn>
                                        <p:tgtEl>
                                          <p:spTgt spid="13"/>
                                        </p:tgtEl>
                                        <p:attrNameLst>
                                          <p:attrName>style.visibility</p:attrName>
                                        </p:attrNameLst>
                                      </p:cBhvr>
                                      <p:to>
                                        <p:strVal val="hidden"/>
                                      </p:to>
                                    </p:set>
                                  </p:childTnLst>
                                </p:cTn>
                              </p:par>
                              <p:par>
                                <p:cTn id="230" presetID="19" presetClass="exit" presetSubtype="10" fill="hold" nodeType="withEffect">
                                  <p:stCondLst>
                                    <p:cond delay="0"/>
                                  </p:stCondLst>
                                  <p:childTnLst>
                                    <p:anim calcmode="lin" valueType="num">
                                      <p:cBhvr>
                                        <p:cTn id="231" dur="3000"/>
                                        <p:tgtEl>
                                          <p:spTgt spid="14"/>
                                        </p:tgtEl>
                                        <p:attrNameLst>
                                          <p:attrName>ppt_h</p:attrName>
                                        </p:attrNameLst>
                                      </p:cBhvr>
                                      <p:tavLst>
                                        <p:tav tm="0">
                                          <p:val>
                                            <p:strVal val="ppt_h"/>
                                          </p:val>
                                        </p:tav>
                                        <p:tav tm="100000">
                                          <p:val>
                                            <p:strVal val="ppt_h"/>
                                          </p:val>
                                        </p:tav>
                                      </p:tavLst>
                                    </p:anim>
                                    <p:anim calcmode="lin" valueType="num">
                                      <p:cBhvr>
                                        <p:cTn id="232"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3" dur="1" fill="hold">
                                          <p:stCondLst>
                                            <p:cond delay="2999"/>
                                          </p:stCondLst>
                                        </p:cTn>
                                        <p:tgtEl>
                                          <p:spTgt spid="14"/>
                                        </p:tgtEl>
                                        <p:attrNameLst>
                                          <p:attrName>style.visibility</p:attrName>
                                        </p:attrNameLst>
                                      </p:cBhvr>
                                      <p:to>
                                        <p:strVal val="hidden"/>
                                      </p:to>
                                    </p:set>
                                  </p:childTnLst>
                                </p:cTn>
                              </p:par>
                              <p:par>
                                <p:cTn id="234" presetID="23" presetClass="entr" presetSubtype="288" fill="hold" nodeType="withEffect">
                                  <p:stCondLst>
                                    <p:cond delay="0"/>
                                  </p:stCondLst>
                                  <p:childTnLst>
                                    <p:set>
                                      <p:cBhvr>
                                        <p:cTn id="235" dur="1" fill="hold">
                                          <p:stCondLst>
                                            <p:cond delay="0"/>
                                          </p:stCondLst>
                                        </p:cTn>
                                        <p:tgtEl>
                                          <p:spTgt spid="2"/>
                                        </p:tgtEl>
                                        <p:attrNameLst>
                                          <p:attrName>style.visibility</p:attrName>
                                        </p:attrNameLst>
                                      </p:cBhvr>
                                      <p:to>
                                        <p:strVal val="visible"/>
                                      </p:to>
                                    </p:set>
                                    <p:anim calcmode="lin" valueType="num">
                                      <p:cBhvr>
                                        <p:cTn id="236" dur="2500" fill="hold"/>
                                        <p:tgtEl>
                                          <p:spTgt spid="2"/>
                                        </p:tgtEl>
                                        <p:attrNameLst>
                                          <p:attrName>ppt_w</p:attrName>
                                        </p:attrNameLst>
                                      </p:cBhvr>
                                      <p:tavLst>
                                        <p:tav tm="0">
                                          <p:val>
                                            <p:strVal val="4/3*#ppt_w"/>
                                          </p:val>
                                        </p:tav>
                                        <p:tav tm="100000">
                                          <p:val>
                                            <p:strVal val="#ppt_w"/>
                                          </p:val>
                                        </p:tav>
                                      </p:tavLst>
                                    </p:anim>
                                    <p:anim calcmode="lin" valueType="num">
                                      <p:cBhvr>
                                        <p:cTn id="237" dur="2500" fill="hold"/>
                                        <p:tgtEl>
                                          <p:spTgt spid="2"/>
                                        </p:tgtEl>
                                        <p:attrNameLst>
                                          <p:attrName>ppt_h</p:attrName>
                                        </p:attrNameLst>
                                      </p:cBhvr>
                                      <p:tavLst>
                                        <p:tav tm="0">
                                          <p:val>
                                            <p:strVal val="4/3*#ppt_h"/>
                                          </p:val>
                                        </p:tav>
                                        <p:tav tm="100000">
                                          <p:val>
                                            <p:strVal val="#ppt_h"/>
                                          </p:val>
                                        </p:tav>
                                      </p:tavLst>
                                    </p:anim>
                                  </p:childTnLst>
                                </p:cTn>
                              </p:par>
                              <p:par>
                                <p:cTn id="238" presetID="4" presetClass="entr" presetSubtype="32" fill="hold" nodeType="withEffect">
                                  <p:stCondLst>
                                    <p:cond delay="0"/>
                                  </p:stCondLst>
                                  <p:childTnLst>
                                    <p:set>
                                      <p:cBhvr>
                                        <p:cTn id="239" dur="1" fill="hold">
                                          <p:stCondLst>
                                            <p:cond delay="0"/>
                                          </p:stCondLst>
                                        </p:cTn>
                                        <p:tgtEl>
                                          <p:spTgt spid="2"/>
                                        </p:tgtEl>
                                        <p:attrNameLst>
                                          <p:attrName>style.visibility</p:attrName>
                                        </p:attrNameLst>
                                      </p:cBhvr>
                                      <p:to>
                                        <p:strVal val="visible"/>
                                      </p:to>
                                    </p:set>
                                    <p:animEffect transition="in" filter="box(out)">
                                      <p:cBhvr>
                                        <p:cTn id="240" dur="2500"/>
                                        <p:tgtEl>
                                          <p:spTgt spid="2"/>
                                        </p:tgtEl>
                                      </p:cBhvr>
                                    </p:animEffect>
                                  </p:childTnLst>
                                </p:cTn>
                              </p:par>
                            </p:childTnLst>
                          </p:cTn>
                        </p:par>
                        <p:par>
                          <p:cTn id="241" fill="hold">
                            <p:stCondLst>
                              <p:cond delay="6000"/>
                            </p:stCondLst>
                            <p:childTnLst>
                              <p:par>
                                <p:cTn id="242" presetID="40" presetClass="entr" presetSubtype="0" fill="hold" grpId="0" nodeType="afterEffect">
                                  <p:stCondLst>
                                    <p:cond delay="0"/>
                                  </p:stCondLst>
                                  <p:iterate type="lt">
                                    <p:tmPct val="10000"/>
                                  </p:iterate>
                                  <p:childTnLst>
                                    <p:set>
                                      <p:cBhvr>
                                        <p:cTn id="243" dur="1" fill="hold">
                                          <p:stCondLst>
                                            <p:cond delay="0"/>
                                          </p:stCondLst>
                                        </p:cTn>
                                        <p:tgtEl>
                                          <p:spTgt spid="15"/>
                                        </p:tgtEl>
                                        <p:attrNameLst>
                                          <p:attrName>style.visibility</p:attrName>
                                        </p:attrNameLst>
                                      </p:cBhvr>
                                      <p:to>
                                        <p:strVal val="visible"/>
                                      </p:to>
                                    </p:set>
                                    <p:animEffect transition="in" filter="fade">
                                      <p:cBhvr>
                                        <p:cTn id="244" dur="1000"/>
                                        <p:tgtEl>
                                          <p:spTgt spid="15"/>
                                        </p:tgtEl>
                                      </p:cBhvr>
                                    </p:animEffect>
                                    <p:anim calcmode="lin" valueType="num">
                                      <p:cBhvr>
                                        <p:cTn id="245" dur="1000" fill="hold"/>
                                        <p:tgtEl>
                                          <p:spTgt spid="15"/>
                                        </p:tgtEl>
                                        <p:attrNameLst>
                                          <p:attrName>ppt_x</p:attrName>
                                        </p:attrNameLst>
                                      </p:cBhvr>
                                      <p:tavLst>
                                        <p:tav tm="0">
                                          <p:val>
                                            <p:strVal val="#ppt_x-.1"/>
                                          </p:val>
                                        </p:tav>
                                        <p:tav tm="100000">
                                          <p:val>
                                            <p:strVal val="#ppt_x"/>
                                          </p:val>
                                        </p:tav>
                                      </p:tavLst>
                                    </p:anim>
                                    <p:anim calcmode="lin" valueType="num">
                                      <p:cBhvr>
                                        <p:cTn id="246"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11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72ab01c53aa4e9cc9496cde1e828001e.jpg"/>
          <p:cNvPicPr>
            <a:picLocks noGrp="1" noChangeAspect="1"/>
          </p:cNvPicPr>
          <p:nvPr isPhoto="1"/>
        </p:nvPicPr>
        <p:blipFill>
          <a:blip r:embed="rId2" cstate="print"/>
          <a:stretch>
            <a:fillRect/>
          </a:stretch>
        </p:blipFill>
        <p:spPr bwMode="auto">
          <a:xfrm>
            <a:off x="539552" y="-956642"/>
            <a:ext cx="8064896" cy="6264696"/>
          </a:xfrm>
          <a:prstGeom prst="rect">
            <a:avLst/>
          </a:prstGeom>
          <a:noFill/>
          <a:ln w="9525">
            <a:noFill/>
            <a:miter lim="800000"/>
            <a:headEnd/>
            <a:tailEnd/>
          </a:ln>
          <a:scene3d>
            <a:camera prst="perspectiveRelaxedModerately"/>
            <a:lightRig rig="threePt" dir="t"/>
          </a:scene3d>
          <a:sp3d>
            <a:bevelT w="254000" h="190500" prst="convex"/>
          </a:sp3d>
        </p:spPr>
      </p:pic>
      <p:pic>
        <p:nvPicPr>
          <p:cNvPr id="3" name="2 Imagen" descr="aae.png"/>
          <p:cNvPicPr>
            <a:picLocks noChangeAspect="1"/>
          </p:cNvPicPr>
          <p:nvPr/>
        </p:nvPicPr>
        <p:blipFill>
          <a:blip r:embed="rId3" cstate="print">
            <a:duotone>
              <a:prstClr val="black"/>
              <a:schemeClr val="accent3">
                <a:tint val="45000"/>
                <a:satMod val="400000"/>
              </a:schemeClr>
            </a:duotone>
          </a:blip>
          <a:srcRect/>
          <a:stretch>
            <a:fillRect/>
          </a:stretch>
        </p:blipFill>
        <p:spPr bwMode="auto">
          <a:xfrm>
            <a:off x="3122613" y="0"/>
            <a:ext cx="1249362" cy="1285875"/>
          </a:xfrm>
          <a:prstGeom prst="rect">
            <a:avLst/>
          </a:prstGeom>
          <a:noFill/>
          <a:ln w="9525">
            <a:noFill/>
            <a:miter lim="800000"/>
            <a:headEnd/>
            <a:tailEnd/>
          </a:ln>
          <a:scene3d>
            <a:camera prst="orthographicFront"/>
            <a:lightRig rig="threePt" dir="t"/>
          </a:scene3d>
          <a:sp3d>
            <a:bevelT w="152400" prst="convex"/>
          </a:sp3d>
        </p:spPr>
      </p:pic>
      <p:pic>
        <p:nvPicPr>
          <p:cNvPr id="4" name="3 Imagen" descr="aae.png"/>
          <p:cNvPicPr>
            <a:picLocks noChangeAspect="1"/>
          </p:cNvPicPr>
          <p:nvPr/>
        </p:nvPicPr>
        <p:blipFill>
          <a:blip r:embed="rId3" cstate="print">
            <a:duotone>
              <a:prstClr val="black"/>
              <a:schemeClr val="accent3">
                <a:tint val="45000"/>
                <a:satMod val="400000"/>
              </a:schemeClr>
            </a:duotone>
          </a:blip>
          <a:srcRect/>
          <a:stretch>
            <a:fillRect/>
          </a:stretch>
        </p:blipFill>
        <p:spPr bwMode="auto">
          <a:xfrm>
            <a:off x="4643438" y="0"/>
            <a:ext cx="1249362" cy="1285875"/>
          </a:xfrm>
          <a:prstGeom prst="rect">
            <a:avLst/>
          </a:prstGeom>
          <a:noFill/>
          <a:ln w="9525">
            <a:noFill/>
            <a:miter lim="800000"/>
            <a:headEnd/>
            <a:tailEnd/>
          </a:ln>
          <a:scene3d>
            <a:camera prst="orthographicFront"/>
            <a:lightRig rig="threePt" dir="t"/>
          </a:scene3d>
          <a:sp3d>
            <a:bevelT w="152400" prst="convex"/>
          </a:sp3d>
        </p:spPr>
      </p:pic>
      <p:pic>
        <p:nvPicPr>
          <p:cNvPr id="5" name="4 Imagen" descr="aae.png"/>
          <p:cNvPicPr>
            <a:picLocks noChangeAspect="1"/>
          </p:cNvPicPr>
          <p:nvPr/>
        </p:nvPicPr>
        <p:blipFill>
          <a:blip r:embed="rId3" cstate="print">
            <a:duotone>
              <a:prstClr val="black"/>
              <a:schemeClr val="accent3">
                <a:tint val="45000"/>
                <a:satMod val="400000"/>
              </a:schemeClr>
            </a:duotone>
          </a:blip>
          <a:srcRect/>
          <a:stretch>
            <a:fillRect/>
          </a:stretch>
        </p:blipFill>
        <p:spPr bwMode="auto">
          <a:xfrm>
            <a:off x="3143250" y="1285875"/>
            <a:ext cx="1249363" cy="1285875"/>
          </a:xfrm>
          <a:prstGeom prst="rect">
            <a:avLst/>
          </a:prstGeom>
          <a:noFill/>
          <a:ln w="9525">
            <a:noFill/>
            <a:miter lim="800000"/>
            <a:headEnd/>
            <a:tailEnd/>
          </a:ln>
          <a:scene3d>
            <a:camera prst="orthographicFront"/>
            <a:lightRig rig="threePt" dir="t"/>
          </a:scene3d>
          <a:sp3d>
            <a:bevelT w="152400" prst="convex"/>
          </a:sp3d>
        </p:spPr>
      </p:pic>
      <p:pic>
        <p:nvPicPr>
          <p:cNvPr id="6" name="5 Imagen" descr="aae.png"/>
          <p:cNvPicPr>
            <a:picLocks noChangeAspect="1"/>
          </p:cNvPicPr>
          <p:nvPr/>
        </p:nvPicPr>
        <p:blipFill>
          <a:blip r:embed="rId3" cstate="print">
            <a:duotone>
              <a:prstClr val="black"/>
              <a:schemeClr val="accent3">
                <a:tint val="45000"/>
                <a:satMod val="400000"/>
              </a:schemeClr>
            </a:duotone>
          </a:blip>
          <a:srcRect/>
          <a:stretch>
            <a:fillRect/>
          </a:stretch>
        </p:blipFill>
        <p:spPr bwMode="auto">
          <a:xfrm>
            <a:off x="4643438" y="1285875"/>
            <a:ext cx="1249362" cy="1285875"/>
          </a:xfrm>
          <a:prstGeom prst="rect">
            <a:avLst/>
          </a:prstGeom>
          <a:noFill/>
          <a:ln w="9525">
            <a:noFill/>
            <a:miter lim="800000"/>
            <a:headEnd/>
            <a:tailEnd/>
          </a:ln>
          <a:scene3d>
            <a:camera prst="orthographicFront"/>
            <a:lightRig rig="threePt" dir="t"/>
          </a:scene3d>
          <a:sp3d>
            <a:bevelT w="152400" prst="convex"/>
          </a:sp3d>
        </p:spPr>
      </p:pic>
      <p:pic>
        <p:nvPicPr>
          <p:cNvPr id="7" name="6 Imagen" descr="aae.png"/>
          <p:cNvPicPr>
            <a:picLocks noChangeAspect="1"/>
          </p:cNvPicPr>
          <p:nvPr/>
        </p:nvPicPr>
        <p:blipFill>
          <a:blip r:embed="rId3" cstate="print">
            <a:duotone>
              <a:prstClr val="black"/>
              <a:schemeClr val="accent3">
                <a:tint val="45000"/>
                <a:satMod val="400000"/>
              </a:schemeClr>
            </a:duotone>
          </a:blip>
          <a:srcRect/>
          <a:stretch>
            <a:fillRect/>
          </a:stretch>
        </p:blipFill>
        <p:spPr bwMode="auto">
          <a:xfrm>
            <a:off x="3194050" y="2571750"/>
            <a:ext cx="1249363" cy="1285875"/>
          </a:xfrm>
          <a:prstGeom prst="rect">
            <a:avLst/>
          </a:prstGeom>
          <a:noFill/>
          <a:ln w="9525">
            <a:noFill/>
            <a:miter lim="800000"/>
            <a:headEnd/>
            <a:tailEnd/>
          </a:ln>
          <a:scene3d>
            <a:camera prst="orthographicFront"/>
            <a:lightRig rig="threePt" dir="t"/>
          </a:scene3d>
          <a:sp3d>
            <a:bevelT w="152400" prst="convex"/>
          </a:sp3d>
        </p:spPr>
      </p:pic>
      <p:pic>
        <p:nvPicPr>
          <p:cNvPr id="8" name="7 Imagen" descr="aae.png"/>
          <p:cNvPicPr>
            <a:picLocks noChangeAspect="1"/>
          </p:cNvPicPr>
          <p:nvPr/>
        </p:nvPicPr>
        <p:blipFill>
          <a:blip r:embed="rId3" cstate="print">
            <a:duotone>
              <a:prstClr val="black"/>
              <a:schemeClr val="accent3">
                <a:tint val="45000"/>
                <a:satMod val="400000"/>
              </a:schemeClr>
            </a:duotone>
          </a:blip>
          <a:srcRect/>
          <a:stretch>
            <a:fillRect/>
          </a:stretch>
        </p:blipFill>
        <p:spPr bwMode="auto">
          <a:xfrm>
            <a:off x="4714875" y="2571750"/>
            <a:ext cx="1249363" cy="1285875"/>
          </a:xfrm>
          <a:prstGeom prst="rect">
            <a:avLst/>
          </a:prstGeom>
          <a:noFill/>
          <a:ln w="9525">
            <a:noFill/>
            <a:miter lim="800000"/>
            <a:headEnd/>
            <a:tailEnd/>
          </a:ln>
          <a:scene3d>
            <a:camera prst="orthographicFront"/>
            <a:lightRig rig="threePt" dir="t"/>
          </a:scene3d>
          <a:sp3d>
            <a:bevelT w="152400" prst="convex"/>
          </a:sp3d>
        </p:spPr>
      </p:pic>
      <p:pic>
        <p:nvPicPr>
          <p:cNvPr id="9" name="8 Imagen" descr="aae.png"/>
          <p:cNvPicPr>
            <a:picLocks noChangeAspect="1"/>
          </p:cNvPicPr>
          <p:nvPr/>
        </p:nvPicPr>
        <p:blipFill>
          <a:blip r:embed="rId3" cstate="print">
            <a:duotone>
              <a:prstClr val="black"/>
              <a:schemeClr val="accent3">
                <a:tint val="45000"/>
                <a:satMod val="400000"/>
              </a:schemeClr>
            </a:duotone>
          </a:blip>
          <a:srcRect/>
          <a:stretch>
            <a:fillRect/>
          </a:stretch>
        </p:blipFill>
        <p:spPr bwMode="auto">
          <a:xfrm>
            <a:off x="3194050" y="3857625"/>
            <a:ext cx="1249363" cy="1285875"/>
          </a:xfrm>
          <a:prstGeom prst="rect">
            <a:avLst/>
          </a:prstGeom>
          <a:noFill/>
          <a:ln w="9525">
            <a:noFill/>
            <a:miter lim="800000"/>
            <a:headEnd/>
            <a:tailEnd/>
          </a:ln>
          <a:scene3d>
            <a:camera prst="orthographicFront"/>
            <a:lightRig rig="threePt" dir="t"/>
          </a:scene3d>
          <a:sp3d>
            <a:bevelT w="152400" prst="convex"/>
          </a:sp3d>
        </p:spPr>
      </p:pic>
      <p:pic>
        <p:nvPicPr>
          <p:cNvPr id="10" name="9 Imagen" descr="aae.png"/>
          <p:cNvPicPr>
            <a:picLocks noChangeAspect="1"/>
          </p:cNvPicPr>
          <p:nvPr/>
        </p:nvPicPr>
        <p:blipFill>
          <a:blip r:embed="rId3" cstate="print">
            <a:duotone>
              <a:prstClr val="black"/>
              <a:schemeClr val="accent3">
                <a:tint val="45000"/>
                <a:satMod val="400000"/>
              </a:schemeClr>
            </a:duotone>
          </a:blip>
          <a:srcRect/>
          <a:stretch>
            <a:fillRect/>
          </a:stretch>
        </p:blipFill>
        <p:spPr bwMode="auto">
          <a:xfrm>
            <a:off x="4714875" y="3857625"/>
            <a:ext cx="1249363" cy="1285875"/>
          </a:xfrm>
          <a:prstGeom prst="rect">
            <a:avLst/>
          </a:prstGeom>
          <a:noFill/>
          <a:ln w="9525">
            <a:noFill/>
            <a:miter lim="800000"/>
            <a:headEnd/>
            <a:tailEnd/>
          </a:ln>
          <a:scene3d>
            <a:camera prst="orthographicFront"/>
            <a:lightRig rig="threePt" dir="t"/>
          </a:scene3d>
          <a:sp3d>
            <a:bevelT w="152400" prst="convex"/>
          </a:sp3d>
        </p:spPr>
      </p:pic>
      <p:sp>
        <p:nvSpPr>
          <p:cNvPr id="11" name="10 CuadroTexto"/>
          <p:cNvSpPr txBox="1"/>
          <p:nvPr/>
        </p:nvSpPr>
        <p:spPr>
          <a:xfrm>
            <a:off x="971550" y="4443413"/>
            <a:ext cx="7469188" cy="369887"/>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Seguidamente continuamos por el Paseo del Duque Fernán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Núñez.</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1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0-#ppt_w/2"/>
                                          </p:val>
                                        </p:tav>
                                        <p:tav tm="100000">
                                          <p:val>
                                            <p:strVal val="#ppt_x"/>
                                          </p:val>
                                        </p:tav>
                                      </p:tavLst>
                                    </p:anim>
                                    <p:anim calcmode="lin" valueType="num">
                                      <p:cBhvr additive="base">
                                        <p:cTn id="8" dur="30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0-#ppt_w/2"/>
                                          </p:val>
                                        </p:tav>
                                        <p:tav tm="100000">
                                          <p:val>
                                            <p:strVal val="#ppt_x"/>
                                          </p:val>
                                        </p:tav>
                                      </p:tavLst>
                                    </p:anim>
                                    <p:anim calcmode="lin" valueType="num">
                                      <p:cBhvr additive="base">
                                        <p:cTn id="12" dur="30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0-#ppt_w/2"/>
                                          </p:val>
                                        </p:tav>
                                        <p:tav tm="100000">
                                          <p:val>
                                            <p:strVal val="#ppt_x"/>
                                          </p:val>
                                        </p:tav>
                                      </p:tavLst>
                                    </p:anim>
                                    <p:anim calcmode="lin" valueType="num">
                                      <p:cBhvr additive="base">
                                        <p:cTn id="20" dur="3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3000" fill="hold"/>
                                        <p:tgtEl>
                                          <p:spTgt spid="4"/>
                                        </p:tgtEl>
                                        <p:attrNameLst>
                                          <p:attrName>ppt_x</p:attrName>
                                        </p:attrNameLst>
                                      </p:cBhvr>
                                      <p:tavLst>
                                        <p:tav tm="0">
                                          <p:val>
                                            <p:strVal val="1+#ppt_w/2"/>
                                          </p:val>
                                        </p:tav>
                                        <p:tav tm="100000">
                                          <p:val>
                                            <p:strVal val="#ppt_x"/>
                                          </p:val>
                                        </p:tav>
                                      </p:tavLst>
                                    </p:anim>
                                    <p:anim calcmode="lin" valueType="num">
                                      <p:cBhvr additive="base">
                                        <p:cTn id="24" dur="30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3000" fill="hold"/>
                                        <p:tgtEl>
                                          <p:spTgt spid="6"/>
                                        </p:tgtEl>
                                        <p:attrNameLst>
                                          <p:attrName>ppt_x</p:attrName>
                                        </p:attrNameLst>
                                      </p:cBhvr>
                                      <p:tavLst>
                                        <p:tav tm="0">
                                          <p:val>
                                            <p:strVal val="1+#ppt_w/2"/>
                                          </p:val>
                                        </p:tav>
                                        <p:tav tm="100000">
                                          <p:val>
                                            <p:strVal val="#ppt_x"/>
                                          </p:val>
                                        </p:tav>
                                      </p:tavLst>
                                    </p:anim>
                                    <p:anim calcmode="lin" valueType="num">
                                      <p:cBhvr additive="base">
                                        <p:cTn id="28" dur="3000" fill="hold"/>
                                        <p:tgtEl>
                                          <p:spTgt spid="6"/>
                                        </p:tgtEl>
                                        <p:attrNameLst>
                                          <p:attrName>ppt_y</p:attrName>
                                        </p:attrNameLst>
                                      </p:cBhvr>
                                      <p:tavLst>
                                        <p:tav tm="0">
                                          <p:val>
                                            <p:strVal val="1+#ppt_h/2"/>
                                          </p:val>
                                        </p:tav>
                                        <p:tav tm="100000">
                                          <p:val>
                                            <p:strVal val="#ppt_y"/>
                                          </p:val>
                                        </p:tav>
                                      </p:tavLst>
                                    </p:anim>
                                  </p:childTnLst>
                                </p:cTn>
                              </p:par>
                              <p:par>
                                <p:cTn id="29" presetID="2" presetClass="entr" presetSubtype="6"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3000" fill="hold"/>
                                        <p:tgtEl>
                                          <p:spTgt spid="8"/>
                                        </p:tgtEl>
                                        <p:attrNameLst>
                                          <p:attrName>ppt_x</p:attrName>
                                        </p:attrNameLst>
                                      </p:cBhvr>
                                      <p:tavLst>
                                        <p:tav tm="0">
                                          <p:val>
                                            <p:strVal val="1+#ppt_w/2"/>
                                          </p:val>
                                        </p:tav>
                                        <p:tav tm="100000">
                                          <p:val>
                                            <p:strVal val="#ppt_x"/>
                                          </p:val>
                                        </p:tav>
                                      </p:tavLst>
                                    </p:anim>
                                    <p:anim calcmode="lin" valueType="num">
                                      <p:cBhvr additive="base">
                                        <p:cTn id="32" dur="30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6"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3000" fill="hold"/>
                                        <p:tgtEl>
                                          <p:spTgt spid="10"/>
                                        </p:tgtEl>
                                        <p:attrNameLst>
                                          <p:attrName>ppt_x</p:attrName>
                                        </p:attrNameLst>
                                      </p:cBhvr>
                                      <p:tavLst>
                                        <p:tav tm="0">
                                          <p:val>
                                            <p:strVal val="1+#ppt_w/2"/>
                                          </p:val>
                                        </p:tav>
                                        <p:tav tm="100000">
                                          <p:val>
                                            <p:strVal val="#ppt_x"/>
                                          </p:val>
                                        </p:tav>
                                      </p:tavLst>
                                    </p:anim>
                                    <p:anim calcmode="lin" valueType="num">
                                      <p:cBhvr additive="base">
                                        <p:cTn id="36" dur="3000" fill="hold"/>
                                        <p:tgtEl>
                                          <p:spTgt spid="10"/>
                                        </p:tgtEl>
                                        <p:attrNameLst>
                                          <p:attrName>ppt_y</p:attrName>
                                        </p:attrNameLst>
                                      </p:cBhvr>
                                      <p:tavLst>
                                        <p:tav tm="0">
                                          <p:val>
                                            <p:strVal val="1+#ppt_h/2"/>
                                          </p:val>
                                        </p:tav>
                                        <p:tav tm="100000">
                                          <p:val>
                                            <p:strVal val="#ppt_y"/>
                                          </p:val>
                                        </p:tav>
                                      </p:tavLst>
                                    </p:anim>
                                  </p:childTnLst>
                                </p:cTn>
                              </p:par>
                              <p:par>
                                <p:cTn id="37" presetID="8" presetClass="emph" presetSubtype="0" fill="hold" nodeType="withEffect">
                                  <p:stCondLst>
                                    <p:cond delay="0"/>
                                  </p:stCondLst>
                                  <p:childTnLst>
                                    <p:animRot by="21600000">
                                      <p:cBhvr>
                                        <p:cTn id="38" dur="3000" fill="hold"/>
                                        <p:tgtEl>
                                          <p:spTgt spid="3"/>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5"/>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7"/>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9"/>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4"/>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6"/>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8"/>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0"/>
                                        </p:tgtEl>
                                        <p:attrNameLst>
                                          <p:attrName>r</p:attrName>
                                        </p:attrNameLst>
                                      </p:cBhvr>
                                    </p:animRot>
                                  </p:childTnLst>
                                </p:cTn>
                              </p:par>
                            </p:childTnLst>
                          </p:cTn>
                        </p:par>
                        <p:par>
                          <p:cTn id="53" fill="hold">
                            <p:stCondLst>
                              <p:cond delay="3000"/>
                            </p:stCondLst>
                            <p:childTnLst>
                              <p:par>
                                <p:cTn id="54" presetID="2" presetClass="exit" presetSubtype="2" fill="hold" nodeType="afterEffect">
                                  <p:stCondLst>
                                    <p:cond delay="0"/>
                                  </p:stCondLst>
                                  <p:childTnLst>
                                    <p:anim calcmode="lin" valueType="num">
                                      <p:cBhvr additive="base">
                                        <p:cTn id="55" dur="3000"/>
                                        <p:tgtEl>
                                          <p:spTgt spid="3"/>
                                        </p:tgtEl>
                                        <p:attrNameLst>
                                          <p:attrName>ppt_x</p:attrName>
                                        </p:attrNameLst>
                                      </p:cBhvr>
                                      <p:tavLst>
                                        <p:tav tm="0">
                                          <p:val>
                                            <p:strVal val="ppt_x"/>
                                          </p:val>
                                        </p:tav>
                                        <p:tav tm="100000">
                                          <p:val>
                                            <p:strVal val="1+ppt_w/2"/>
                                          </p:val>
                                        </p:tav>
                                      </p:tavLst>
                                    </p:anim>
                                    <p:anim calcmode="lin" valueType="num">
                                      <p:cBhvr additive="base">
                                        <p:cTn id="56" dur="3000"/>
                                        <p:tgtEl>
                                          <p:spTgt spid="3"/>
                                        </p:tgtEl>
                                        <p:attrNameLst>
                                          <p:attrName>ppt_y</p:attrName>
                                        </p:attrNameLst>
                                      </p:cBhvr>
                                      <p:tavLst>
                                        <p:tav tm="0">
                                          <p:val>
                                            <p:strVal val="ppt_y"/>
                                          </p:val>
                                        </p:tav>
                                        <p:tav tm="100000">
                                          <p:val>
                                            <p:strVal val="ppt_y"/>
                                          </p:val>
                                        </p:tav>
                                      </p:tavLst>
                                    </p:anim>
                                    <p:set>
                                      <p:cBhvr>
                                        <p:cTn id="57" dur="1" fill="hold">
                                          <p:stCondLst>
                                            <p:cond delay="2999"/>
                                          </p:stCondLst>
                                        </p:cTn>
                                        <p:tgtEl>
                                          <p:spTgt spid="3"/>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3000"/>
                                        <p:tgtEl>
                                          <p:spTgt spid="5"/>
                                        </p:tgtEl>
                                        <p:attrNameLst>
                                          <p:attrName>ppt_x</p:attrName>
                                        </p:attrNameLst>
                                      </p:cBhvr>
                                      <p:tavLst>
                                        <p:tav tm="0">
                                          <p:val>
                                            <p:strVal val="ppt_x"/>
                                          </p:val>
                                        </p:tav>
                                        <p:tav tm="100000">
                                          <p:val>
                                            <p:strVal val="1+ppt_w/2"/>
                                          </p:val>
                                        </p:tav>
                                      </p:tavLst>
                                    </p:anim>
                                    <p:anim calcmode="lin" valueType="num">
                                      <p:cBhvr additive="base">
                                        <p:cTn id="60" dur="3000"/>
                                        <p:tgtEl>
                                          <p:spTgt spid="5"/>
                                        </p:tgtEl>
                                        <p:attrNameLst>
                                          <p:attrName>ppt_y</p:attrName>
                                        </p:attrNameLst>
                                      </p:cBhvr>
                                      <p:tavLst>
                                        <p:tav tm="0">
                                          <p:val>
                                            <p:strVal val="ppt_y"/>
                                          </p:val>
                                        </p:tav>
                                        <p:tav tm="100000">
                                          <p:val>
                                            <p:strVal val="ppt_y"/>
                                          </p:val>
                                        </p:tav>
                                      </p:tavLst>
                                    </p:anim>
                                    <p:set>
                                      <p:cBhvr>
                                        <p:cTn id="61" dur="1" fill="hold">
                                          <p:stCondLst>
                                            <p:cond delay="2999"/>
                                          </p:stCondLst>
                                        </p:cTn>
                                        <p:tgtEl>
                                          <p:spTgt spid="5"/>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7"/>
                                        </p:tgtEl>
                                        <p:attrNameLst>
                                          <p:attrName>ppt_x</p:attrName>
                                        </p:attrNameLst>
                                      </p:cBhvr>
                                      <p:tavLst>
                                        <p:tav tm="0">
                                          <p:val>
                                            <p:strVal val="ppt_x"/>
                                          </p:val>
                                        </p:tav>
                                        <p:tav tm="100000">
                                          <p:val>
                                            <p:strVal val="1+ppt_w/2"/>
                                          </p:val>
                                        </p:tav>
                                      </p:tavLst>
                                    </p:anim>
                                    <p:anim calcmode="lin" valueType="num">
                                      <p:cBhvr additive="base">
                                        <p:cTn id="64" dur="3000"/>
                                        <p:tgtEl>
                                          <p:spTgt spid="7"/>
                                        </p:tgtEl>
                                        <p:attrNameLst>
                                          <p:attrName>ppt_y</p:attrName>
                                        </p:attrNameLst>
                                      </p:cBhvr>
                                      <p:tavLst>
                                        <p:tav tm="0">
                                          <p:val>
                                            <p:strVal val="ppt_y"/>
                                          </p:val>
                                        </p:tav>
                                        <p:tav tm="100000">
                                          <p:val>
                                            <p:strVal val="ppt_y"/>
                                          </p:val>
                                        </p:tav>
                                      </p:tavLst>
                                    </p:anim>
                                    <p:set>
                                      <p:cBhvr>
                                        <p:cTn id="65" dur="1" fill="hold">
                                          <p:stCondLst>
                                            <p:cond delay="2999"/>
                                          </p:stCondLst>
                                        </p:cTn>
                                        <p:tgtEl>
                                          <p:spTgt spid="7"/>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9"/>
                                        </p:tgtEl>
                                        <p:attrNameLst>
                                          <p:attrName>ppt_x</p:attrName>
                                        </p:attrNameLst>
                                      </p:cBhvr>
                                      <p:tavLst>
                                        <p:tav tm="0">
                                          <p:val>
                                            <p:strVal val="ppt_x"/>
                                          </p:val>
                                        </p:tav>
                                        <p:tav tm="100000">
                                          <p:val>
                                            <p:strVal val="1+ppt_w/2"/>
                                          </p:val>
                                        </p:tav>
                                      </p:tavLst>
                                    </p:anim>
                                    <p:anim calcmode="lin" valueType="num">
                                      <p:cBhvr additive="base">
                                        <p:cTn id="68" dur="3000"/>
                                        <p:tgtEl>
                                          <p:spTgt spid="9"/>
                                        </p:tgtEl>
                                        <p:attrNameLst>
                                          <p:attrName>ppt_y</p:attrName>
                                        </p:attrNameLst>
                                      </p:cBhvr>
                                      <p:tavLst>
                                        <p:tav tm="0">
                                          <p:val>
                                            <p:strVal val="ppt_y"/>
                                          </p:val>
                                        </p:tav>
                                        <p:tav tm="100000">
                                          <p:val>
                                            <p:strVal val="ppt_y"/>
                                          </p:val>
                                        </p:tav>
                                      </p:tavLst>
                                    </p:anim>
                                    <p:set>
                                      <p:cBhvr>
                                        <p:cTn id="69" dur="1" fill="hold">
                                          <p:stCondLst>
                                            <p:cond delay="2999"/>
                                          </p:stCondLst>
                                        </p:cTn>
                                        <p:tgtEl>
                                          <p:spTgt spid="9"/>
                                        </p:tgtEl>
                                        <p:attrNameLst>
                                          <p:attrName>style.visibility</p:attrName>
                                        </p:attrNameLst>
                                      </p:cBhvr>
                                      <p:to>
                                        <p:strVal val="hidden"/>
                                      </p:to>
                                    </p:set>
                                  </p:childTnLst>
                                </p:cTn>
                              </p:par>
                              <p:par>
                                <p:cTn id="70" presetID="8" presetClass="emph" presetSubtype="0" fill="hold" nodeType="withEffect">
                                  <p:stCondLst>
                                    <p:cond delay="0"/>
                                  </p:stCondLst>
                                  <p:childTnLst>
                                    <p:animRot by="21600000">
                                      <p:cBhvr>
                                        <p:cTn id="71" dur="3000" fill="hold"/>
                                        <p:tgtEl>
                                          <p:spTgt spid="3"/>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5"/>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7"/>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9"/>
                                        </p:tgtEl>
                                        <p:attrNameLst>
                                          <p:attrName>r</p:attrName>
                                        </p:attrNameLst>
                                      </p:cBhvr>
                                    </p:animRot>
                                  </p:childTnLst>
                                </p:cTn>
                              </p:par>
                              <p:par>
                                <p:cTn id="78" presetID="2" presetClass="exit" presetSubtype="8" fill="hold" nodeType="withEffect">
                                  <p:stCondLst>
                                    <p:cond delay="0"/>
                                  </p:stCondLst>
                                  <p:childTnLst>
                                    <p:anim calcmode="lin" valueType="num">
                                      <p:cBhvr additive="base">
                                        <p:cTn id="79" dur="3000"/>
                                        <p:tgtEl>
                                          <p:spTgt spid="4"/>
                                        </p:tgtEl>
                                        <p:attrNameLst>
                                          <p:attrName>ppt_x</p:attrName>
                                        </p:attrNameLst>
                                      </p:cBhvr>
                                      <p:tavLst>
                                        <p:tav tm="0">
                                          <p:val>
                                            <p:strVal val="ppt_x"/>
                                          </p:val>
                                        </p:tav>
                                        <p:tav tm="100000">
                                          <p:val>
                                            <p:strVal val="0-ppt_w/2"/>
                                          </p:val>
                                        </p:tav>
                                      </p:tavLst>
                                    </p:anim>
                                    <p:anim calcmode="lin" valueType="num">
                                      <p:cBhvr additive="base">
                                        <p:cTn id="80" dur="3000"/>
                                        <p:tgtEl>
                                          <p:spTgt spid="4"/>
                                        </p:tgtEl>
                                        <p:attrNameLst>
                                          <p:attrName>ppt_y</p:attrName>
                                        </p:attrNameLst>
                                      </p:cBhvr>
                                      <p:tavLst>
                                        <p:tav tm="0">
                                          <p:val>
                                            <p:strVal val="ppt_y"/>
                                          </p:val>
                                        </p:tav>
                                        <p:tav tm="100000">
                                          <p:val>
                                            <p:strVal val="ppt_y"/>
                                          </p:val>
                                        </p:tav>
                                      </p:tavLst>
                                    </p:anim>
                                    <p:set>
                                      <p:cBhvr>
                                        <p:cTn id="81" dur="1" fill="hold">
                                          <p:stCondLst>
                                            <p:cond delay="2999"/>
                                          </p:stCondLst>
                                        </p:cTn>
                                        <p:tgtEl>
                                          <p:spTgt spid="4"/>
                                        </p:tgtEl>
                                        <p:attrNameLst>
                                          <p:attrName>style.visibility</p:attrName>
                                        </p:attrNameLst>
                                      </p:cBhvr>
                                      <p:to>
                                        <p:strVal val="hidden"/>
                                      </p:to>
                                    </p:set>
                                  </p:childTnLst>
                                </p:cTn>
                              </p:par>
                              <p:par>
                                <p:cTn id="82" presetID="2" presetClass="exit" presetSubtype="8" fill="hold" nodeType="withEffect">
                                  <p:stCondLst>
                                    <p:cond delay="0"/>
                                  </p:stCondLst>
                                  <p:childTnLst>
                                    <p:anim calcmode="lin" valueType="num">
                                      <p:cBhvr additive="base">
                                        <p:cTn id="83" dur="3000"/>
                                        <p:tgtEl>
                                          <p:spTgt spid="6"/>
                                        </p:tgtEl>
                                        <p:attrNameLst>
                                          <p:attrName>ppt_x</p:attrName>
                                        </p:attrNameLst>
                                      </p:cBhvr>
                                      <p:tavLst>
                                        <p:tav tm="0">
                                          <p:val>
                                            <p:strVal val="ppt_x"/>
                                          </p:val>
                                        </p:tav>
                                        <p:tav tm="100000">
                                          <p:val>
                                            <p:strVal val="0-ppt_w/2"/>
                                          </p:val>
                                        </p:tav>
                                      </p:tavLst>
                                    </p:anim>
                                    <p:anim calcmode="lin" valueType="num">
                                      <p:cBhvr additive="base">
                                        <p:cTn id="84" dur="3000"/>
                                        <p:tgtEl>
                                          <p:spTgt spid="6"/>
                                        </p:tgtEl>
                                        <p:attrNameLst>
                                          <p:attrName>ppt_y</p:attrName>
                                        </p:attrNameLst>
                                      </p:cBhvr>
                                      <p:tavLst>
                                        <p:tav tm="0">
                                          <p:val>
                                            <p:strVal val="ppt_y"/>
                                          </p:val>
                                        </p:tav>
                                        <p:tav tm="100000">
                                          <p:val>
                                            <p:strVal val="ppt_y"/>
                                          </p:val>
                                        </p:tav>
                                      </p:tavLst>
                                    </p:anim>
                                    <p:set>
                                      <p:cBhvr>
                                        <p:cTn id="85" dur="1" fill="hold">
                                          <p:stCondLst>
                                            <p:cond delay="2999"/>
                                          </p:stCondLst>
                                        </p:cTn>
                                        <p:tgtEl>
                                          <p:spTgt spid="6"/>
                                        </p:tgtEl>
                                        <p:attrNameLst>
                                          <p:attrName>style.visibility</p:attrName>
                                        </p:attrNameLst>
                                      </p:cBhvr>
                                      <p:to>
                                        <p:strVal val="hidden"/>
                                      </p:to>
                                    </p:set>
                                  </p:childTnLst>
                                </p:cTn>
                              </p:par>
                              <p:par>
                                <p:cTn id="86" presetID="2" presetClass="exit" presetSubtype="8" fill="hold" nodeType="withEffect">
                                  <p:stCondLst>
                                    <p:cond delay="0"/>
                                  </p:stCondLst>
                                  <p:childTnLst>
                                    <p:anim calcmode="lin" valueType="num">
                                      <p:cBhvr additive="base">
                                        <p:cTn id="87" dur="3000"/>
                                        <p:tgtEl>
                                          <p:spTgt spid="8"/>
                                        </p:tgtEl>
                                        <p:attrNameLst>
                                          <p:attrName>ppt_x</p:attrName>
                                        </p:attrNameLst>
                                      </p:cBhvr>
                                      <p:tavLst>
                                        <p:tav tm="0">
                                          <p:val>
                                            <p:strVal val="ppt_x"/>
                                          </p:val>
                                        </p:tav>
                                        <p:tav tm="100000">
                                          <p:val>
                                            <p:strVal val="0-ppt_w/2"/>
                                          </p:val>
                                        </p:tav>
                                      </p:tavLst>
                                    </p:anim>
                                    <p:anim calcmode="lin" valueType="num">
                                      <p:cBhvr additive="base">
                                        <p:cTn id="88" dur="3000"/>
                                        <p:tgtEl>
                                          <p:spTgt spid="8"/>
                                        </p:tgtEl>
                                        <p:attrNameLst>
                                          <p:attrName>ppt_y</p:attrName>
                                        </p:attrNameLst>
                                      </p:cBhvr>
                                      <p:tavLst>
                                        <p:tav tm="0">
                                          <p:val>
                                            <p:strVal val="ppt_y"/>
                                          </p:val>
                                        </p:tav>
                                        <p:tav tm="100000">
                                          <p:val>
                                            <p:strVal val="ppt_y"/>
                                          </p:val>
                                        </p:tav>
                                      </p:tavLst>
                                    </p:anim>
                                    <p:set>
                                      <p:cBhvr>
                                        <p:cTn id="89" dur="1" fill="hold">
                                          <p:stCondLst>
                                            <p:cond delay="2999"/>
                                          </p:stCondLst>
                                        </p:cTn>
                                        <p:tgtEl>
                                          <p:spTgt spid="8"/>
                                        </p:tgtEl>
                                        <p:attrNameLst>
                                          <p:attrName>style.visibility</p:attrName>
                                        </p:attrNameLst>
                                      </p:cBhvr>
                                      <p:to>
                                        <p:strVal val="hidden"/>
                                      </p:to>
                                    </p:set>
                                  </p:childTnLst>
                                </p:cTn>
                              </p:par>
                              <p:par>
                                <p:cTn id="90" presetID="2" presetClass="exit" presetSubtype="8" fill="hold" nodeType="withEffect">
                                  <p:stCondLst>
                                    <p:cond delay="0"/>
                                  </p:stCondLst>
                                  <p:childTnLst>
                                    <p:anim calcmode="lin" valueType="num">
                                      <p:cBhvr additive="base">
                                        <p:cTn id="91" dur="3000"/>
                                        <p:tgtEl>
                                          <p:spTgt spid="10"/>
                                        </p:tgtEl>
                                        <p:attrNameLst>
                                          <p:attrName>ppt_x</p:attrName>
                                        </p:attrNameLst>
                                      </p:cBhvr>
                                      <p:tavLst>
                                        <p:tav tm="0">
                                          <p:val>
                                            <p:strVal val="ppt_x"/>
                                          </p:val>
                                        </p:tav>
                                        <p:tav tm="100000">
                                          <p:val>
                                            <p:strVal val="0-ppt_w/2"/>
                                          </p:val>
                                        </p:tav>
                                      </p:tavLst>
                                    </p:anim>
                                    <p:anim calcmode="lin" valueType="num">
                                      <p:cBhvr additive="base">
                                        <p:cTn id="92" dur="3000"/>
                                        <p:tgtEl>
                                          <p:spTgt spid="10"/>
                                        </p:tgtEl>
                                        <p:attrNameLst>
                                          <p:attrName>ppt_y</p:attrName>
                                        </p:attrNameLst>
                                      </p:cBhvr>
                                      <p:tavLst>
                                        <p:tav tm="0">
                                          <p:val>
                                            <p:strVal val="ppt_y"/>
                                          </p:val>
                                        </p:tav>
                                        <p:tav tm="100000">
                                          <p:val>
                                            <p:strVal val="ppt_y"/>
                                          </p:val>
                                        </p:tav>
                                      </p:tavLst>
                                    </p:anim>
                                    <p:set>
                                      <p:cBhvr>
                                        <p:cTn id="93" dur="1" fill="hold">
                                          <p:stCondLst>
                                            <p:cond delay="2999"/>
                                          </p:stCondLst>
                                        </p:cTn>
                                        <p:tgtEl>
                                          <p:spTgt spid="10"/>
                                        </p:tgtEl>
                                        <p:attrNameLst>
                                          <p:attrName>style.visibility</p:attrName>
                                        </p:attrNameLst>
                                      </p:cBhvr>
                                      <p:to>
                                        <p:strVal val="hidden"/>
                                      </p:to>
                                    </p:set>
                                  </p:childTnLst>
                                </p:cTn>
                              </p:par>
                              <p:par>
                                <p:cTn id="94" presetID="8" presetClass="emph" presetSubtype="0" fill="hold" nodeType="withEffect">
                                  <p:stCondLst>
                                    <p:cond delay="0"/>
                                  </p:stCondLst>
                                  <p:childTnLst>
                                    <p:animRot by="-21600000">
                                      <p:cBhvr>
                                        <p:cTn id="95" dur="3000" fill="hold"/>
                                        <p:tgtEl>
                                          <p:spTgt spid="4"/>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6"/>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8"/>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0"/>
                                        </p:tgtEl>
                                        <p:attrNameLst>
                                          <p:attrName>r</p:attrName>
                                        </p:attrNameLst>
                                      </p:cBhvr>
                                    </p:animRot>
                                  </p:childTnLst>
                                </p:cTn>
                              </p:par>
                              <p:par>
                                <p:cTn id="102" presetID="23" presetClass="entr" presetSubtype="288" fill="hold" nodeType="withEffect">
                                  <p:stCondLst>
                                    <p:cond delay="0"/>
                                  </p:stCondLst>
                                  <p:childTnLst>
                                    <p:set>
                                      <p:cBhvr>
                                        <p:cTn id="103" dur="1" fill="hold">
                                          <p:stCondLst>
                                            <p:cond delay="0"/>
                                          </p:stCondLst>
                                        </p:cTn>
                                        <p:tgtEl>
                                          <p:spTgt spid="2"/>
                                        </p:tgtEl>
                                        <p:attrNameLst>
                                          <p:attrName>style.visibility</p:attrName>
                                        </p:attrNameLst>
                                      </p:cBhvr>
                                      <p:to>
                                        <p:strVal val="visible"/>
                                      </p:to>
                                    </p:set>
                                    <p:anim calcmode="lin" valueType="num">
                                      <p:cBhvr>
                                        <p:cTn id="104" dur="3000" fill="hold"/>
                                        <p:tgtEl>
                                          <p:spTgt spid="2"/>
                                        </p:tgtEl>
                                        <p:attrNameLst>
                                          <p:attrName>ppt_w</p:attrName>
                                        </p:attrNameLst>
                                      </p:cBhvr>
                                      <p:tavLst>
                                        <p:tav tm="0">
                                          <p:val>
                                            <p:strVal val="4/3*#ppt_w"/>
                                          </p:val>
                                        </p:tav>
                                        <p:tav tm="100000">
                                          <p:val>
                                            <p:strVal val="#ppt_w"/>
                                          </p:val>
                                        </p:tav>
                                      </p:tavLst>
                                    </p:anim>
                                    <p:anim calcmode="lin" valueType="num">
                                      <p:cBhvr>
                                        <p:cTn id="105" dur="3000" fill="hold"/>
                                        <p:tgtEl>
                                          <p:spTgt spid="2"/>
                                        </p:tgtEl>
                                        <p:attrNameLst>
                                          <p:attrName>ppt_h</p:attrName>
                                        </p:attrNameLst>
                                      </p:cBhvr>
                                      <p:tavLst>
                                        <p:tav tm="0">
                                          <p:val>
                                            <p:strVal val="4/3*#ppt_h"/>
                                          </p:val>
                                        </p:tav>
                                        <p:tav tm="100000">
                                          <p:val>
                                            <p:strVal val="#ppt_h"/>
                                          </p:val>
                                        </p:tav>
                                      </p:tavLst>
                                    </p:anim>
                                  </p:childTnLst>
                                </p:cTn>
                              </p:par>
                              <p:par>
                                <p:cTn id="106" presetID="16" presetClass="entr" presetSubtype="37" fill="hold" nodeType="withEffect">
                                  <p:stCondLst>
                                    <p:cond delay="0"/>
                                  </p:stCondLst>
                                  <p:childTnLst>
                                    <p:set>
                                      <p:cBhvr>
                                        <p:cTn id="107" dur="1" fill="hold">
                                          <p:stCondLst>
                                            <p:cond delay="0"/>
                                          </p:stCondLst>
                                        </p:cTn>
                                        <p:tgtEl>
                                          <p:spTgt spid="2"/>
                                        </p:tgtEl>
                                        <p:attrNameLst>
                                          <p:attrName>style.visibility</p:attrName>
                                        </p:attrNameLst>
                                      </p:cBhvr>
                                      <p:to>
                                        <p:strVal val="visible"/>
                                      </p:to>
                                    </p:set>
                                    <p:animEffect transition="in" filter="barn(outVertical)">
                                      <p:cBhvr>
                                        <p:cTn id="108" dur="3000"/>
                                        <p:tgtEl>
                                          <p:spTgt spid="2"/>
                                        </p:tgtEl>
                                      </p:cBhvr>
                                    </p:animEffect>
                                  </p:childTnLst>
                                </p:cTn>
                              </p:par>
                            </p:childTnLst>
                          </p:cTn>
                        </p:par>
                        <p:par>
                          <p:cTn id="109" fill="hold">
                            <p:stCondLst>
                              <p:cond delay="6000"/>
                            </p:stCondLst>
                            <p:childTnLst>
                              <p:par>
                                <p:cTn id="110" presetID="40" presetClass="entr" presetSubtype="0" fill="hold" grpId="0" nodeType="afterEffect">
                                  <p:stCondLst>
                                    <p:cond delay="0"/>
                                  </p:stCondLst>
                                  <p:iterate type="lt">
                                    <p:tmPct val="10000"/>
                                  </p:iterate>
                                  <p:childTnLst>
                                    <p:set>
                                      <p:cBhvr>
                                        <p:cTn id="111" dur="1" fill="hold">
                                          <p:stCondLst>
                                            <p:cond delay="0"/>
                                          </p:stCondLst>
                                        </p:cTn>
                                        <p:tgtEl>
                                          <p:spTgt spid="11"/>
                                        </p:tgtEl>
                                        <p:attrNameLst>
                                          <p:attrName>style.visibility</p:attrName>
                                        </p:attrNameLst>
                                      </p:cBhvr>
                                      <p:to>
                                        <p:strVal val="visible"/>
                                      </p:to>
                                    </p:set>
                                    <p:animEffect transition="in" filter="fade">
                                      <p:cBhvr>
                                        <p:cTn id="112" dur="1000"/>
                                        <p:tgtEl>
                                          <p:spTgt spid="11"/>
                                        </p:tgtEl>
                                      </p:cBhvr>
                                    </p:animEffect>
                                    <p:anim calcmode="lin" valueType="num">
                                      <p:cBhvr>
                                        <p:cTn id="113" dur="1000" fill="hold"/>
                                        <p:tgtEl>
                                          <p:spTgt spid="11"/>
                                        </p:tgtEl>
                                        <p:attrNameLst>
                                          <p:attrName>ppt_x</p:attrName>
                                        </p:attrNameLst>
                                      </p:cBhvr>
                                      <p:tavLst>
                                        <p:tav tm="0">
                                          <p:val>
                                            <p:strVal val="#ppt_x-.1"/>
                                          </p:val>
                                        </p:tav>
                                        <p:tav tm="100000">
                                          <p:val>
                                            <p:strVal val="#ppt_x"/>
                                          </p:val>
                                        </p:tav>
                                      </p:tavLst>
                                    </p:anim>
                                    <p:anim calcmode="lin" valueType="num">
                                      <p:cBhvr>
                                        <p:cTn id="114"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Imagen2.jpg"/>
          <p:cNvPicPr>
            <a:picLocks noChangeAspect="1"/>
          </p:cNvPicPr>
          <p:nvPr/>
        </p:nvPicPr>
        <p:blipFill>
          <a:blip r:embed="rId2" cstate="print"/>
          <a:stretch>
            <a:fillRect/>
          </a:stretch>
        </p:blipFill>
        <p:spPr bwMode="auto">
          <a:xfrm>
            <a:off x="0" y="0"/>
            <a:ext cx="9144000" cy="5133499"/>
          </a:xfrm>
          <a:prstGeom prst="rect">
            <a:avLst/>
          </a:prstGeom>
          <a:noFill/>
          <a:ln w="9525">
            <a:noFill/>
            <a:miter lim="800000"/>
            <a:headEnd/>
            <a:tailEnd/>
          </a:ln>
          <a:scene3d>
            <a:camera prst="orthographicFront"/>
            <a:lightRig rig="threePt" dir="t"/>
          </a:scene3d>
          <a:sp3d>
            <a:bevelT w="254000" h="190500" prst="convex"/>
          </a:sp3d>
        </p:spPr>
      </p:pic>
      <p:sp>
        <p:nvSpPr>
          <p:cNvPr id="10" name="9 Anillo"/>
          <p:cNvSpPr/>
          <p:nvPr/>
        </p:nvSpPr>
        <p:spPr>
          <a:xfrm>
            <a:off x="1979712" y="0"/>
            <a:ext cx="5328592" cy="5143500"/>
          </a:xfrm>
          <a:prstGeom prst="donut">
            <a:avLst>
              <a:gd name="adj" fmla="val 7406"/>
            </a:avLst>
          </a:prstGeom>
          <a:solidFill>
            <a:srgbClr val="007033">
              <a:alpha val="60000"/>
            </a:srgb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2411760" y="428625"/>
            <a:ext cx="4464496" cy="4286250"/>
          </a:xfrm>
          <a:prstGeom prst="donut">
            <a:avLst>
              <a:gd name="adj" fmla="val 7406"/>
            </a:avLst>
          </a:prstGeom>
          <a:solidFill>
            <a:srgbClr val="008A3E">
              <a:alpha val="60000"/>
            </a:srgb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2771800" y="804387"/>
            <a:ext cx="3672408" cy="3567563"/>
          </a:xfrm>
          <a:prstGeom prst="donut">
            <a:avLst>
              <a:gd name="adj" fmla="val 9444"/>
            </a:avLst>
          </a:prstGeom>
          <a:solidFill>
            <a:srgbClr val="009E47">
              <a:alpha val="60000"/>
            </a:srgb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Anillo"/>
          <p:cNvSpPr/>
          <p:nvPr/>
        </p:nvSpPr>
        <p:spPr>
          <a:xfrm>
            <a:off x="3203848" y="1233012"/>
            <a:ext cx="2808312" cy="2731770"/>
          </a:xfrm>
          <a:prstGeom prst="donut">
            <a:avLst>
              <a:gd name="adj" fmla="val 12746"/>
            </a:avLst>
          </a:prstGeom>
          <a:solidFill>
            <a:srgbClr val="00BC55">
              <a:alpha val="60000"/>
            </a:srgb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Anillo"/>
          <p:cNvSpPr/>
          <p:nvPr/>
        </p:nvSpPr>
        <p:spPr>
          <a:xfrm>
            <a:off x="3635896" y="1661637"/>
            <a:ext cx="1944216" cy="1874520"/>
          </a:xfrm>
          <a:prstGeom prst="donut">
            <a:avLst>
              <a:gd name="adj" fmla="val 15554"/>
            </a:avLst>
          </a:prstGeom>
          <a:solidFill>
            <a:srgbClr val="00D661">
              <a:alpha val="60000"/>
            </a:srgb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Anillo"/>
          <p:cNvSpPr/>
          <p:nvPr/>
        </p:nvSpPr>
        <p:spPr>
          <a:xfrm>
            <a:off x="4067944" y="2035969"/>
            <a:ext cx="1080120" cy="1071563"/>
          </a:xfrm>
          <a:prstGeom prst="donut">
            <a:avLst>
              <a:gd name="adj" fmla="val 22291"/>
            </a:avLst>
          </a:prstGeom>
          <a:solidFill>
            <a:srgbClr val="01FF74">
              <a:alpha val="60000"/>
            </a:srgb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CuadroTexto"/>
          <p:cNvSpPr txBox="1"/>
          <p:nvPr/>
        </p:nvSpPr>
        <p:spPr>
          <a:xfrm>
            <a:off x="611560" y="4083918"/>
            <a:ext cx="7776488" cy="923330"/>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Continuamos por otro de los muchos paseos que hay en el parque,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respirando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frescor, además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día también acompañaba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ya que todo   </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día estuvo nublado y eso se agradece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mucho.</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2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8)">
                                      <p:cBhvr>
                                        <p:cTn id="7" dur="3000"/>
                                        <p:tgtEl>
                                          <p:spTgt spid="10"/>
                                        </p:tgtEl>
                                      </p:cBhvr>
                                    </p:animEffect>
                                  </p:childTnLst>
                                </p:cTn>
                              </p:par>
                              <p:par>
                                <p:cTn id="8" presetID="21" presetClass="entr" presetSubtype="8"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heel(8)">
                                      <p:cBhvr>
                                        <p:cTn id="10" dur="3000"/>
                                        <p:tgtEl>
                                          <p:spTgt spid="11"/>
                                        </p:tgtEl>
                                      </p:cBhvr>
                                    </p:animEffect>
                                  </p:childTnLst>
                                </p:cTn>
                              </p:par>
                              <p:par>
                                <p:cTn id="11" presetID="21" presetClass="entr" presetSubtype="8"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heel(8)">
                                      <p:cBhvr>
                                        <p:cTn id="13" dur="3000"/>
                                        <p:tgtEl>
                                          <p:spTgt spid="12"/>
                                        </p:tgtEl>
                                      </p:cBhvr>
                                    </p:animEffect>
                                  </p:childTnLst>
                                </p:cTn>
                              </p:par>
                              <p:par>
                                <p:cTn id="14" presetID="21" presetClass="entr" presetSubtype="8"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heel(8)">
                                      <p:cBhvr>
                                        <p:cTn id="16" dur="3000"/>
                                        <p:tgtEl>
                                          <p:spTgt spid="13"/>
                                        </p:tgtEl>
                                      </p:cBhvr>
                                    </p:animEffect>
                                  </p:childTnLst>
                                </p:cTn>
                              </p:par>
                              <p:par>
                                <p:cTn id="17" presetID="21"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heel(8)">
                                      <p:cBhvr>
                                        <p:cTn id="19" dur="3000"/>
                                        <p:tgtEl>
                                          <p:spTgt spid="14"/>
                                        </p:tgtEl>
                                      </p:cBhvr>
                                    </p:animEffect>
                                  </p:childTnLst>
                                </p:cTn>
                              </p:par>
                              <p:par>
                                <p:cTn id="20" presetID="21" presetClass="entr" presetSubtype="8"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heel(8)">
                                      <p:cBhvr>
                                        <p:cTn id="22" dur="3000"/>
                                        <p:tgtEl>
                                          <p:spTgt spid="15"/>
                                        </p:tgtEl>
                                      </p:cBhvr>
                                    </p:animEffect>
                                  </p:childTnLst>
                                </p:cTn>
                              </p:par>
                              <p:par>
                                <p:cTn id="23" presetID="8" presetClass="emph" presetSubtype="0" fill="hold" nodeType="withEffect">
                                  <p:stCondLst>
                                    <p:cond delay="0"/>
                                  </p:stCondLst>
                                  <p:childTnLst>
                                    <p:animRot by="21600000">
                                      <p:cBhvr>
                                        <p:cTn id="24" dur="3000" fill="hold"/>
                                        <p:tgtEl>
                                          <p:spTgt spid="10"/>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11"/>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12"/>
                                        </p:tgtEl>
                                        <p:attrNameLst>
                                          <p:attrName>r</p:attrName>
                                        </p:attrNameLst>
                                      </p:cBhvr>
                                    </p:animRot>
                                  </p:childTnLst>
                                </p:cTn>
                              </p:par>
                              <p:par>
                                <p:cTn id="29" presetID="8" presetClass="emph" presetSubtype="0" fill="hold" nodeType="withEffect">
                                  <p:stCondLst>
                                    <p:cond delay="0"/>
                                  </p:stCondLst>
                                  <p:childTnLst>
                                    <p:animRot by="-21600000">
                                      <p:cBhvr>
                                        <p:cTn id="30" dur="3000" fill="hold"/>
                                        <p:tgtEl>
                                          <p:spTgt spid="13"/>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14"/>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5"/>
                                        </p:tgtEl>
                                        <p:attrNameLst>
                                          <p:attrName>r</p:attrName>
                                        </p:attrNameLst>
                                      </p:cBhvr>
                                    </p:animRot>
                                  </p:childTnLst>
                                </p:cTn>
                              </p:par>
                              <p:par>
                                <p:cTn id="35" presetID="23" presetClass="entr" presetSubtype="1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3000" fill="hold"/>
                                        <p:tgtEl>
                                          <p:spTgt spid="10"/>
                                        </p:tgtEl>
                                        <p:attrNameLst>
                                          <p:attrName>ppt_w</p:attrName>
                                        </p:attrNameLst>
                                      </p:cBhvr>
                                      <p:tavLst>
                                        <p:tav tm="0">
                                          <p:val>
                                            <p:fltVal val="0"/>
                                          </p:val>
                                        </p:tav>
                                        <p:tav tm="100000">
                                          <p:val>
                                            <p:strVal val="#ppt_w"/>
                                          </p:val>
                                        </p:tav>
                                      </p:tavLst>
                                    </p:anim>
                                    <p:anim calcmode="lin" valueType="num">
                                      <p:cBhvr>
                                        <p:cTn id="38" dur="3000" fill="hold"/>
                                        <p:tgtEl>
                                          <p:spTgt spid="10"/>
                                        </p:tgtEl>
                                        <p:attrNameLst>
                                          <p:attrName>ppt_h</p:attrName>
                                        </p:attrNameLst>
                                      </p:cBhvr>
                                      <p:tavLst>
                                        <p:tav tm="0">
                                          <p:val>
                                            <p:fltVal val="0"/>
                                          </p:val>
                                        </p:tav>
                                        <p:tav tm="100000">
                                          <p:val>
                                            <p:strVal val="#ppt_h"/>
                                          </p:val>
                                        </p:tav>
                                      </p:tavLst>
                                    </p:anim>
                                  </p:childTnLst>
                                </p:cTn>
                              </p:par>
                              <p:par>
                                <p:cTn id="39" presetID="23" presetClass="entr" presetSubtype="16"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p:cTn id="41" dur="3000" fill="hold"/>
                                        <p:tgtEl>
                                          <p:spTgt spid="11"/>
                                        </p:tgtEl>
                                        <p:attrNameLst>
                                          <p:attrName>ppt_w</p:attrName>
                                        </p:attrNameLst>
                                      </p:cBhvr>
                                      <p:tavLst>
                                        <p:tav tm="0">
                                          <p:val>
                                            <p:fltVal val="0"/>
                                          </p:val>
                                        </p:tav>
                                        <p:tav tm="100000">
                                          <p:val>
                                            <p:strVal val="#ppt_w"/>
                                          </p:val>
                                        </p:tav>
                                      </p:tavLst>
                                    </p:anim>
                                    <p:anim calcmode="lin" valueType="num">
                                      <p:cBhvr>
                                        <p:cTn id="42" dur="3000" fill="hold"/>
                                        <p:tgtEl>
                                          <p:spTgt spid="11"/>
                                        </p:tgtEl>
                                        <p:attrNameLst>
                                          <p:attrName>ppt_h</p:attrName>
                                        </p:attrNameLst>
                                      </p:cBhvr>
                                      <p:tavLst>
                                        <p:tav tm="0">
                                          <p:val>
                                            <p:fltVal val="0"/>
                                          </p:val>
                                        </p:tav>
                                        <p:tav tm="100000">
                                          <p:val>
                                            <p:strVal val="#ppt_h"/>
                                          </p:val>
                                        </p:tav>
                                      </p:tavLst>
                                    </p:anim>
                                  </p:childTnLst>
                                </p:cTn>
                              </p:par>
                              <p:par>
                                <p:cTn id="43" presetID="23" presetClass="entr" presetSubtype="1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3000" fill="hold"/>
                                        <p:tgtEl>
                                          <p:spTgt spid="12"/>
                                        </p:tgtEl>
                                        <p:attrNameLst>
                                          <p:attrName>ppt_w</p:attrName>
                                        </p:attrNameLst>
                                      </p:cBhvr>
                                      <p:tavLst>
                                        <p:tav tm="0">
                                          <p:val>
                                            <p:fltVal val="0"/>
                                          </p:val>
                                        </p:tav>
                                        <p:tav tm="100000">
                                          <p:val>
                                            <p:strVal val="#ppt_w"/>
                                          </p:val>
                                        </p:tav>
                                      </p:tavLst>
                                    </p:anim>
                                    <p:anim calcmode="lin" valueType="num">
                                      <p:cBhvr>
                                        <p:cTn id="46" dur="3000" fill="hold"/>
                                        <p:tgtEl>
                                          <p:spTgt spid="12"/>
                                        </p:tgtEl>
                                        <p:attrNameLst>
                                          <p:attrName>ppt_h</p:attrName>
                                        </p:attrNameLst>
                                      </p:cBhvr>
                                      <p:tavLst>
                                        <p:tav tm="0">
                                          <p:val>
                                            <p:fltVal val="0"/>
                                          </p:val>
                                        </p:tav>
                                        <p:tav tm="100000">
                                          <p:val>
                                            <p:strVal val="#ppt_h"/>
                                          </p:val>
                                        </p:tav>
                                      </p:tavLst>
                                    </p:anim>
                                  </p:childTnLst>
                                </p:cTn>
                              </p:par>
                              <p:par>
                                <p:cTn id="47" presetID="23" presetClass="entr" presetSubtype="1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3000" fill="hold"/>
                                        <p:tgtEl>
                                          <p:spTgt spid="13"/>
                                        </p:tgtEl>
                                        <p:attrNameLst>
                                          <p:attrName>ppt_w</p:attrName>
                                        </p:attrNameLst>
                                      </p:cBhvr>
                                      <p:tavLst>
                                        <p:tav tm="0">
                                          <p:val>
                                            <p:fltVal val="0"/>
                                          </p:val>
                                        </p:tav>
                                        <p:tav tm="100000">
                                          <p:val>
                                            <p:strVal val="#ppt_w"/>
                                          </p:val>
                                        </p:tav>
                                      </p:tavLst>
                                    </p:anim>
                                    <p:anim calcmode="lin" valueType="num">
                                      <p:cBhvr>
                                        <p:cTn id="50" dur="3000" fill="hold"/>
                                        <p:tgtEl>
                                          <p:spTgt spid="13"/>
                                        </p:tgtEl>
                                        <p:attrNameLst>
                                          <p:attrName>ppt_h</p:attrName>
                                        </p:attrNameLst>
                                      </p:cBhvr>
                                      <p:tavLst>
                                        <p:tav tm="0">
                                          <p:val>
                                            <p:fltVal val="0"/>
                                          </p:val>
                                        </p:tav>
                                        <p:tav tm="100000">
                                          <p:val>
                                            <p:strVal val="#ppt_h"/>
                                          </p:val>
                                        </p:tav>
                                      </p:tavLst>
                                    </p:anim>
                                  </p:childTnLst>
                                </p:cTn>
                              </p:par>
                              <p:par>
                                <p:cTn id="51" presetID="23" presetClass="entr" presetSubtype="16"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p:cTn id="53" dur="3000" fill="hold"/>
                                        <p:tgtEl>
                                          <p:spTgt spid="14"/>
                                        </p:tgtEl>
                                        <p:attrNameLst>
                                          <p:attrName>ppt_w</p:attrName>
                                        </p:attrNameLst>
                                      </p:cBhvr>
                                      <p:tavLst>
                                        <p:tav tm="0">
                                          <p:val>
                                            <p:fltVal val="0"/>
                                          </p:val>
                                        </p:tav>
                                        <p:tav tm="100000">
                                          <p:val>
                                            <p:strVal val="#ppt_w"/>
                                          </p:val>
                                        </p:tav>
                                      </p:tavLst>
                                    </p:anim>
                                    <p:anim calcmode="lin" valueType="num">
                                      <p:cBhvr>
                                        <p:cTn id="54" dur="3000" fill="hold"/>
                                        <p:tgtEl>
                                          <p:spTgt spid="14"/>
                                        </p:tgtEl>
                                        <p:attrNameLst>
                                          <p:attrName>ppt_h</p:attrName>
                                        </p:attrNameLst>
                                      </p:cBhvr>
                                      <p:tavLst>
                                        <p:tav tm="0">
                                          <p:val>
                                            <p:fltVal val="0"/>
                                          </p:val>
                                        </p:tav>
                                        <p:tav tm="100000">
                                          <p:val>
                                            <p:strVal val="#ppt_h"/>
                                          </p:val>
                                        </p:tav>
                                      </p:tavLst>
                                    </p:anim>
                                  </p:childTnLst>
                                </p:cTn>
                              </p:par>
                              <p:par>
                                <p:cTn id="55" presetID="23" presetClass="entr" presetSubtype="1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p:cTn id="57" dur="3000" fill="hold"/>
                                        <p:tgtEl>
                                          <p:spTgt spid="15"/>
                                        </p:tgtEl>
                                        <p:attrNameLst>
                                          <p:attrName>ppt_w</p:attrName>
                                        </p:attrNameLst>
                                      </p:cBhvr>
                                      <p:tavLst>
                                        <p:tav tm="0">
                                          <p:val>
                                            <p:fltVal val="0"/>
                                          </p:val>
                                        </p:tav>
                                        <p:tav tm="100000">
                                          <p:val>
                                            <p:strVal val="#ppt_w"/>
                                          </p:val>
                                        </p:tav>
                                      </p:tavLst>
                                    </p:anim>
                                    <p:anim calcmode="lin" valueType="num">
                                      <p:cBhvr>
                                        <p:cTn id="58" dur="3000" fill="hold"/>
                                        <p:tgtEl>
                                          <p:spTgt spid="15"/>
                                        </p:tgtEl>
                                        <p:attrNameLst>
                                          <p:attrName>ppt_h</p:attrName>
                                        </p:attrNameLst>
                                      </p:cBhvr>
                                      <p:tavLst>
                                        <p:tav tm="0">
                                          <p:val>
                                            <p:fltVal val="0"/>
                                          </p:val>
                                        </p:tav>
                                        <p:tav tm="100000">
                                          <p:val>
                                            <p:strVal val="#ppt_h"/>
                                          </p:val>
                                        </p:tav>
                                      </p:tavLst>
                                    </p:anim>
                                  </p:childTnLst>
                                </p:cTn>
                              </p:par>
                            </p:childTnLst>
                          </p:cTn>
                        </p:par>
                        <p:par>
                          <p:cTn id="59" fill="hold">
                            <p:stCondLst>
                              <p:cond delay="3000"/>
                            </p:stCondLst>
                            <p:childTnLst>
                              <p:par>
                                <p:cTn id="60" presetID="8" presetClass="emph" presetSubtype="0" fill="hold" nodeType="afterEffect">
                                  <p:stCondLst>
                                    <p:cond delay="0"/>
                                  </p:stCondLst>
                                  <p:childTnLst>
                                    <p:animRot by="21600000">
                                      <p:cBhvr>
                                        <p:cTn id="61" dur="3000" fill="hold"/>
                                        <p:tgtEl>
                                          <p:spTgt spid="10"/>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2"/>
                                        </p:tgtEl>
                                        <p:attrNameLst>
                                          <p:attrName>r</p:attrName>
                                        </p:attrNameLst>
                                      </p:cBhvr>
                                    </p:animRot>
                                  </p:childTnLst>
                                </p:cTn>
                              </p:par>
                              <p:par>
                                <p:cTn id="66" presetID="8" presetClass="emph" presetSubtype="0" fill="hold" nodeType="withEffect">
                                  <p:stCondLst>
                                    <p:cond delay="0"/>
                                  </p:stCondLst>
                                  <p:childTnLst>
                                    <p:animRot by="-5400000">
                                      <p:cBhvr>
                                        <p:cTn id="67" dur="3000" fill="hold"/>
                                        <p:tgtEl>
                                          <p:spTgt spid="13"/>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4"/>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5"/>
                                        </p:tgtEl>
                                        <p:attrNameLst>
                                          <p:attrName>r</p:attrName>
                                        </p:attrNameLst>
                                      </p:cBhvr>
                                    </p:animRot>
                                  </p:childTnLst>
                                </p:cTn>
                              </p:par>
                              <p:par>
                                <p:cTn id="72" presetID="21" presetClass="exit" presetSubtype="4" fill="hold" nodeType="withEffect">
                                  <p:stCondLst>
                                    <p:cond delay="0"/>
                                  </p:stCondLst>
                                  <p:childTnLst>
                                    <p:animEffect transition="out" filter="wheel(4)">
                                      <p:cBhvr>
                                        <p:cTn id="73" dur="3000"/>
                                        <p:tgtEl>
                                          <p:spTgt spid="10"/>
                                        </p:tgtEl>
                                      </p:cBhvr>
                                    </p:animEffect>
                                    <p:set>
                                      <p:cBhvr>
                                        <p:cTn id="74" dur="1" fill="hold">
                                          <p:stCondLst>
                                            <p:cond delay="2999"/>
                                          </p:stCondLst>
                                        </p:cTn>
                                        <p:tgtEl>
                                          <p:spTgt spid="10"/>
                                        </p:tgtEl>
                                        <p:attrNameLst>
                                          <p:attrName>style.visibility</p:attrName>
                                        </p:attrNameLst>
                                      </p:cBhvr>
                                      <p:to>
                                        <p:strVal val="hidden"/>
                                      </p:to>
                                    </p:set>
                                  </p:childTnLst>
                                </p:cTn>
                              </p:par>
                              <p:par>
                                <p:cTn id="75" presetID="21" presetClass="exit" presetSubtype="4" fill="hold" nodeType="withEffect">
                                  <p:stCondLst>
                                    <p:cond delay="0"/>
                                  </p:stCondLst>
                                  <p:childTnLst>
                                    <p:animEffect transition="out" filter="wheel(4)">
                                      <p:cBhvr>
                                        <p:cTn id="76" dur="3000"/>
                                        <p:tgtEl>
                                          <p:spTgt spid="11"/>
                                        </p:tgtEl>
                                      </p:cBhvr>
                                    </p:animEffect>
                                    <p:set>
                                      <p:cBhvr>
                                        <p:cTn id="77" dur="1" fill="hold">
                                          <p:stCondLst>
                                            <p:cond delay="2999"/>
                                          </p:stCondLst>
                                        </p:cTn>
                                        <p:tgtEl>
                                          <p:spTgt spid="11"/>
                                        </p:tgtEl>
                                        <p:attrNameLst>
                                          <p:attrName>style.visibility</p:attrName>
                                        </p:attrNameLst>
                                      </p:cBhvr>
                                      <p:to>
                                        <p:strVal val="hidden"/>
                                      </p:to>
                                    </p:set>
                                  </p:childTnLst>
                                </p:cTn>
                              </p:par>
                              <p:par>
                                <p:cTn id="78" presetID="21" presetClass="exit" presetSubtype="4" fill="hold" nodeType="withEffect">
                                  <p:stCondLst>
                                    <p:cond delay="0"/>
                                  </p:stCondLst>
                                  <p:childTnLst>
                                    <p:animEffect transition="out" filter="wheel(4)">
                                      <p:cBhvr>
                                        <p:cTn id="79" dur="3000"/>
                                        <p:tgtEl>
                                          <p:spTgt spid="12"/>
                                        </p:tgtEl>
                                      </p:cBhvr>
                                    </p:animEffect>
                                    <p:set>
                                      <p:cBhvr>
                                        <p:cTn id="80" dur="1" fill="hold">
                                          <p:stCondLst>
                                            <p:cond delay="2999"/>
                                          </p:stCondLst>
                                        </p:cTn>
                                        <p:tgtEl>
                                          <p:spTgt spid="12"/>
                                        </p:tgtEl>
                                        <p:attrNameLst>
                                          <p:attrName>style.visibility</p:attrName>
                                        </p:attrNameLst>
                                      </p:cBhvr>
                                      <p:to>
                                        <p:strVal val="hidden"/>
                                      </p:to>
                                    </p:set>
                                  </p:childTnLst>
                                </p:cTn>
                              </p:par>
                              <p:par>
                                <p:cTn id="81" presetID="21" presetClass="exit" presetSubtype="4" fill="hold" nodeType="withEffect">
                                  <p:stCondLst>
                                    <p:cond delay="0"/>
                                  </p:stCondLst>
                                  <p:childTnLst>
                                    <p:animEffect transition="out" filter="wheel(4)">
                                      <p:cBhvr>
                                        <p:cTn id="82" dur="3000"/>
                                        <p:tgtEl>
                                          <p:spTgt spid="13"/>
                                        </p:tgtEl>
                                      </p:cBhvr>
                                    </p:animEffect>
                                    <p:set>
                                      <p:cBhvr>
                                        <p:cTn id="83" dur="1" fill="hold">
                                          <p:stCondLst>
                                            <p:cond delay="2999"/>
                                          </p:stCondLst>
                                        </p:cTn>
                                        <p:tgtEl>
                                          <p:spTgt spid="13"/>
                                        </p:tgtEl>
                                        <p:attrNameLst>
                                          <p:attrName>style.visibility</p:attrName>
                                        </p:attrNameLst>
                                      </p:cBhvr>
                                      <p:to>
                                        <p:strVal val="hidden"/>
                                      </p:to>
                                    </p:set>
                                  </p:childTnLst>
                                </p:cTn>
                              </p:par>
                              <p:par>
                                <p:cTn id="84" presetID="21" presetClass="exit" presetSubtype="4" fill="hold" nodeType="withEffect">
                                  <p:stCondLst>
                                    <p:cond delay="0"/>
                                  </p:stCondLst>
                                  <p:childTnLst>
                                    <p:animEffect transition="out" filter="wheel(4)">
                                      <p:cBhvr>
                                        <p:cTn id="85" dur="3000"/>
                                        <p:tgtEl>
                                          <p:spTgt spid="14"/>
                                        </p:tgtEl>
                                      </p:cBhvr>
                                    </p:animEffect>
                                    <p:set>
                                      <p:cBhvr>
                                        <p:cTn id="86" dur="1" fill="hold">
                                          <p:stCondLst>
                                            <p:cond delay="2999"/>
                                          </p:stCondLst>
                                        </p:cTn>
                                        <p:tgtEl>
                                          <p:spTgt spid="14"/>
                                        </p:tgtEl>
                                        <p:attrNameLst>
                                          <p:attrName>style.visibility</p:attrName>
                                        </p:attrNameLst>
                                      </p:cBhvr>
                                      <p:to>
                                        <p:strVal val="hidden"/>
                                      </p:to>
                                    </p:set>
                                  </p:childTnLst>
                                </p:cTn>
                              </p:par>
                              <p:par>
                                <p:cTn id="87" presetID="21" presetClass="exit" presetSubtype="4" fill="hold" nodeType="withEffect">
                                  <p:stCondLst>
                                    <p:cond delay="0"/>
                                  </p:stCondLst>
                                  <p:childTnLst>
                                    <p:animEffect transition="out" filter="wheel(4)">
                                      <p:cBhvr>
                                        <p:cTn id="88" dur="3000"/>
                                        <p:tgtEl>
                                          <p:spTgt spid="15"/>
                                        </p:tgtEl>
                                      </p:cBhvr>
                                    </p:animEffect>
                                    <p:set>
                                      <p:cBhvr>
                                        <p:cTn id="89" dur="1" fill="hold">
                                          <p:stCondLst>
                                            <p:cond delay="2999"/>
                                          </p:stCondLst>
                                        </p:cTn>
                                        <p:tgtEl>
                                          <p:spTgt spid="15"/>
                                        </p:tgtEl>
                                        <p:attrNameLst>
                                          <p:attrName>style.visibility</p:attrName>
                                        </p:attrNameLst>
                                      </p:cBhvr>
                                      <p:to>
                                        <p:strVal val="hidden"/>
                                      </p:to>
                                    </p:set>
                                  </p:childTnLst>
                                </p:cTn>
                              </p:par>
                              <p:par>
                                <p:cTn id="90" presetID="23" presetClass="entr" presetSubtype="288" fill="hold" nodeType="withEffect">
                                  <p:stCondLst>
                                    <p:cond delay="0"/>
                                  </p:stCondLst>
                                  <p:childTnLst>
                                    <p:set>
                                      <p:cBhvr>
                                        <p:cTn id="91" dur="1" fill="hold">
                                          <p:stCondLst>
                                            <p:cond delay="0"/>
                                          </p:stCondLst>
                                        </p:cTn>
                                        <p:tgtEl>
                                          <p:spTgt spid="9"/>
                                        </p:tgtEl>
                                        <p:attrNameLst>
                                          <p:attrName>style.visibility</p:attrName>
                                        </p:attrNameLst>
                                      </p:cBhvr>
                                      <p:to>
                                        <p:strVal val="visible"/>
                                      </p:to>
                                    </p:set>
                                    <p:anim calcmode="lin" valueType="num">
                                      <p:cBhvr>
                                        <p:cTn id="92" dur="4000" fill="hold"/>
                                        <p:tgtEl>
                                          <p:spTgt spid="9"/>
                                        </p:tgtEl>
                                        <p:attrNameLst>
                                          <p:attrName>ppt_w</p:attrName>
                                        </p:attrNameLst>
                                      </p:cBhvr>
                                      <p:tavLst>
                                        <p:tav tm="0">
                                          <p:val>
                                            <p:strVal val="4/3*#ppt_w"/>
                                          </p:val>
                                        </p:tav>
                                        <p:tav tm="100000">
                                          <p:val>
                                            <p:strVal val="#ppt_w"/>
                                          </p:val>
                                        </p:tav>
                                      </p:tavLst>
                                    </p:anim>
                                    <p:anim calcmode="lin" valueType="num">
                                      <p:cBhvr>
                                        <p:cTn id="93" dur="4000" fill="hold"/>
                                        <p:tgtEl>
                                          <p:spTgt spid="9"/>
                                        </p:tgtEl>
                                        <p:attrNameLst>
                                          <p:attrName>ppt_h</p:attrName>
                                        </p:attrNameLst>
                                      </p:cBhvr>
                                      <p:tavLst>
                                        <p:tav tm="0">
                                          <p:val>
                                            <p:strVal val="4/3*#ppt_h"/>
                                          </p:val>
                                        </p:tav>
                                        <p:tav tm="100000">
                                          <p:val>
                                            <p:strVal val="#ppt_h"/>
                                          </p:val>
                                        </p:tav>
                                      </p:tavLst>
                                    </p:anim>
                                  </p:childTnLst>
                                </p:cTn>
                              </p:par>
                              <p:par>
                                <p:cTn id="94" presetID="6" presetClass="entr" presetSubtype="32" fill="hold" nodeType="withEffect">
                                  <p:stCondLst>
                                    <p:cond delay="0"/>
                                  </p:stCondLst>
                                  <p:childTnLst>
                                    <p:set>
                                      <p:cBhvr>
                                        <p:cTn id="95" dur="1" fill="hold">
                                          <p:stCondLst>
                                            <p:cond delay="0"/>
                                          </p:stCondLst>
                                        </p:cTn>
                                        <p:tgtEl>
                                          <p:spTgt spid="9"/>
                                        </p:tgtEl>
                                        <p:attrNameLst>
                                          <p:attrName>style.visibility</p:attrName>
                                        </p:attrNameLst>
                                      </p:cBhvr>
                                      <p:to>
                                        <p:strVal val="visible"/>
                                      </p:to>
                                    </p:set>
                                    <p:animEffect transition="in" filter="circle(out)">
                                      <p:cBhvr>
                                        <p:cTn id="96" dur="3000"/>
                                        <p:tgtEl>
                                          <p:spTgt spid="9"/>
                                        </p:tgtEl>
                                      </p:cBhvr>
                                    </p:animEffect>
                                  </p:childTnLst>
                                </p:cTn>
                              </p:par>
                            </p:childTnLst>
                          </p:cTn>
                        </p:par>
                        <p:par>
                          <p:cTn id="97" fill="hold">
                            <p:stCondLst>
                              <p:cond delay="7000"/>
                            </p:stCondLst>
                            <p:childTnLst>
                              <p:par>
                                <p:cTn id="98" presetID="40" presetClass="entr" presetSubtype="0" fill="hold" grpId="0" nodeType="afterEffect">
                                  <p:stCondLst>
                                    <p:cond delay="0"/>
                                  </p:stCondLst>
                                  <p:iterate type="lt">
                                    <p:tmPct val="10000"/>
                                  </p:iterate>
                                  <p:childTnLst>
                                    <p:set>
                                      <p:cBhvr>
                                        <p:cTn id="99" dur="1" fill="hold">
                                          <p:stCondLst>
                                            <p:cond delay="0"/>
                                          </p:stCondLst>
                                        </p:cTn>
                                        <p:tgtEl>
                                          <p:spTgt spid="16"/>
                                        </p:tgtEl>
                                        <p:attrNameLst>
                                          <p:attrName>style.visibility</p:attrName>
                                        </p:attrNameLst>
                                      </p:cBhvr>
                                      <p:to>
                                        <p:strVal val="visible"/>
                                      </p:to>
                                    </p:set>
                                    <p:animEffect transition="in" filter="fade">
                                      <p:cBhvr>
                                        <p:cTn id="100" dur="1000"/>
                                        <p:tgtEl>
                                          <p:spTgt spid="16"/>
                                        </p:tgtEl>
                                      </p:cBhvr>
                                    </p:animEffect>
                                    <p:anim calcmode="lin" valueType="num">
                                      <p:cBhvr>
                                        <p:cTn id="101" dur="1000" fill="hold"/>
                                        <p:tgtEl>
                                          <p:spTgt spid="16"/>
                                        </p:tgtEl>
                                        <p:attrNameLst>
                                          <p:attrName>ppt_x</p:attrName>
                                        </p:attrNameLst>
                                      </p:cBhvr>
                                      <p:tavLst>
                                        <p:tav tm="0">
                                          <p:val>
                                            <p:strVal val="#ppt_x-.1"/>
                                          </p:val>
                                        </p:tav>
                                        <p:tav tm="100000">
                                          <p:val>
                                            <p:strVal val="#ppt_x"/>
                                          </p:val>
                                        </p:tav>
                                      </p:tavLst>
                                    </p:anim>
                                    <p:anim calcmode="lin" valueType="num">
                                      <p:cBhvr>
                                        <p:cTn id="102"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642.jpg"/>
          <p:cNvPicPr>
            <a:picLocks noChangeAspect="1"/>
          </p:cNvPicPr>
          <p:nvPr/>
        </p:nvPicPr>
        <p:blipFill>
          <a:blip r:embed="rId3" cstate="print"/>
          <a:stretch>
            <a:fillRect/>
          </a:stretch>
        </p:blipFill>
        <p:spPr bwMode="auto">
          <a:xfrm>
            <a:off x="0" y="0"/>
            <a:ext cx="9144000" cy="5143500"/>
          </a:xfrm>
          <a:prstGeom prst="rect">
            <a:avLst/>
          </a:prstGeom>
          <a:noFill/>
          <a:ln w="9525">
            <a:noFill/>
            <a:miter lim="800000"/>
            <a:headEnd/>
            <a:tailEnd/>
          </a:ln>
          <a:scene3d>
            <a:camera prst="orthographicFront"/>
            <a:lightRig rig="threePt" dir="t"/>
          </a:scene3d>
          <a:sp3d>
            <a:bevelT w="254000" h="190500" prst="convex"/>
          </a:sp3d>
        </p:spPr>
      </p:pic>
      <p:sp>
        <p:nvSpPr>
          <p:cNvPr id="43" name="42 Paralelogramo"/>
          <p:cNvSpPr/>
          <p:nvPr/>
        </p:nvSpPr>
        <p:spPr>
          <a:xfrm>
            <a:off x="-323850" y="492919"/>
            <a:ext cx="2016125" cy="3376136"/>
          </a:xfrm>
          <a:prstGeom prst="parallelogram">
            <a:avLst>
              <a:gd name="adj" fmla="val 67668"/>
            </a:avLst>
          </a:prstGeom>
          <a:solidFill>
            <a:schemeClr val="tx2">
              <a:lumMod val="75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2" name="61 Paralelogramo"/>
          <p:cNvSpPr/>
          <p:nvPr/>
        </p:nvSpPr>
        <p:spPr>
          <a:xfrm>
            <a:off x="-180975" y="607219"/>
            <a:ext cx="2089150" cy="3376136"/>
          </a:xfrm>
          <a:prstGeom prst="parallelogram">
            <a:avLst>
              <a:gd name="adj" fmla="val 67668"/>
            </a:avLst>
          </a:prstGeom>
          <a:solidFill>
            <a:schemeClr val="accent6">
              <a:lumMod val="5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3" name="62 Paralelogramo"/>
          <p:cNvSpPr/>
          <p:nvPr/>
        </p:nvSpPr>
        <p:spPr>
          <a:xfrm>
            <a:off x="0" y="721519"/>
            <a:ext cx="2051050" cy="3376136"/>
          </a:xfrm>
          <a:prstGeom prst="parallelogram">
            <a:avLst>
              <a:gd name="adj" fmla="val 67668"/>
            </a:avLst>
          </a:prstGeom>
          <a:solidFill>
            <a:schemeClr val="tx2">
              <a:lumMod val="9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4" name="63 Paralelogramo"/>
          <p:cNvSpPr/>
          <p:nvPr/>
        </p:nvSpPr>
        <p:spPr>
          <a:xfrm>
            <a:off x="179389" y="844392"/>
            <a:ext cx="2016125" cy="3374708"/>
          </a:xfrm>
          <a:prstGeom prst="parallelogram">
            <a:avLst>
              <a:gd name="adj" fmla="val 67668"/>
            </a:avLst>
          </a:prstGeom>
          <a:solidFill>
            <a:schemeClr val="tx1">
              <a:lumMod val="85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3" name="72 Paralelogramo"/>
          <p:cNvSpPr/>
          <p:nvPr/>
        </p:nvSpPr>
        <p:spPr>
          <a:xfrm>
            <a:off x="1908175" y="518637"/>
            <a:ext cx="1943100" cy="3376136"/>
          </a:xfrm>
          <a:prstGeom prst="parallelogram">
            <a:avLst>
              <a:gd name="adj" fmla="val 67668"/>
            </a:avLst>
          </a:prstGeom>
          <a:solidFill>
            <a:schemeClr val="tx2">
              <a:lumMod val="75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4" name="73 Paralelogramo"/>
          <p:cNvSpPr/>
          <p:nvPr/>
        </p:nvSpPr>
        <p:spPr>
          <a:xfrm>
            <a:off x="2051050" y="627222"/>
            <a:ext cx="1944688" cy="3376136"/>
          </a:xfrm>
          <a:prstGeom prst="parallelogram">
            <a:avLst>
              <a:gd name="adj" fmla="val 67668"/>
            </a:avLst>
          </a:prstGeom>
          <a:solidFill>
            <a:schemeClr val="accent6">
              <a:lumMod val="5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5" name="74 Paralelogramo"/>
          <p:cNvSpPr/>
          <p:nvPr/>
        </p:nvSpPr>
        <p:spPr>
          <a:xfrm>
            <a:off x="2195514" y="735807"/>
            <a:ext cx="1944687" cy="3376136"/>
          </a:xfrm>
          <a:prstGeom prst="parallelogram">
            <a:avLst>
              <a:gd name="adj" fmla="val 67668"/>
            </a:avLst>
          </a:prstGeom>
          <a:solidFill>
            <a:schemeClr val="tx2">
              <a:lumMod val="9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6" name="75 Paralelogramo"/>
          <p:cNvSpPr/>
          <p:nvPr/>
        </p:nvSpPr>
        <p:spPr>
          <a:xfrm>
            <a:off x="2339976" y="844392"/>
            <a:ext cx="1952625" cy="3374708"/>
          </a:xfrm>
          <a:prstGeom prst="parallelogram">
            <a:avLst>
              <a:gd name="adj" fmla="val 67668"/>
            </a:avLst>
          </a:prstGeom>
          <a:solidFill>
            <a:schemeClr val="tx1">
              <a:lumMod val="85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1" name="80 Paralelogramo"/>
          <p:cNvSpPr/>
          <p:nvPr/>
        </p:nvSpPr>
        <p:spPr>
          <a:xfrm>
            <a:off x="4140201" y="465773"/>
            <a:ext cx="2087563" cy="3374708"/>
          </a:xfrm>
          <a:prstGeom prst="parallelogram">
            <a:avLst>
              <a:gd name="adj" fmla="val 67668"/>
            </a:avLst>
          </a:prstGeom>
          <a:solidFill>
            <a:schemeClr val="tx2">
              <a:lumMod val="75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2" name="81 Paralelogramo"/>
          <p:cNvSpPr/>
          <p:nvPr/>
        </p:nvSpPr>
        <p:spPr>
          <a:xfrm>
            <a:off x="4284663" y="574358"/>
            <a:ext cx="2159000" cy="3374708"/>
          </a:xfrm>
          <a:prstGeom prst="parallelogram">
            <a:avLst>
              <a:gd name="adj" fmla="val 67668"/>
            </a:avLst>
          </a:prstGeom>
          <a:solidFill>
            <a:schemeClr val="accent6">
              <a:lumMod val="5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3" name="82 Paralelogramo"/>
          <p:cNvSpPr/>
          <p:nvPr/>
        </p:nvSpPr>
        <p:spPr>
          <a:xfrm>
            <a:off x="4427539" y="681514"/>
            <a:ext cx="2160587" cy="3374708"/>
          </a:xfrm>
          <a:prstGeom prst="parallelogram">
            <a:avLst>
              <a:gd name="adj" fmla="val 67668"/>
            </a:avLst>
          </a:prstGeom>
          <a:solidFill>
            <a:schemeClr val="tx2">
              <a:lumMod val="9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4" name="83 Paralelogramo"/>
          <p:cNvSpPr/>
          <p:nvPr/>
        </p:nvSpPr>
        <p:spPr>
          <a:xfrm>
            <a:off x="4572000" y="844392"/>
            <a:ext cx="2160588" cy="3374708"/>
          </a:xfrm>
          <a:prstGeom prst="parallelogram">
            <a:avLst>
              <a:gd name="adj" fmla="val 67668"/>
            </a:avLst>
          </a:prstGeom>
          <a:solidFill>
            <a:schemeClr val="tx1">
              <a:lumMod val="85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7" name="96 Paralelogramo"/>
          <p:cNvSpPr/>
          <p:nvPr/>
        </p:nvSpPr>
        <p:spPr>
          <a:xfrm>
            <a:off x="6948489" y="492919"/>
            <a:ext cx="1800225" cy="3376136"/>
          </a:xfrm>
          <a:prstGeom prst="parallelogram">
            <a:avLst>
              <a:gd name="adj" fmla="val 67668"/>
            </a:avLst>
          </a:prstGeom>
          <a:solidFill>
            <a:schemeClr val="tx2">
              <a:lumMod val="75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8" name="97 Paralelogramo"/>
          <p:cNvSpPr/>
          <p:nvPr/>
        </p:nvSpPr>
        <p:spPr>
          <a:xfrm>
            <a:off x="7092951" y="607219"/>
            <a:ext cx="1800225" cy="3376136"/>
          </a:xfrm>
          <a:prstGeom prst="parallelogram">
            <a:avLst>
              <a:gd name="adj" fmla="val 67668"/>
            </a:avLst>
          </a:prstGeom>
          <a:solidFill>
            <a:schemeClr val="accent6">
              <a:lumMod val="5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9" name="98 Paralelogramo"/>
          <p:cNvSpPr/>
          <p:nvPr/>
        </p:nvSpPr>
        <p:spPr>
          <a:xfrm>
            <a:off x="7235825" y="721519"/>
            <a:ext cx="1728788" cy="3376136"/>
          </a:xfrm>
          <a:prstGeom prst="parallelogram">
            <a:avLst>
              <a:gd name="adj" fmla="val 67668"/>
            </a:avLst>
          </a:prstGeom>
          <a:solidFill>
            <a:schemeClr val="tx2">
              <a:lumMod val="9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0" name="99 Paralelogramo"/>
          <p:cNvSpPr/>
          <p:nvPr/>
        </p:nvSpPr>
        <p:spPr>
          <a:xfrm>
            <a:off x="7380288" y="835819"/>
            <a:ext cx="1763712" cy="3376136"/>
          </a:xfrm>
          <a:prstGeom prst="parallelogram">
            <a:avLst>
              <a:gd name="adj" fmla="val 67668"/>
            </a:avLst>
          </a:prstGeom>
          <a:solidFill>
            <a:schemeClr val="tx1">
              <a:lumMod val="85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9" name="18 CuadroTexto"/>
          <p:cNvSpPr txBox="1"/>
          <p:nvPr/>
        </p:nvSpPr>
        <p:spPr>
          <a:xfrm>
            <a:off x="539553" y="3795886"/>
            <a:ext cx="7920880" cy="1201738"/>
          </a:xfrm>
          <a:prstGeom prst="rect">
            <a:avLst/>
          </a:prstGeom>
          <a:noFill/>
        </p:spPr>
        <p:txBody>
          <a:bodyPr wrap="squar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Paseando llegamos a la Casa de Vacas, ubicada en el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Retiro.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un centro cultural con exposiciones, teatro y conciertos. Se construyó en 1874 como vaquería y despacho de leche, de ahí que todavía se la conozca con este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nombre.</a:t>
            </a:r>
            <a:endParaRPr lang="es-ES"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3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blinds(horizontal)">
                                      <p:cBhvr>
                                        <p:cTn id="7" dur="3000"/>
                                        <p:tgtEl>
                                          <p:spTgt spid="43"/>
                                        </p:tgtEl>
                                      </p:cBhvr>
                                    </p:animEffect>
                                  </p:childTnLst>
                                </p:cTn>
                              </p:par>
                              <p:par>
                                <p:cTn id="8" presetID="2" presetClass="entr" presetSubtype="2" fill="hold" nodeType="withEffect">
                                  <p:stCondLst>
                                    <p:cond delay="0"/>
                                  </p:stCondLst>
                                  <p:childTnLst>
                                    <p:set>
                                      <p:cBhvr>
                                        <p:cTn id="9" dur="1" fill="hold">
                                          <p:stCondLst>
                                            <p:cond delay="0"/>
                                          </p:stCondLst>
                                        </p:cTn>
                                        <p:tgtEl>
                                          <p:spTgt spid="43"/>
                                        </p:tgtEl>
                                        <p:attrNameLst>
                                          <p:attrName>style.visibility</p:attrName>
                                        </p:attrNameLst>
                                      </p:cBhvr>
                                      <p:to>
                                        <p:strVal val="visible"/>
                                      </p:to>
                                    </p:set>
                                    <p:anim calcmode="lin" valueType="num">
                                      <p:cBhvr additive="base">
                                        <p:cTn id="10" dur="3000" fill="hold"/>
                                        <p:tgtEl>
                                          <p:spTgt spid="43"/>
                                        </p:tgtEl>
                                        <p:attrNameLst>
                                          <p:attrName>ppt_x</p:attrName>
                                        </p:attrNameLst>
                                      </p:cBhvr>
                                      <p:tavLst>
                                        <p:tav tm="0">
                                          <p:val>
                                            <p:strVal val="1+#ppt_w/2"/>
                                          </p:val>
                                        </p:tav>
                                        <p:tav tm="100000">
                                          <p:val>
                                            <p:strVal val="#ppt_x"/>
                                          </p:val>
                                        </p:tav>
                                      </p:tavLst>
                                    </p:anim>
                                    <p:anim calcmode="lin" valueType="num">
                                      <p:cBhvr additive="base">
                                        <p:cTn id="11" dur="3000" fill="hold"/>
                                        <p:tgtEl>
                                          <p:spTgt spid="43"/>
                                        </p:tgtEl>
                                        <p:attrNameLst>
                                          <p:attrName>ppt_y</p:attrName>
                                        </p:attrNameLst>
                                      </p:cBhvr>
                                      <p:tavLst>
                                        <p:tav tm="0">
                                          <p:val>
                                            <p:strVal val="#ppt_y"/>
                                          </p:val>
                                        </p:tav>
                                        <p:tav tm="100000">
                                          <p:val>
                                            <p:strVal val="#ppt_y"/>
                                          </p:val>
                                        </p:tav>
                                      </p:tavLst>
                                    </p:anim>
                                  </p:childTnLst>
                                </p:cTn>
                              </p:par>
                              <p:par>
                                <p:cTn id="12" presetID="3" presetClass="entr" presetSubtype="10" fill="hold" nodeType="withEffect">
                                  <p:stCondLst>
                                    <p:cond delay="0"/>
                                  </p:stCondLst>
                                  <p:childTnLst>
                                    <p:set>
                                      <p:cBhvr>
                                        <p:cTn id="13" dur="1" fill="hold">
                                          <p:stCondLst>
                                            <p:cond delay="0"/>
                                          </p:stCondLst>
                                        </p:cTn>
                                        <p:tgtEl>
                                          <p:spTgt spid="62"/>
                                        </p:tgtEl>
                                        <p:attrNameLst>
                                          <p:attrName>style.visibility</p:attrName>
                                        </p:attrNameLst>
                                      </p:cBhvr>
                                      <p:to>
                                        <p:strVal val="visible"/>
                                      </p:to>
                                    </p:set>
                                    <p:animEffect transition="in" filter="blinds(horizontal)">
                                      <p:cBhvr>
                                        <p:cTn id="14" dur="3000"/>
                                        <p:tgtEl>
                                          <p:spTgt spid="62"/>
                                        </p:tgtEl>
                                      </p:cBhvr>
                                    </p:animEffect>
                                  </p:childTnLst>
                                </p:cTn>
                              </p:par>
                              <p:par>
                                <p:cTn id="15" presetID="2" presetClass="entr" presetSubtype="2" fill="hold" nodeType="withEffect">
                                  <p:stCondLst>
                                    <p:cond delay="0"/>
                                  </p:stCondLst>
                                  <p:childTnLst>
                                    <p:set>
                                      <p:cBhvr>
                                        <p:cTn id="16" dur="1" fill="hold">
                                          <p:stCondLst>
                                            <p:cond delay="0"/>
                                          </p:stCondLst>
                                        </p:cTn>
                                        <p:tgtEl>
                                          <p:spTgt spid="62"/>
                                        </p:tgtEl>
                                        <p:attrNameLst>
                                          <p:attrName>style.visibility</p:attrName>
                                        </p:attrNameLst>
                                      </p:cBhvr>
                                      <p:to>
                                        <p:strVal val="visible"/>
                                      </p:to>
                                    </p:set>
                                    <p:anim calcmode="lin" valueType="num">
                                      <p:cBhvr additive="base">
                                        <p:cTn id="17" dur="3000" fill="hold"/>
                                        <p:tgtEl>
                                          <p:spTgt spid="62"/>
                                        </p:tgtEl>
                                        <p:attrNameLst>
                                          <p:attrName>ppt_x</p:attrName>
                                        </p:attrNameLst>
                                      </p:cBhvr>
                                      <p:tavLst>
                                        <p:tav tm="0">
                                          <p:val>
                                            <p:strVal val="1+#ppt_w/2"/>
                                          </p:val>
                                        </p:tav>
                                        <p:tav tm="100000">
                                          <p:val>
                                            <p:strVal val="#ppt_x"/>
                                          </p:val>
                                        </p:tav>
                                      </p:tavLst>
                                    </p:anim>
                                    <p:anim calcmode="lin" valueType="num">
                                      <p:cBhvr additive="base">
                                        <p:cTn id="18" dur="3000" fill="hold"/>
                                        <p:tgtEl>
                                          <p:spTgt spid="62"/>
                                        </p:tgtEl>
                                        <p:attrNameLst>
                                          <p:attrName>ppt_y</p:attrName>
                                        </p:attrNameLst>
                                      </p:cBhvr>
                                      <p:tavLst>
                                        <p:tav tm="0">
                                          <p:val>
                                            <p:strVal val="#ppt_y"/>
                                          </p:val>
                                        </p:tav>
                                        <p:tav tm="100000">
                                          <p:val>
                                            <p:strVal val="#ppt_y"/>
                                          </p:val>
                                        </p:tav>
                                      </p:tavLst>
                                    </p:anim>
                                  </p:childTnLst>
                                </p:cTn>
                              </p:par>
                              <p:par>
                                <p:cTn id="19" presetID="3" presetClass="entr" presetSubtype="10" fill="hold" nodeType="withEffect">
                                  <p:stCondLst>
                                    <p:cond delay="0"/>
                                  </p:stCondLst>
                                  <p:childTnLst>
                                    <p:set>
                                      <p:cBhvr>
                                        <p:cTn id="20" dur="1" fill="hold">
                                          <p:stCondLst>
                                            <p:cond delay="0"/>
                                          </p:stCondLst>
                                        </p:cTn>
                                        <p:tgtEl>
                                          <p:spTgt spid="63"/>
                                        </p:tgtEl>
                                        <p:attrNameLst>
                                          <p:attrName>style.visibility</p:attrName>
                                        </p:attrNameLst>
                                      </p:cBhvr>
                                      <p:to>
                                        <p:strVal val="visible"/>
                                      </p:to>
                                    </p:set>
                                    <p:animEffect transition="in" filter="blinds(horizontal)">
                                      <p:cBhvr>
                                        <p:cTn id="21" dur="3000"/>
                                        <p:tgtEl>
                                          <p:spTgt spid="63"/>
                                        </p:tgtEl>
                                      </p:cBhvr>
                                    </p:animEffect>
                                  </p:childTnLst>
                                </p:cTn>
                              </p:par>
                              <p:par>
                                <p:cTn id="22" presetID="2" presetClass="entr" presetSubtype="2" fill="hold" nodeType="withEffect">
                                  <p:stCondLst>
                                    <p:cond delay="0"/>
                                  </p:stCondLst>
                                  <p:childTnLst>
                                    <p:set>
                                      <p:cBhvr>
                                        <p:cTn id="23" dur="1" fill="hold">
                                          <p:stCondLst>
                                            <p:cond delay="0"/>
                                          </p:stCondLst>
                                        </p:cTn>
                                        <p:tgtEl>
                                          <p:spTgt spid="63"/>
                                        </p:tgtEl>
                                        <p:attrNameLst>
                                          <p:attrName>style.visibility</p:attrName>
                                        </p:attrNameLst>
                                      </p:cBhvr>
                                      <p:to>
                                        <p:strVal val="visible"/>
                                      </p:to>
                                    </p:set>
                                    <p:anim calcmode="lin" valueType="num">
                                      <p:cBhvr additive="base">
                                        <p:cTn id="24" dur="3000" fill="hold"/>
                                        <p:tgtEl>
                                          <p:spTgt spid="63"/>
                                        </p:tgtEl>
                                        <p:attrNameLst>
                                          <p:attrName>ppt_x</p:attrName>
                                        </p:attrNameLst>
                                      </p:cBhvr>
                                      <p:tavLst>
                                        <p:tav tm="0">
                                          <p:val>
                                            <p:strVal val="1+#ppt_w/2"/>
                                          </p:val>
                                        </p:tav>
                                        <p:tav tm="100000">
                                          <p:val>
                                            <p:strVal val="#ppt_x"/>
                                          </p:val>
                                        </p:tav>
                                      </p:tavLst>
                                    </p:anim>
                                    <p:anim calcmode="lin" valueType="num">
                                      <p:cBhvr additive="base">
                                        <p:cTn id="25" dur="3000" fill="hold"/>
                                        <p:tgtEl>
                                          <p:spTgt spid="63"/>
                                        </p:tgtEl>
                                        <p:attrNameLst>
                                          <p:attrName>ppt_y</p:attrName>
                                        </p:attrNameLst>
                                      </p:cBhvr>
                                      <p:tavLst>
                                        <p:tav tm="0">
                                          <p:val>
                                            <p:strVal val="#ppt_y"/>
                                          </p:val>
                                        </p:tav>
                                        <p:tav tm="100000">
                                          <p:val>
                                            <p:strVal val="#ppt_y"/>
                                          </p:val>
                                        </p:tav>
                                      </p:tavLst>
                                    </p:anim>
                                  </p:childTnLst>
                                </p:cTn>
                              </p:par>
                              <p:par>
                                <p:cTn id="26" presetID="3" presetClass="entr" presetSubtype="10" fill="hold" nodeType="withEffect">
                                  <p:stCondLst>
                                    <p:cond delay="0"/>
                                  </p:stCondLst>
                                  <p:childTnLst>
                                    <p:set>
                                      <p:cBhvr>
                                        <p:cTn id="27" dur="1" fill="hold">
                                          <p:stCondLst>
                                            <p:cond delay="0"/>
                                          </p:stCondLst>
                                        </p:cTn>
                                        <p:tgtEl>
                                          <p:spTgt spid="64"/>
                                        </p:tgtEl>
                                        <p:attrNameLst>
                                          <p:attrName>style.visibility</p:attrName>
                                        </p:attrNameLst>
                                      </p:cBhvr>
                                      <p:to>
                                        <p:strVal val="visible"/>
                                      </p:to>
                                    </p:set>
                                    <p:animEffect transition="in" filter="blinds(horizontal)">
                                      <p:cBhvr>
                                        <p:cTn id="28" dur="3000"/>
                                        <p:tgtEl>
                                          <p:spTgt spid="64"/>
                                        </p:tgtEl>
                                      </p:cBhvr>
                                    </p:animEffect>
                                  </p:childTnLst>
                                </p:cTn>
                              </p:par>
                              <p:par>
                                <p:cTn id="29" presetID="2" presetClass="entr" presetSubtype="2" fill="hold" nodeType="withEffect">
                                  <p:stCondLst>
                                    <p:cond delay="0"/>
                                  </p:stCondLst>
                                  <p:childTnLst>
                                    <p:set>
                                      <p:cBhvr>
                                        <p:cTn id="30" dur="1" fill="hold">
                                          <p:stCondLst>
                                            <p:cond delay="0"/>
                                          </p:stCondLst>
                                        </p:cTn>
                                        <p:tgtEl>
                                          <p:spTgt spid="64"/>
                                        </p:tgtEl>
                                        <p:attrNameLst>
                                          <p:attrName>style.visibility</p:attrName>
                                        </p:attrNameLst>
                                      </p:cBhvr>
                                      <p:to>
                                        <p:strVal val="visible"/>
                                      </p:to>
                                    </p:set>
                                    <p:anim calcmode="lin" valueType="num">
                                      <p:cBhvr additive="base">
                                        <p:cTn id="31" dur="3000" fill="hold"/>
                                        <p:tgtEl>
                                          <p:spTgt spid="64"/>
                                        </p:tgtEl>
                                        <p:attrNameLst>
                                          <p:attrName>ppt_x</p:attrName>
                                        </p:attrNameLst>
                                      </p:cBhvr>
                                      <p:tavLst>
                                        <p:tav tm="0">
                                          <p:val>
                                            <p:strVal val="1+#ppt_w/2"/>
                                          </p:val>
                                        </p:tav>
                                        <p:tav tm="100000">
                                          <p:val>
                                            <p:strVal val="#ppt_x"/>
                                          </p:val>
                                        </p:tav>
                                      </p:tavLst>
                                    </p:anim>
                                    <p:anim calcmode="lin" valueType="num">
                                      <p:cBhvr additive="base">
                                        <p:cTn id="32" dur="3000" fill="hold"/>
                                        <p:tgtEl>
                                          <p:spTgt spid="64"/>
                                        </p:tgtEl>
                                        <p:attrNameLst>
                                          <p:attrName>ppt_y</p:attrName>
                                        </p:attrNameLst>
                                      </p:cBhvr>
                                      <p:tavLst>
                                        <p:tav tm="0">
                                          <p:val>
                                            <p:strVal val="#ppt_y"/>
                                          </p:val>
                                        </p:tav>
                                        <p:tav tm="100000">
                                          <p:val>
                                            <p:strVal val="#ppt_y"/>
                                          </p:val>
                                        </p:tav>
                                      </p:tavLst>
                                    </p:anim>
                                  </p:childTnLst>
                                </p:cTn>
                              </p:par>
                              <p:par>
                                <p:cTn id="33" presetID="3" presetClass="entr" presetSubtype="10" fill="hold" nodeType="withEffect">
                                  <p:stCondLst>
                                    <p:cond delay="0"/>
                                  </p:stCondLst>
                                  <p:childTnLst>
                                    <p:set>
                                      <p:cBhvr>
                                        <p:cTn id="34" dur="1" fill="hold">
                                          <p:stCondLst>
                                            <p:cond delay="0"/>
                                          </p:stCondLst>
                                        </p:cTn>
                                        <p:tgtEl>
                                          <p:spTgt spid="73"/>
                                        </p:tgtEl>
                                        <p:attrNameLst>
                                          <p:attrName>style.visibility</p:attrName>
                                        </p:attrNameLst>
                                      </p:cBhvr>
                                      <p:to>
                                        <p:strVal val="visible"/>
                                      </p:to>
                                    </p:set>
                                    <p:animEffect transition="in" filter="blinds(horizontal)">
                                      <p:cBhvr>
                                        <p:cTn id="35" dur="3000"/>
                                        <p:tgtEl>
                                          <p:spTgt spid="73"/>
                                        </p:tgtEl>
                                      </p:cBhvr>
                                    </p:animEffect>
                                  </p:childTnLst>
                                </p:cTn>
                              </p:par>
                              <p:par>
                                <p:cTn id="36" presetID="2" presetClass="entr" presetSubtype="2" fill="hold" nodeType="withEffect">
                                  <p:stCondLst>
                                    <p:cond delay="0"/>
                                  </p:stCondLst>
                                  <p:childTnLst>
                                    <p:set>
                                      <p:cBhvr>
                                        <p:cTn id="37" dur="1" fill="hold">
                                          <p:stCondLst>
                                            <p:cond delay="0"/>
                                          </p:stCondLst>
                                        </p:cTn>
                                        <p:tgtEl>
                                          <p:spTgt spid="73"/>
                                        </p:tgtEl>
                                        <p:attrNameLst>
                                          <p:attrName>style.visibility</p:attrName>
                                        </p:attrNameLst>
                                      </p:cBhvr>
                                      <p:to>
                                        <p:strVal val="visible"/>
                                      </p:to>
                                    </p:set>
                                    <p:anim calcmode="lin" valueType="num">
                                      <p:cBhvr additive="base">
                                        <p:cTn id="38" dur="3000" fill="hold"/>
                                        <p:tgtEl>
                                          <p:spTgt spid="73"/>
                                        </p:tgtEl>
                                        <p:attrNameLst>
                                          <p:attrName>ppt_x</p:attrName>
                                        </p:attrNameLst>
                                      </p:cBhvr>
                                      <p:tavLst>
                                        <p:tav tm="0">
                                          <p:val>
                                            <p:strVal val="1+#ppt_w/2"/>
                                          </p:val>
                                        </p:tav>
                                        <p:tav tm="100000">
                                          <p:val>
                                            <p:strVal val="#ppt_x"/>
                                          </p:val>
                                        </p:tav>
                                      </p:tavLst>
                                    </p:anim>
                                    <p:anim calcmode="lin" valueType="num">
                                      <p:cBhvr additive="base">
                                        <p:cTn id="39" dur="3000" fill="hold"/>
                                        <p:tgtEl>
                                          <p:spTgt spid="73"/>
                                        </p:tgtEl>
                                        <p:attrNameLst>
                                          <p:attrName>ppt_y</p:attrName>
                                        </p:attrNameLst>
                                      </p:cBhvr>
                                      <p:tavLst>
                                        <p:tav tm="0">
                                          <p:val>
                                            <p:strVal val="#ppt_y"/>
                                          </p:val>
                                        </p:tav>
                                        <p:tav tm="100000">
                                          <p:val>
                                            <p:strVal val="#ppt_y"/>
                                          </p:val>
                                        </p:tav>
                                      </p:tavLst>
                                    </p:anim>
                                  </p:childTnLst>
                                </p:cTn>
                              </p:par>
                              <p:par>
                                <p:cTn id="40" presetID="3" presetClass="entr" presetSubtype="10" fill="hold" nodeType="withEffect">
                                  <p:stCondLst>
                                    <p:cond delay="0"/>
                                  </p:stCondLst>
                                  <p:childTnLst>
                                    <p:set>
                                      <p:cBhvr>
                                        <p:cTn id="41" dur="1" fill="hold">
                                          <p:stCondLst>
                                            <p:cond delay="0"/>
                                          </p:stCondLst>
                                        </p:cTn>
                                        <p:tgtEl>
                                          <p:spTgt spid="74"/>
                                        </p:tgtEl>
                                        <p:attrNameLst>
                                          <p:attrName>style.visibility</p:attrName>
                                        </p:attrNameLst>
                                      </p:cBhvr>
                                      <p:to>
                                        <p:strVal val="visible"/>
                                      </p:to>
                                    </p:set>
                                    <p:animEffect transition="in" filter="blinds(horizontal)">
                                      <p:cBhvr>
                                        <p:cTn id="42" dur="3000"/>
                                        <p:tgtEl>
                                          <p:spTgt spid="74"/>
                                        </p:tgtEl>
                                      </p:cBhvr>
                                    </p:animEffect>
                                  </p:childTnLst>
                                </p:cTn>
                              </p:par>
                              <p:par>
                                <p:cTn id="43" presetID="2" presetClass="entr" presetSubtype="2" fill="hold" nodeType="withEffect">
                                  <p:stCondLst>
                                    <p:cond delay="0"/>
                                  </p:stCondLst>
                                  <p:childTnLst>
                                    <p:set>
                                      <p:cBhvr>
                                        <p:cTn id="44" dur="1" fill="hold">
                                          <p:stCondLst>
                                            <p:cond delay="0"/>
                                          </p:stCondLst>
                                        </p:cTn>
                                        <p:tgtEl>
                                          <p:spTgt spid="74"/>
                                        </p:tgtEl>
                                        <p:attrNameLst>
                                          <p:attrName>style.visibility</p:attrName>
                                        </p:attrNameLst>
                                      </p:cBhvr>
                                      <p:to>
                                        <p:strVal val="visible"/>
                                      </p:to>
                                    </p:set>
                                    <p:anim calcmode="lin" valueType="num">
                                      <p:cBhvr additive="base">
                                        <p:cTn id="45" dur="3000" fill="hold"/>
                                        <p:tgtEl>
                                          <p:spTgt spid="74"/>
                                        </p:tgtEl>
                                        <p:attrNameLst>
                                          <p:attrName>ppt_x</p:attrName>
                                        </p:attrNameLst>
                                      </p:cBhvr>
                                      <p:tavLst>
                                        <p:tav tm="0">
                                          <p:val>
                                            <p:strVal val="1+#ppt_w/2"/>
                                          </p:val>
                                        </p:tav>
                                        <p:tav tm="100000">
                                          <p:val>
                                            <p:strVal val="#ppt_x"/>
                                          </p:val>
                                        </p:tav>
                                      </p:tavLst>
                                    </p:anim>
                                    <p:anim calcmode="lin" valueType="num">
                                      <p:cBhvr additive="base">
                                        <p:cTn id="46" dur="3000" fill="hold"/>
                                        <p:tgtEl>
                                          <p:spTgt spid="74"/>
                                        </p:tgtEl>
                                        <p:attrNameLst>
                                          <p:attrName>ppt_y</p:attrName>
                                        </p:attrNameLst>
                                      </p:cBhvr>
                                      <p:tavLst>
                                        <p:tav tm="0">
                                          <p:val>
                                            <p:strVal val="#ppt_y"/>
                                          </p:val>
                                        </p:tav>
                                        <p:tav tm="100000">
                                          <p:val>
                                            <p:strVal val="#ppt_y"/>
                                          </p:val>
                                        </p:tav>
                                      </p:tavLst>
                                    </p:anim>
                                  </p:childTnLst>
                                </p:cTn>
                              </p:par>
                              <p:par>
                                <p:cTn id="47" presetID="3" presetClass="entr" presetSubtype="10" fill="hold" nodeType="withEffect">
                                  <p:stCondLst>
                                    <p:cond delay="0"/>
                                  </p:stCondLst>
                                  <p:childTnLst>
                                    <p:set>
                                      <p:cBhvr>
                                        <p:cTn id="48" dur="1" fill="hold">
                                          <p:stCondLst>
                                            <p:cond delay="0"/>
                                          </p:stCondLst>
                                        </p:cTn>
                                        <p:tgtEl>
                                          <p:spTgt spid="75"/>
                                        </p:tgtEl>
                                        <p:attrNameLst>
                                          <p:attrName>style.visibility</p:attrName>
                                        </p:attrNameLst>
                                      </p:cBhvr>
                                      <p:to>
                                        <p:strVal val="visible"/>
                                      </p:to>
                                    </p:set>
                                    <p:animEffect transition="in" filter="blinds(horizontal)">
                                      <p:cBhvr>
                                        <p:cTn id="49" dur="3000"/>
                                        <p:tgtEl>
                                          <p:spTgt spid="75"/>
                                        </p:tgtEl>
                                      </p:cBhvr>
                                    </p:animEffect>
                                  </p:childTnLst>
                                </p:cTn>
                              </p:par>
                              <p:par>
                                <p:cTn id="50" presetID="2" presetClass="entr" presetSubtype="2" fill="hold" nodeType="withEffect">
                                  <p:stCondLst>
                                    <p:cond delay="0"/>
                                  </p:stCondLst>
                                  <p:childTnLst>
                                    <p:set>
                                      <p:cBhvr>
                                        <p:cTn id="51" dur="1" fill="hold">
                                          <p:stCondLst>
                                            <p:cond delay="0"/>
                                          </p:stCondLst>
                                        </p:cTn>
                                        <p:tgtEl>
                                          <p:spTgt spid="75"/>
                                        </p:tgtEl>
                                        <p:attrNameLst>
                                          <p:attrName>style.visibility</p:attrName>
                                        </p:attrNameLst>
                                      </p:cBhvr>
                                      <p:to>
                                        <p:strVal val="visible"/>
                                      </p:to>
                                    </p:set>
                                    <p:anim calcmode="lin" valueType="num">
                                      <p:cBhvr additive="base">
                                        <p:cTn id="52" dur="3000" fill="hold"/>
                                        <p:tgtEl>
                                          <p:spTgt spid="75"/>
                                        </p:tgtEl>
                                        <p:attrNameLst>
                                          <p:attrName>ppt_x</p:attrName>
                                        </p:attrNameLst>
                                      </p:cBhvr>
                                      <p:tavLst>
                                        <p:tav tm="0">
                                          <p:val>
                                            <p:strVal val="1+#ppt_w/2"/>
                                          </p:val>
                                        </p:tav>
                                        <p:tav tm="100000">
                                          <p:val>
                                            <p:strVal val="#ppt_x"/>
                                          </p:val>
                                        </p:tav>
                                      </p:tavLst>
                                    </p:anim>
                                    <p:anim calcmode="lin" valueType="num">
                                      <p:cBhvr additive="base">
                                        <p:cTn id="53" dur="3000" fill="hold"/>
                                        <p:tgtEl>
                                          <p:spTgt spid="75"/>
                                        </p:tgtEl>
                                        <p:attrNameLst>
                                          <p:attrName>ppt_y</p:attrName>
                                        </p:attrNameLst>
                                      </p:cBhvr>
                                      <p:tavLst>
                                        <p:tav tm="0">
                                          <p:val>
                                            <p:strVal val="#ppt_y"/>
                                          </p:val>
                                        </p:tav>
                                        <p:tav tm="100000">
                                          <p:val>
                                            <p:strVal val="#ppt_y"/>
                                          </p:val>
                                        </p:tav>
                                      </p:tavLst>
                                    </p:anim>
                                  </p:childTnLst>
                                </p:cTn>
                              </p:par>
                              <p:par>
                                <p:cTn id="54" presetID="3" presetClass="entr" presetSubtype="10" fill="hold" nodeType="withEffect">
                                  <p:stCondLst>
                                    <p:cond delay="0"/>
                                  </p:stCondLst>
                                  <p:childTnLst>
                                    <p:set>
                                      <p:cBhvr>
                                        <p:cTn id="55" dur="1" fill="hold">
                                          <p:stCondLst>
                                            <p:cond delay="0"/>
                                          </p:stCondLst>
                                        </p:cTn>
                                        <p:tgtEl>
                                          <p:spTgt spid="76"/>
                                        </p:tgtEl>
                                        <p:attrNameLst>
                                          <p:attrName>style.visibility</p:attrName>
                                        </p:attrNameLst>
                                      </p:cBhvr>
                                      <p:to>
                                        <p:strVal val="visible"/>
                                      </p:to>
                                    </p:set>
                                    <p:animEffect transition="in" filter="blinds(horizontal)">
                                      <p:cBhvr>
                                        <p:cTn id="56" dur="3000"/>
                                        <p:tgtEl>
                                          <p:spTgt spid="76"/>
                                        </p:tgtEl>
                                      </p:cBhvr>
                                    </p:animEffect>
                                  </p:childTnLst>
                                </p:cTn>
                              </p:par>
                              <p:par>
                                <p:cTn id="57" presetID="2" presetClass="entr" presetSubtype="2" fill="hold" nodeType="withEffect">
                                  <p:stCondLst>
                                    <p:cond delay="0"/>
                                  </p:stCondLst>
                                  <p:childTnLst>
                                    <p:set>
                                      <p:cBhvr>
                                        <p:cTn id="58" dur="1" fill="hold">
                                          <p:stCondLst>
                                            <p:cond delay="0"/>
                                          </p:stCondLst>
                                        </p:cTn>
                                        <p:tgtEl>
                                          <p:spTgt spid="76"/>
                                        </p:tgtEl>
                                        <p:attrNameLst>
                                          <p:attrName>style.visibility</p:attrName>
                                        </p:attrNameLst>
                                      </p:cBhvr>
                                      <p:to>
                                        <p:strVal val="visible"/>
                                      </p:to>
                                    </p:set>
                                    <p:anim calcmode="lin" valueType="num">
                                      <p:cBhvr additive="base">
                                        <p:cTn id="59" dur="3000" fill="hold"/>
                                        <p:tgtEl>
                                          <p:spTgt spid="76"/>
                                        </p:tgtEl>
                                        <p:attrNameLst>
                                          <p:attrName>ppt_x</p:attrName>
                                        </p:attrNameLst>
                                      </p:cBhvr>
                                      <p:tavLst>
                                        <p:tav tm="0">
                                          <p:val>
                                            <p:strVal val="1+#ppt_w/2"/>
                                          </p:val>
                                        </p:tav>
                                        <p:tav tm="100000">
                                          <p:val>
                                            <p:strVal val="#ppt_x"/>
                                          </p:val>
                                        </p:tav>
                                      </p:tavLst>
                                    </p:anim>
                                    <p:anim calcmode="lin" valueType="num">
                                      <p:cBhvr additive="base">
                                        <p:cTn id="60" dur="3000" fill="hold"/>
                                        <p:tgtEl>
                                          <p:spTgt spid="76"/>
                                        </p:tgtEl>
                                        <p:attrNameLst>
                                          <p:attrName>ppt_y</p:attrName>
                                        </p:attrNameLst>
                                      </p:cBhvr>
                                      <p:tavLst>
                                        <p:tav tm="0">
                                          <p:val>
                                            <p:strVal val="#ppt_y"/>
                                          </p:val>
                                        </p:tav>
                                        <p:tav tm="100000">
                                          <p:val>
                                            <p:strVal val="#ppt_y"/>
                                          </p:val>
                                        </p:tav>
                                      </p:tavLst>
                                    </p:anim>
                                  </p:childTnLst>
                                </p:cTn>
                              </p:par>
                              <p:par>
                                <p:cTn id="61" presetID="3" presetClass="entr" presetSubtype="10" fill="hold" nodeType="withEffect">
                                  <p:stCondLst>
                                    <p:cond delay="0"/>
                                  </p:stCondLst>
                                  <p:childTnLst>
                                    <p:set>
                                      <p:cBhvr>
                                        <p:cTn id="62" dur="1" fill="hold">
                                          <p:stCondLst>
                                            <p:cond delay="0"/>
                                          </p:stCondLst>
                                        </p:cTn>
                                        <p:tgtEl>
                                          <p:spTgt spid="81"/>
                                        </p:tgtEl>
                                        <p:attrNameLst>
                                          <p:attrName>style.visibility</p:attrName>
                                        </p:attrNameLst>
                                      </p:cBhvr>
                                      <p:to>
                                        <p:strVal val="visible"/>
                                      </p:to>
                                    </p:set>
                                    <p:animEffect transition="in" filter="blinds(horizontal)">
                                      <p:cBhvr>
                                        <p:cTn id="63" dur="3000"/>
                                        <p:tgtEl>
                                          <p:spTgt spid="81"/>
                                        </p:tgtEl>
                                      </p:cBhvr>
                                    </p:animEffect>
                                  </p:childTnLst>
                                </p:cTn>
                              </p:par>
                              <p:par>
                                <p:cTn id="64" presetID="2" presetClass="entr" presetSubtype="2" fill="hold" nodeType="withEffect">
                                  <p:stCondLst>
                                    <p:cond delay="0"/>
                                  </p:stCondLst>
                                  <p:childTnLst>
                                    <p:set>
                                      <p:cBhvr>
                                        <p:cTn id="65" dur="1" fill="hold">
                                          <p:stCondLst>
                                            <p:cond delay="0"/>
                                          </p:stCondLst>
                                        </p:cTn>
                                        <p:tgtEl>
                                          <p:spTgt spid="81"/>
                                        </p:tgtEl>
                                        <p:attrNameLst>
                                          <p:attrName>style.visibility</p:attrName>
                                        </p:attrNameLst>
                                      </p:cBhvr>
                                      <p:to>
                                        <p:strVal val="visible"/>
                                      </p:to>
                                    </p:set>
                                    <p:anim calcmode="lin" valueType="num">
                                      <p:cBhvr additive="base">
                                        <p:cTn id="66" dur="3000" fill="hold"/>
                                        <p:tgtEl>
                                          <p:spTgt spid="81"/>
                                        </p:tgtEl>
                                        <p:attrNameLst>
                                          <p:attrName>ppt_x</p:attrName>
                                        </p:attrNameLst>
                                      </p:cBhvr>
                                      <p:tavLst>
                                        <p:tav tm="0">
                                          <p:val>
                                            <p:strVal val="1+#ppt_w/2"/>
                                          </p:val>
                                        </p:tav>
                                        <p:tav tm="100000">
                                          <p:val>
                                            <p:strVal val="#ppt_x"/>
                                          </p:val>
                                        </p:tav>
                                      </p:tavLst>
                                    </p:anim>
                                    <p:anim calcmode="lin" valueType="num">
                                      <p:cBhvr additive="base">
                                        <p:cTn id="67" dur="3000" fill="hold"/>
                                        <p:tgtEl>
                                          <p:spTgt spid="81"/>
                                        </p:tgtEl>
                                        <p:attrNameLst>
                                          <p:attrName>ppt_y</p:attrName>
                                        </p:attrNameLst>
                                      </p:cBhvr>
                                      <p:tavLst>
                                        <p:tav tm="0">
                                          <p:val>
                                            <p:strVal val="#ppt_y"/>
                                          </p:val>
                                        </p:tav>
                                        <p:tav tm="100000">
                                          <p:val>
                                            <p:strVal val="#ppt_y"/>
                                          </p:val>
                                        </p:tav>
                                      </p:tavLst>
                                    </p:anim>
                                  </p:childTnLst>
                                </p:cTn>
                              </p:par>
                              <p:par>
                                <p:cTn id="68" presetID="3" presetClass="entr" presetSubtype="10" fill="hold" nodeType="with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blinds(horizontal)">
                                      <p:cBhvr>
                                        <p:cTn id="70" dur="3000"/>
                                        <p:tgtEl>
                                          <p:spTgt spid="82"/>
                                        </p:tgtEl>
                                      </p:cBhvr>
                                    </p:animEffect>
                                  </p:childTnLst>
                                </p:cTn>
                              </p:par>
                              <p:par>
                                <p:cTn id="71" presetID="2" presetClass="entr" presetSubtype="2" fill="hold" nodeType="withEffect">
                                  <p:stCondLst>
                                    <p:cond delay="0"/>
                                  </p:stCondLst>
                                  <p:childTnLst>
                                    <p:set>
                                      <p:cBhvr>
                                        <p:cTn id="72" dur="1" fill="hold">
                                          <p:stCondLst>
                                            <p:cond delay="0"/>
                                          </p:stCondLst>
                                        </p:cTn>
                                        <p:tgtEl>
                                          <p:spTgt spid="82"/>
                                        </p:tgtEl>
                                        <p:attrNameLst>
                                          <p:attrName>style.visibility</p:attrName>
                                        </p:attrNameLst>
                                      </p:cBhvr>
                                      <p:to>
                                        <p:strVal val="visible"/>
                                      </p:to>
                                    </p:set>
                                    <p:anim calcmode="lin" valueType="num">
                                      <p:cBhvr additive="base">
                                        <p:cTn id="73" dur="3000" fill="hold"/>
                                        <p:tgtEl>
                                          <p:spTgt spid="82"/>
                                        </p:tgtEl>
                                        <p:attrNameLst>
                                          <p:attrName>ppt_x</p:attrName>
                                        </p:attrNameLst>
                                      </p:cBhvr>
                                      <p:tavLst>
                                        <p:tav tm="0">
                                          <p:val>
                                            <p:strVal val="1+#ppt_w/2"/>
                                          </p:val>
                                        </p:tav>
                                        <p:tav tm="100000">
                                          <p:val>
                                            <p:strVal val="#ppt_x"/>
                                          </p:val>
                                        </p:tav>
                                      </p:tavLst>
                                    </p:anim>
                                    <p:anim calcmode="lin" valueType="num">
                                      <p:cBhvr additive="base">
                                        <p:cTn id="74" dur="3000" fill="hold"/>
                                        <p:tgtEl>
                                          <p:spTgt spid="82"/>
                                        </p:tgtEl>
                                        <p:attrNameLst>
                                          <p:attrName>ppt_y</p:attrName>
                                        </p:attrNameLst>
                                      </p:cBhvr>
                                      <p:tavLst>
                                        <p:tav tm="0">
                                          <p:val>
                                            <p:strVal val="#ppt_y"/>
                                          </p:val>
                                        </p:tav>
                                        <p:tav tm="100000">
                                          <p:val>
                                            <p:strVal val="#ppt_y"/>
                                          </p:val>
                                        </p:tav>
                                      </p:tavLst>
                                    </p:anim>
                                  </p:childTnLst>
                                </p:cTn>
                              </p:par>
                              <p:par>
                                <p:cTn id="75" presetID="3" presetClass="entr" presetSubtype="10" fill="hold" nodeType="withEffect">
                                  <p:stCondLst>
                                    <p:cond delay="0"/>
                                  </p:stCondLst>
                                  <p:childTnLst>
                                    <p:set>
                                      <p:cBhvr>
                                        <p:cTn id="76" dur="1" fill="hold">
                                          <p:stCondLst>
                                            <p:cond delay="0"/>
                                          </p:stCondLst>
                                        </p:cTn>
                                        <p:tgtEl>
                                          <p:spTgt spid="83"/>
                                        </p:tgtEl>
                                        <p:attrNameLst>
                                          <p:attrName>style.visibility</p:attrName>
                                        </p:attrNameLst>
                                      </p:cBhvr>
                                      <p:to>
                                        <p:strVal val="visible"/>
                                      </p:to>
                                    </p:set>
                                    <p:animEffect transition="in" filter="blinds(horizontal)">
                                      <p:cBhvr>
                                        <p:cTn id="77" dur="3000"/>
                                        <p:tgtEl>
                                          <p:spTgt spid="83"/>
                                        </p:tgtEl>
                                      </p:cBhvr>
                                    </p:animEffect>
                                  </p:childTnLst>
                                </p:cTn>
                              </p:par>
                              <p:par>
                                <p:cTn id="78" presetID="2" presetClass="entr" presetSubtype="2" fill="hold" nodeType="withEffect">
                                  <p:stCondLst>
                                    <p:cond delay="0"/>
                                  </p:stCondLst>
                                  <p:childTnLst>
                                    <p:set>
                                      <p:cBhvr>
                                        <p:cTn id="79" dur="1" fill="hold">
                                          <p:stCondLst>
                                            <p:cond delay="0"/>
                                          </p:stCondLst>
                                        </p:cTn>
                                        <p:tgtEl>
                                          <p:spTgt spid="83"/>
                                        </p:tgtEl>
                                        <p:attrNameLst>
                                          <p:attrName>style.visibility</p:attrName>
                                        </p:attrNameLst>
                                      </p:cBhvr>
                                      <p:to>
                                        <p:strVal val="visible"/>
                                      </p:to>
                                    </p:set>
                                    <p:anim calcmode="lin" valueType="num">
                                      <p:cBhvr additive="base">
                                        <p:cTn id="80" dur="3000" fill="hold"/>
                                        <p:tgtEl>
                                          <p:spTgt spid="83"/>
                                        </p:tgtEl>
                                        <p:attrNameLst>
                                          <p:attrName>ppt_x</p:attrName>
                                        </p:attrNameLst>
                                      </p:cBhvr>
                                      <p:tavLst>
                                        <p:tav tm="0">
                                          <p:val>
                                            <p:strVal val="1+#ppt_w/2"/>
                                          </p:val>
                                        </p:tav>
                                        <p:tav tm="100000">
                                          <p:val>
                                            <p:strVal val="#ppt_x"/>
                                          </p:val>
                                        </p:tav>
                                      </p:tavLst>
                                    </p:anim>
                                    <p:anim calcmode="lin" valueType="num">
                                      <p:cBhvr additive="base">
                                        <p:cTn id="81" dur="3000" fill="hold"/>
                                        <p:tgtEl>
                                          <p:spTgt spid="83"/>
                                        </p:tgtEl>
                                        <p:attrNameLst>
                                          <p:attrName>ppt_y</p:attrName>
                                        </p:attrNameLst>
                                      </p:cBhvr>
                                      <p:tavLst>
                                        <p:tav tm="0">
                                          <p:val>
                                            <p:strVal val="#ppt_y"/>
                                          </p:val>
                                        </p:tav>
                                        <p:tav tm="100000">
                                          <p:val>
                                            <p:strVal val="#ppt_y"/>
                                          </p:val>
                                        </p:tav>
                                      </p:tavLst>
                                    </p:anim>
                                  </p:childTnLst>
                                </p:cTn>
                              </p:par>
                              <p:par>
                                <p:cTn id="82" presetID="3" presetClass="entr" presetSubtype="10" fill="hold" nodeType="withEffect">
                                  <p:stCondLst>
                                    <p:cond delay="0"/>
                                  </p:stCondLst>
                                  <p:childTnLst>
                                    <p:set>
                                      <p:cBhvr>
                                        <p:cTn id="83" dur="1" fill="hold">
                                          <p:stCondLst>
                                            <p:cond delay="0"/>
                                          </p:stCondLst>
                                        </p:cTn>
                                        <p:tgtEl>
                                          <p:spTgt spid="84"/>
                                        </p:tgtEl>
                                        <p:attrNameLst>
                                          <p:attrName>style.visibility</p:attrName>
                                        </p:attrNameLst>
                                      </p:cBhvr>
                                      <p:to>
                                        <p:strVal val="visible"/>
                                      </p:to>
                                    </p:set>
                                    <p:animEffect transition="in" filter="blinds(horizontal)">
                                      <p:cBhvr>
                                        <p:cTn id="84" dur="3000"/>
                                        <p:tgtEl>
                                          <p:spTgt spid="84"/>
                                        </p:tgtEl>
                                      </p:cBhvr>
                                    </p:animEffect>
                                  </p:childTnLst>
                                </p:cTn>
                              </p:par>
                              <p:par>
                                <p:cTn id="85" presetID="2" presetClass="entr" presetSubtype="2" fill="hold" nodeType="withEffect">
                                  <p:stCondLst>
                                    <p:cond delay="0"/>
                                  </p:stCondLst>
                                  <p:childTnLst>
                                    <p:set>
                                      <p:cBhvr>
                                        <p:cTn id="86" dur="1" fill="hold">
                                          <p:stCondLst>
                                            <p:cond delay="0"/>
                                          </p:stCondLst>
                                        </p:cTn>
                                        <p:tgtEl>
                                          <p:spTgt spid="84"/>
                                        </p:tgtEl>
                                        <p:attrNameLst>
                                          <p:attrName>style.visibility</p:attrName>
                                        </p:attrNameLst>
                                      </p:cBhvr>
                                      <p:to>
                                        <p:strVal val="visible"/>
                                      </p:to>
                                    </p:set>
                                    <p:anim calcmode="lin" valueType="num">
                                      <p:cBhvr additive="base">
                                        <p:cTn id="87" dur="3000" fill="hold"/>
                                        <p:tgtEl>
                                          <p:spTgt spid="84"/>
                                        </p:tgtEl>
                                        <p:attrNameLst>
                                          <p:attrName>ppt_x</p:attrName>
                                        </p:attrNameLst>
                                      </p:cBhvr>
                                      <p:tavLst>
                                        <p:tav tm="0">
                                          <p:val>
                                            <p:strVal val="1+#ppt_w/2"/>
                                          </p:val>
                                        </p:tav>
                                        <p:tav tm="100000">
                                          <p:val>
                                            <p:strVal val="#ppt_x"/>
                                          </p:val>
                                        </p:tav>
                                      </p:tavLst>
                                    </p:anim>
                                    <p:anim calcmode="lin" valueType="num">
                                      <p:cBhvr additive="base">
                                        <p:cTn id="88" dur="3000" fill="hold"/>
                                        <p:tgtEl>
                                          <p:spTgt spid="84"/>
                                        </p:tgtEl>
                                        <p:attrNameLst>
                                          <p:attrName>ppt_y</p:attrName>
                                        </p:attrNameLst>
                                      </p:cBhvr>
                                      <p:tavLst>
                                        <p:tav tm="0">
                                          <p:val>
                                            <p:strVal val="#ppt_y"/>
                                          </p:val>
                                        </p:tav>
                                        <p:tav tm="100000">
                                          <p:val>
                                            <p:strVal val="#ppt_y"/>
                                          </p:val>
                                        </p:tav>
                                      </p:tavLst>
                                    </p:anim>
                                  </p:childTnLst>
                                </p:cTn>
                              </p:par>
                              <p:par>
                                <p:cTn id="89" presetID="3" presetClass="entr" presetSubtype="10" fill="hold" nodeType="withEffect">
                                  <p:stCondLst>
                                    <p:cond delay="0"/>
                                  </p:stCondLst>
                                  <p:childTnLst>
                                    <p:set>
                                      <p:cBhvr>
                                        <p:cTn id="90" dur="1" fill="hold">
                                          <p:stCondLst>
                                            <p:cond delay="0"/>
                                          </p:stCondLst>
                                        </p:cTn>
                                        <p:tgtEl>
                                          <p:spTgt spid="97"/>
                                        </p:tgtEl>
                                        <p:attrNameLst>
                                          <p:attrName>style.visibility</p:attrName>
                                        </p:attrNameLst>
                                      </p:cBhvr>
                                      <p:to>
                                        <p:strVal val="visible"/>
                                      </p:to>
                                    </p:set>
                                    <p:animEffect transition="in" filter="blinds(horizontal)">
                                      <p:cBhvr>
                                        <p:cTn id="91" dur="3000"/>
                                        <p:tgtEl>
                                          <p:spTgt spid="97"/>
                                        </p:tgtEl>
                                      </p:cBhvr>
                                    </p:animEffect>
                                  </p:childTnLst>
                                </p:cTn>
                              </p:par>
                              <p:par>
                                <p:cTn id="92" presetID="2" presetClass="entr" presetSubtype="2" fill="hold" nodeType="withEffect">
                                  <p:stCondLst>
                                    <p:cond delay="0"/>
                                  </p:stCondLst>
                                  <p:childTnLst>
                                    <p:set>
                                      <p:cBhvr>
                                        <p:cTn id="93" dur="1" fill="hold">
                                          <p:stCondLst>
                                            <p:cond delay="0"/>
                                          </p:stCondLst>
                                        </p:cTn>
                                        <p:tgtEl>
                                          <p:spTgt spid="97"/>
                                        </p:tgtEl>
                                        <p:attrNameLst>
                                          <p:attrName>style.visibility</p:attrName>
                                        </p:attrNameLst>
                                      </p:cBhvr>
                                      <p:to>
                                        <p:strVal val="visible"/>
                                      </p:to>
                                    </p:set>
                                    <p:anim calcmode="lin" valueType="num">
                                      <p:cBhvr additive="base">
                                        <p:cTn id="94" dur="3000" fill="hold"/>
                                        <p:tgtEl>
                                          <p:spTgt spid="97"/>
                                        </p:tgtEl>
                                        <p:attrNameLst>
                                          <p:attrName>ppt_x</p:attrName>
                                        </p:attrNameLst>
                                      </p:cBhvr>
                                      <p:tavLst>
                                        <p:tav tm="0">
                                          <p:val>
                                            <p:strVal val="1+#ppt_w/2"/>
                                          </p:val>
                                        </p:tav>
                                        <p:tav tm="100000">
                                          <p:val>
                                            <p:strVal val="#ppt_x"/>
                                          </p:val>
                                        </p:tav>
                                      </p:tavLst>
                                    </p:anim>
                                    <p:anim calcmode="lin" valueType="num">
                                      <p:cBhvr additive="base">
                                        <p:cTn id="95" dur="3000" fill="hold"/>
                                        <p:tgtEl>
                                          <p:spTgt spid="97"/>
                                        </p:tgtEl>
                                        <p:attrNameLst>
                                          <p:attrName>ppt_y</p:attrName>
                                        </p:attrNameLst>
                                      </p:cBhvr>
                                      <p:tavLst>
                                        <p:tav tm="0">
                                          <p:val>
                                            <p:strVal val="#ppt_y"/>
                                          </p:val>
                                        </p:tav>
                                        <p:tav tm="100000">
                                          <p:val>
                                            <p:strVal val="#ppt_y"/>
                                          </p:val>
                                        </p:tav>
                                      </p:tavLst>
                                    </p:anim>
                                  </p:childTnLst>
                                </p:cTn>
                              </p:par>
                              <p:par>
                                <p:cTn id="96" presetID="3" presetClass="entr" presetSubtype="10" fill="hold" nodeType="withEffect">
                                  <p:stCondLst>
                                    <p:cond delay="0"/>
                                  </p:stCondLst>
                                  <p:childTnLst>
                                    <p:set>
                                      <p:cBhvr>
                                        <p:cTn id="97" dur="1" fill="hold">
                                          <p:stCondLst>
                                            <p:cond delay="0"/>
                                          </p:stCondLst>
                                        </p:cTn>
                                        <p:tgtEl>
                                          <p:spTgt spid="98"/>
                                        </p:tgtEl>
                                        <p:attrNameLst>
                                          <p:attrName>style.visibility</p:attrName>
                                        </p:attrNameLst>
                                      </p:cBhvr>
                                      <p:to>
                                        <p:strVal val="visible"/>
                                      </p:to>
                                    </p:set>
                                    <p:animEffect transition="in" filter="blinds(horizontal)">
                                      <p:cBhvr>
                                        <p:cTn id="98" dur="3000"/>
                                        <p:tgtEl>
                                          <p:spTgt spid="98"/>
                                        </p:tgtEl>
                                      </p:cBhvr>
                                    </p:animEffect>
                                  </p:childTnLst>
                                </p:cTn>
                              </p:par>
                              <p:par>
                                <p:cTn id="99" presetID="2" presetClass="entr" presetSubtype="2" fill="hold" nodeType="withEffect">
                                  <p:stCondLst>
                                    <p:cond delay="0"/>
                                  </p:stCondLst>
                                  <p:childTnLst>
                                    <p:set>
                                      <p:cBhvr>
                                        <p:cTn id="100" dur="1" fill="hold">
                                          <p:stCondLst>
                                            <p:cond delay="0"/>
                                          </p:stCondLst>
                                        </p:cTn>
                                        <p:tgtEl>
                                          <p:spTgt spid="98"/>
                                        </p:tgtEl>
                                        <p:attrNameLst>
                                          <p:attrName>style.visibility</p:attrName>
                                        </p:attrNameLst>
                                      </p:cBhvr>
                                      <p:to>
                                        <p:strVal val="visible"/>
                                      </p:to>
                                    </p:set>
                                    <p:anim calcmode="lin" valueType="num">
                                      <p:cBhvr additive="base">
                                        <p:cTn id="101" dur="3000" fill="hold"/>
                                        <p:tgtEl>
                                          <p:spTgt spid="98"/>
                                        </p:tgtEl>
                                        <p:attrNameLst>
                                          <p:attrName>ppt_x</p:attrName>
                                        </p:attrNameLst>
                                      </p:cBhvr>
                                      <p:tavLst>
                                        <p:tav tm="0">
                                          <p:val>
                                            <p:strVal val="1+#ppt_w/2"/>
                                          </p:val>
                                        </p:tav>
                                        <p:tav tm="100000">
                                          <p:val>
                                            <p:strVal val="#ppt_x"/>
                                          </p:val>
                                        </p:tav>
                                      </p:tavLst>
                                    </p:anim>
                                    <p:anim calcmode="lin" valueType="num">
                                      <p:cBhvr additive="base">
                                        <p:cTn id="102" dur="3000" fill="hold"/>
                                        <p:tgtEl>
                                          <p:spTgt spid="98"/>
                                        </p:tgtEl>
                                        <p:attrNameLst>
                                          <p:attrName>ppt_y</p:attrName>
                                        </p:attrNameLst>
                                      </p:cBhvr>
                                      <p:tavLst>
                                        <p:tav tm="0">
                                          <p:val>
                                            <p:strVal val="#ppt_y"/>
                                          </p:val>
                                        </p:tav>
                                        <p:tav tm="100000">
                                          <p:val>
                                            <p:strVal val="#ppt_y"/>
                                          </p:val>
                                        </p:tav>
                                      </p:tavLst>
                                    </p:anim>
                                  </p:childTnLst>
                                </p:cTn>
                              </p:par>
                              <p:par>
                                <p:cTn id="103" presetID="3" presetClass="entr" presetSubtype="10" fill="hold" nodeType="withEffect">
                                  <p:stCondLst>
                                    <p:cond delay="0"/>
                                  </p:stCondLst>
                                  <p:childTnLst>
                                    <p:set>
                                      <p:cBhvr>
                                        <p:cTn id="104" dur="1" fill="hold">
                                          <p:stCondLst>
                                            <p:cond delay="0"/>
                                          </p:stCondLst>
                                        </p:cTn>
                                        <p:tgtEl>
                                          <p:spTgt spid="99"/>
                                        </p:tgtEl>
                                        <p:attrNameLst>
                                          <p:attrName>style.visibility</p:attrName>
                                        </p:attrNameLst>
                                      </p:cBhvr>
                                      <p:to>
                                        <p:strVal val="visible"/>
                                      </p:to>
                                    </p:set>
                                    <p:animEffect transition="in" filter="blinds(horizontal)">
                                      <p:cBhvr>
                                        <p:cTn id="105" dur="3000"/>
                                        <p:tgtEl>
                                          <p:spTgt spid="99"/>
                                        </p:tgtEl>
                                      </p:cBhvr>
                                    </p:animEffect>
                                  </p:childTnLst>
                                </p:cTn>
                              </p:par>
                              <p:par>
                                <p:cTn id="106" presetID="2" presetClass="entr" presetSubtype="2" fill="hold" nodeType="withEffect">
                                  <p:stCondLst>
                                    <p:cond delay="0"/>
                                  </p:stCondLst>
                                  <p:childTnLst>
                                    <p:set>
                                      <p:cBhvr>
                                        <p:cTn id="107" dur="1" fill="hold">
                                          <p:stCondLst>
                                            <p:cond delay="0"/>
                                          </p:stCondLst>
                                        </p:cTn>
                                        <p:tgtEl>
                                          <p:spTgt spid="99"/>
                                        </p:tgtEl>
                                        <p:attrNameLst>
                                          <p:attrName>style.visibility</p:attrName>
                                        </p:attrNameLst>
                                      </p:cBhvr>
                                      <p:to>
                                        <p:strVal val="visible"/>
                                      </p:to>
                                    </p:set>
                                    <p:anim calcmode="lin" valueType="num">
                                      <p:cBhvr additive="base">
                                        <p:cTn id="108" dur="3000" fill="hold"/>
                                        <p:tgtEl>
                                          <p:spTgt spid="99"/>
                                        </p:tgtEl>
                                        <p:attrNameLst>
                                          <p:attrName>ppt_x</p:attrName>
                                        </p:attrNameLst>
                                      </p:cBhvr>
                                      <p:tavLst>
                                        <p:tav tm="0">
                                          <p:val>
                                            <p:strVal val="1+#ppt_w/2"/>
                                          </p:val>
                                        </p:tav>
                                        <p:tav tm="100000">
                                          <p:val>
                                            <p:strVal val="#ppt_x"/>
                                          </p:val>
                                        </p:tav>
                                      </p:tavLst>
                                    </p:anim>
                                    <p:anim calcmode="lin" valueType="num">
                                      <p:cBhvr additive="base">
                                        <p:cTn id="109" dur="3000" fill="hold"/>
                                        <p:tgtEl>
                                          <p:spTgt spid="99"/>
                                        </p:tgtEl>
                                        <p:attrNameLst>
                                          <p:attrName>ppt_y</p:attrName>
                                        </p:attrNameLst>
                                      </p:cBhvr>
                                      <p:tavLst>
                                        <p:tav tm="0">
                                          <p:val>
                                            <p:strVal val="#ppt_y"/>
                                          </p:val>
                                        </p:tav>
                                        <p:tav tm="100000">
                                          <p:val>
                                            <p:strVal val="#ppt_y"/>
                                          </p:val>
                                        </p:tav>
                                      </p:tavLst>
                                    </p:anim>
                                  </p:childTnLst>
                                </p:cTn>
                              </p:par>
                              <p:par>
                                <p:cTn id="110" presetID="3" presetClass="entr" presetSubtype="10" fill="hold" nodeType="withEffect">
                                  <p:stCondLst>
                                    <p:cond delay="0"/>
                                  </p:stCondLst>
                                  <p:childTnLst>
                                    <p:set>
                                      <p:cBhvr>
                                        <p:cTn id="111" dur="1" fill="hold">
                                          <p:stCondLst>
                                            <p:cond delay="0"/>
                                          </p:stCondLst>
                                        </p:cTn>
                                        <p:tgtEl>
                                          <p:spTgt spid="100"/>
                                        </p:tgtEl>
                                        <p:attrNameLst>
                                          <p:attrName>style.visibility</p:attrName>
                                        </p:attrNameLst>
                                      </p:cBhvr>
                                      <p:to>
                                        <p:strVal val="visible"/>
                                      </p:to>
                                    </p:set>
                                    <p:animEffect transition="in" filter="blinds(horizontal)">
                                      <p:cBhvr>
                                        <p:cTn id="112" dur="3000"/>
                                        <p:tgtEl>
                                          <p:spTgt spid="100"/>
                                        </p:tgtEl>
                                      </p:cBhvr>
                                    </p:animEffect>
                                  </p:childTnLst>
                                </p:cTn>
                              </p:par>
                              <p:par>
                                <p:cTn id="113" presetID="2" presetClass="entr" presetSubtype="2" fill="hold" nodeType="withEffect">
                                  <p:stCondLst>
                                    <p:cond delay="0"/>
                                  </p:stCondLst>
                                  <p:childTnLst>
                                    <p:set>
                                      <p:cBhvr>
                                        <p:cTn id="114" dur="1" fill="hold">
                                          <p:stCondLst>
                                            <p:cond delay="0"/>
                                          </p:stCondLst>
                                        </p:cTn>
                                        <p:tgtEl>
                                          <p:spTgt spid="100"/>
                                        </p:tgtEl>
                                        <p:attrNameLst>
                                          <p:attrName>style.visibility</p:attrName>
                                        </p:attrNameLst>
                                      </p:cBhvr>
                                      <p:to>
                                        <p:strVal val="visible"/>
                                      </p:to>
                                    </p:set>
                                    <p:anim calcmode="lin" valueType="num">
                                      <p:cBhvr additive="base">
                                        <p:cTn id="115" dur="3000" fill="hold"/>
                                        <p:tgtEl>
                                          <p:spTgt spid="100"/>
                                        </p:tgtEl>
                                        <p:attrNameLst>
                                          <p:attrName>ppt_x</p:attrName>
                                        </p:attrNameLst>
                                      </p:cBhvr>
                                      <p:tavLst>
                                        <p:tav tm="0">
                                          <p:val>
                                            <p:strVal val="1+#ppt_w/2"/>
                                          </p:val>
                                        </p:tav>
                                        <p:tav tm="100000">
                                          <p:val>
                                            <p:strVal val="#ppt_x"/>
                                          </p:val>
                                        </p:tav>
                                      </p:tavLst>
                                    </p:anim>
                                    <p:anim calcmode="lin" valueType="num">
                                      <p:cBhvr additive="base">
                                        <p:cTn id="116" dur="3000" fill="hold"/>
                                        <p:tgtEl>
                                          <p:spTgt spid="100"/>
                                        </p:tgtEl>
                                        <p:attrNameLst>
                                          <p:attrName>ppt_y</p:attrName>
                                        </p:attrNameLst>
                                      </p:cBhvr>
                                      <p:tavLst>
                                        <p:tav tm="0">
                                          <p:val>
                                            <p:strVal val="#ppt_y"/>
                                          </p:val>
                                        </p:tav>
                                        <p:tav tm="100000">
                                          <p:val>
                                            <p:strVal val="#ppt_y"/>
                                          </p:val>
                                        </p:tav>
                                      </p:tavLst>
                                    </p:anim>
                                  </p:childTnLst>
                                </p:cTn>
                              </p:par>
                              <p:par>
                                <p:cTn id="117" presetID="8" presetClass="emph" presetSubtype="0" fill="hold" nodeType="withEffect">
                                  <p:stCondLst>
                                    <p:cond delay="0"/>
                                  </p:stCondLst>
                                  <p:childTnLst>
                                    <p:animRot by="21600000">
                                      <p:cBhvr>
                                        <p:cTn id="118" dur="3000" fill="hold"/>
                                        <p:tgtEl>
                                          <p:spTgt spid="43"/>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62"/>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6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64"/>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73"/>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74"/>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75"/>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76"/>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81"/>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82"/>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83"/>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84"/>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97"/>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98"/>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99"/>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100"/>
                                        </p:tgtEl>
                                        <p:attrNameLst>
                                          <p:attrName>r</p:attrName>
                                        </p:attrNameLst>
                                      </p:cBhvr>
                                    </p:animRot>
                                  </p:childTnLst>
                                </p:cTn>
                              </p:par>
                            </p:childTnLst>
                          </p:cTn>
                        </p:par>
                        <p:par>
                          <p:cTn id="149" fill="hold">
                            <p:stCondLst>
                              <p:cond delay="3000"/>
                            </p:stCondLst>
                            <p:childTnLst>
                              <p:par>
                                <p:cTn id="150" presetID="16" presetClass="exit" presetSubtype="42" fill="hold" nodeType="afterEffect">
                                  <p:stCondLst>
                                    <p:cond delay="0"/>
                                  </p:stCondLst>
                                  <p:childTnLst>
                                    <p:animEffect transition="out" filter="barn(outHorizontal)">
                                      <p:cBhvr>
                                        <p:cTn id="151" dur="3000"/>
                                        <p:tgtEl>
                                          <p:spTgt spid="43"/>
                                        </p:tgtEl>
                                      </p:cBhvr>
                                    </p:animEffect>
                                    <p:set>
                                      <p:cBhvr>
                                        <p:cTn id="152" dur="1" fill="hold">
                                          <p:stCondLst>
                                            <p:cond delay="2999"/>
                                          </p:stCondLst>
                                        </p:cTn>
                                        <p:tgtEl>
                                          <p:spTgt spid="43"/>
                                        </p:tgtEl>
                                        <p:attrNameLst>
                                          <p:attrName>style.visibility</p:attrName>
                                        </p:attrNameLst>
                                      </p:cBhvr>
                                      <p:to>
                                        <p:strVal val="hidden"/>
                                      </p:to>
                                    </p:set>
                                  </p:childTnLst>
                                </p:cTn>
                              </p:par>
                              <p:par>
                                <p:cTn id="153" presetID="16" presetClass="exit" presetSubtype="42" fill="hold" nodeType="withEffect">
                                  <p:stCondLst>
                                    <p:cond delay="0"/>
                                  </p:stCondLst>
                                  <p:childTnLst>
                                    <p:animEffect transition="out" filter="barn(outHorizontal)">
                                      <p:cBhvr>
                                        <p:cTn id="154" dur="3000"/>
                                        <p:tgtEl>
                                          <p:spTgt spid="62"/>
                                        </p:tgtEl>
                                      </p:cBhvr>
                                    </p:animEffect>
                                    <p:set>
                                      <p:cBhvr>
                                        <p:cTn id="155" dur="1" fill="hold">
                                          <p:stCondLst>
                                            <p:cond delay="2999"/>
                                          </p:stCondLst>
                                        </p:cTn>
                                        <p:tgtEl>
                                          <p:spTgt spid="62"/>
                                        </p:tgtEl>
                                        <p:attrNameLst>
                                          <p:attrName>style.visibility</p:attrName>
                                        </p:attrNameLst>
                                      </p:cBhvr>
                                      <p:to>
                                        <p:strVal val="hidden"/>
                                      </p:to>
                                    </p:set>
                                  </p:childTnLst>
                                </p:cTn>
                              </p:par>
                              <p:par>
                                <p:cTn id="156" presetID="16" presetClass="exit" presetSubtype="42" fill="hold" nodeType="withEffect">
                                  <p:stCondLst>
                                    <p:cond delay="0"/>
                                  </p:stCondLst>
                                  <p:childTnLst>
                                    <p:animEffect transition="out" filter="barn(outHorizontal)">
                                      <p:cBhvr>
                                        <p:cTn id="157" dur="3000"/>
                                        <p:tgtEl>
                                          <p:spTgt spid="63"/>
                                        </p:tgtEl>
                                      </p:cBhvr>
                                    </p:animEffect>
                                    <p:set>
                                      <p:cBhvr>
                                        <p:cTn id="158" dur="1" fill="hold">
                                          <p:stCondLst>
                                            <p:cond delay="2999"/>
                                          </p:stCondLst>
                                        </p:cTn>
                                        <p:tgtEl>
                                          <p:spTgt spid="63"/>
                                        </p:tgtEl>
                                        <p:attrNameLst>
                                          <p:attrName>style.visibility</p:attrName>
                                        </p:attrNameLst>
                                      </p:cBhvr>
                                      <p:to>
                                        <p:strVal val="hidden"/>
                                      </p:to>
                                    </p:set>
                                  </p:childTnLst>
                                </p:cTn>
                              </p:par>
                              <p:par>
                                <p:cTn id="159" presetID="16" presetClass="exit" presetSubtype="42" fill="hold" nodeType="withEffect">
                                  <p:stCondLst>
                                    <p:cond delay="0"/>
                                  </p:stCondLst>
                                  <p:childTnLst>
                                    <p:animEffect transition="out" filter="barn(outHorizontal)">
                                      <p:cBhvr>
                                        <p:cTn id="160" dur="3000"/>
                                        <p:tgtEl>
                                          <p:spTgt spid="64"/>
                                        </p:tgtEl>
                                      </p:cBhvr>
                                    </p:animEffect>
                                    <p:set>
                                      <p:cBhvr>
                                        <p:cTn id="161" dur="1" fill="hold">
                                          <p:stCondLst>
                                            <p:cond delay="2999"/>
                                          </p:stCondLst>
                                        </p:cTn>
                                        <p:tgtEl>
                                          <p:spTgt spid="64"/>
                                        </p:tgtEl>
                                        <p:attrNameLst>
                                          <p:attrName>style.visibility</p:attrName>
                                        </p:attrNameLst>
                                      </p:cBhvr>
                                      <p:to>
                                        <p:strVal val="hidden"/>
                                      </p:to>
                                    </p:set>
                                  </p:childTnLst>
                                </p:cTn>
                              </p:par>
                              <p:par>
                                <p:cTn id="162" presetID="16" presetClass="exit" presetSubtype="42" fill="hold" nodeType="withEffect">
                                  <p:stCondLst>
                                    <p:cond delay="0"/>
                                  </p:stCondLst>
                                  <p:childTnLst>
                                    <p:animEffect transition="out" filter="barn(outHorizontal)">
                                      <p:cBhvr>
                                        <p:cTn id="163" dur="3000"/>
                                        <p:tgtEl>
                                          <p:spTgt spid="73"/>
                                        </p:tgtEl>
                                      </p:cBhvr>
                                    </p:animEffect>
                                    <p:set>
                                      <p:cBhvr>
                                        <p:cTn id="164" dur="1" fill="hold">
                                          <p:stCondLst>
                                            <p:cond delay="2999"/>
                                          </p:stCondLst>
                                        </p:cTn>
                                        <p:tgtEl>
                                          <p:spTgt spid="73"/>
                                        </p:tgtEl>
                                        <p:attrNameLst>
                                          <p:attrName>style.visibility</p:attrName>
                                        </p:attrNameLst>
                                      </p:cBhvr>
                                      <p:to>
                                        <p:strVal val="hidden"/>
                                      </p:to>
                                    </p:set>
                                  </p:childTnLst>
                                </p:cTn>
                              </p:par>
                              <p:par>
                                <p:cTn id="165" presetID="16" presetClass="exit" presetSubtype="42" fill="hold" nodeType="withEffect">
                                  <p:stCondLst>
                                    <p:cond delay="0"/>
                                  </p:stCondLst>
                                  <p:childTnLst>
                                    <p:animEffect transition="out" filter="barn(outHorizontal)">
                                      <p:cBhvr>
                                        <p:cTn id="166" dur="3000"/>
                                        <p:tgtEl>
                                          <p:spTgt spid="74"/>
                                        </p:tgtEl>
                                      </p:cBhvr>
                                    </p:animEffect>
                                    <p:set>
                                      <p:cBhvr>
                                        <p:cTn id="167" dur="1" fill="hold">
                                          <p:stCondLst>
                                            <p:cond delay="2999"/>
                                          </p:stCondLst>
                                        </p:cTn>
                                        <p:tgtEl>
                                          <p:spTgt spid="74"/>
                                        </p:tgtEl>
                                        <p:attrNameLst>
                                          <p:attrName>style.visibility</p:attrName>
                                        </p:attrNameLst>
                                      </p:cBhvr>
                                      <p:to>
                                        <p:strVal val="hidden"/>
                                      </p:to>
                                    </p:set>
                                  </p:childTnLst>
                                </p:cTn>
                              </p:par>
                              <p:par>
                                <p:cTn id="168" presetID="16" presetClass="exit" presetSubtype="42" fill="hold" nodeType="withEffect">
                                  <p:stCondLst>
                                    <p:cond delay="0"/>
                                  </p:stCondLst>
                                  <p:childTnLst>
                                    <p:animEffect transition="out" filter="barn(outHorizontal)">
                                      <p:cBhvr>
                                        <p:cTn id="169" dur="3000"/>
                                        <p:tgtEl>
                                          <p:spTgt spid="75"/>
                                        </p:tgtEl>
                                      </p:cBhvr>
                                    </p:animEffect>
                                    <p:set>
                                      <p:cBhvr>
                                        <p:cTn id="170" dur="1" fill="hold">
                                          <p:stCondLst>
                                            <p:cond delay="2999"/>
                                          </p:stCondLst>
                                        </p:cTn>
                                        <p:tgtEl>
                                          <p:spTgt spid="75"/>
                                        </p:tgtEl>
                                        <p:attrNameLst>
                                          <p:attrName>style.visibility</p:attrName>
                                        </p:attrNameLst>
                                      </p:cBhvr>
                                      <p:to>
                                        <p:strVal val="hidden"/>
                                      </p:to>
                                    </p:set>
                                  </p:childTnLst>
                                </p:cTn>
                              </p:par>
                              <p:par>
                                <p:cTn id="171" presetID="16" presetClass="exit" presetSubtype="42" fill="hold" nodeType="withEffect">
                                  <p:stCondLst>
                                    <p:cond delay="0"/>
                                  </p:stCondLst>
                                  <p:childTnLst>
                                    <p:animEffect transition="out" filter="barn(outHorizontal)">
                                      <p:cBhvr>
                                        <p:cTn id="172" dur="3000"/>
                                        <p:tgtEl>
                                          <p:spTgt spid="76"/>
                                        </p:tgtEl>
                                      </p:cBhvr>
                                    </p:animEffect>
                                    <p:set>
                                      <p:cBhvr>
                                        <p:cTn id="173" dur="1" fill="hold">
                                          <p:stCondLst>
                                            <p:cond delay="2999"/>
                                          </p:stCondLst>
                                        </p:cTn>
                                        <p:tgtEl>
                                          <p:spTgt spid="76"/>
                                        </p:tgtEl>
                                        <p:attrNameLst>
                                          <p:attrName>style.visibility</p:attrName>
                                        </p:attrNameLst>
                                      </p:cBhvr>
                                      <p:to>
                                        <p:strVal val="hidden"/>
                                      </p:to>
                                    </p:set>
                                  </p:childTnLst>
                                </p:cTn>
                              </p:par>
                              <p:par>
                                <p:cTn id="174" presetID="16" presetClass="exit" presetSubtype="42" fill="hold" nodeType="withEffect">
                                  <p:stCondLst>
                                    <p:cond delay="0"/>
                                  </p:stCondLst>
                                  <p:childTnLst>
                                    <p:animEffect transition="out" filter="barn(outHorizontal)">
                                      <p:cBhvr>
                                        <p:cTn id="175" dur="3000"/>
                                        <p:tgtEl>
                                          <p:spTgt spid="81"/>
                                        </p:tgtEl>
                                      </p:cBhvr>
                                    </p:animEffect>
                                    <p:set>
                                      <p:cBhvr>
                                        <p:cTn id="176" dur="1" fill="hold">
                                          <p:stCondLst>
                                            <p:cond delay="2999"/>
                                          </p:stCondLst>
                                        </p:cTn>
                                        <p:tgtEl>
                                          <p:spTgt spid="81"/>
                                        </p:tgtEl>
                                        <p:attrNameLst>
                                          <p:attrName>style.visibility</p:attrName>
                                        </p:attrNameLst>
                                      </p:cBhvr>
                                      <p:to>
                                        <p:strVal val="hidden"/>
                                      </p:to>
                                    </p:set>
                                  </p:childTnLst>
                                </p:cTn>
                              </p:par>
                              <p:par>
                                <p:cTn id="177" presetID="16" presetClass="exit" presetSubtype="42" fill="hold" nodeType="withEffect">
                                  <p:stCondLst>
                                    <p:cond delay="0"/>
                                  </p:stCondLst>
                                  <p:childTnLst>
                                    <p:animEffect transition="out" filter="barn(outHorizontal)">
                                      <p:cBhvr>
                                        <p:cTn id="178" dur="3000"/>
                                        <p:tgtEl>
                                          <p:spTgt spid="82"/>
                                        </p:tgtEl>
                                      </p:cBhvr>
                                    </p:animEffect>
                                    <p:set>
                                      <p:cBhvr>
                                        <p:cTn id="179" dur="1" fill="hold">
                                          <p:stCondLst>
                                            <p:cond delay="2999"/>
                                          </p:stCondLst>
                                        </p:cTn>
                                        <p:tgtEl>
                                          <p:spTgt spid="82"/>
                                        </p:tgtEl>
                                        <p:attrNameLst>
                                          <p:attrName>style.visibility</p:attrName>
                                        </p:attrNameLst>
                                      </p:cBhvr>
                                      <p:to>
                                        <p:strVal val="hidden"/>
                                      </p:to>
                                    </p:set>
                                  </p:childTnLst>
                                </p:cTn>
                              </p:par>
                              <p:par>
                                <p:cTn id="180" presetID="16" presetClass="exit" presetSubtype="42" fill="hold" nodeType="withEffect">
                                  <p:stCondLst>
                                    <p:cond delay="0"/>
                                  </p:stCondLst>
                                  <p:childTnLst>
                                    <p:animEffect transition="out" filter="barn(outHorizontal)">
                                      <p:cBhvr>
                                        <p:cTn id="181" dur="3000"/>
                                        <p:tgtEl>
                                          <p:spTgt spid="83"/>
                                        </p:tgtEl>
                                      </p:cBhvr>
                                    </p:animEffect>
                                    <p:set>
                                      <p:cBhvr>
                                        <p:cTn id="182" dur="1" fill="hold">
                                          <p:stCondLst>
                                            <p:cond delay="2999"/>
                                          </p:stCondLst>
                                        </p:cTn>
                                        <p:tgtEl>
                                          <p:spTgt spid="83"/>
                                        </p:tgtEl>
                                        <p:attrNameLst>
                                          <p:attrName>style.visibility</p:attrName>
                                        </p:attrNameLst>
                                      </p:cBhvr>
                                      <p:to>
                                        <p:strVal val="hidden"/>
                                      </p:to>
                                    </p:set>
                                  </p:childTnLst>
                                </p:cTn>
                              </p:par>
                              <p:par>
                                <p:cTn id="183" presetID="16" presetClass="exit" presetSubtype="42" fill="hold" nodeType="withEffect">
                                  <p:stCondLst>
                                    <p:cond delay="0"/>
                                  </p:stCondLst>
                                  <p:childTnLst>
                                    <p:animEffect transition="out" filter="barn(outHorizontal)">
                                      <p:cBhvr>
                                        <p:cTn id="184" dur="3000"/>
                                        <p:tgtEl>
                                          <p:spTgt spid="84"/>
                                        </p:tgtEl>
                                      </p:cBhvr>
                                    </p:animEffect>
                                    <p:set>
                                      <p:cBhvr>
                                        <p:cTn id="185" dur="1" fill="hold">
                                          <p:stCondLst>
                                            <p:cond delay="2999"/>
                                          </p:stCondLst>
                                        </p:cTn>
                                        <p:tgtEl>
                                          <p:spTgt spid="84"/>
                                        </p:tgtEl>
                                        <p:attrNameLst>
                                          <p:attrName>style.visibility</p:attrName>
                                        </p:attrNameLst>
                                      </p:cBhvr>
                                      <p:to>
                                        <p:strVal val="hidden"/>
                                      </p:to>
                                    </p:set>
                                  </p:childTnLst>
                                </p:cTn>
                              </p:par>
                              <p:par>
                                <p:cTn id="186" presetID="16" presetClass="exit" presetSubtype="42" fill="hold" nodeType="withEffect">
                                  <p:stCondLst>
                                    <p:cond delay="0"/>
                                  </p:stCondLst>
                                  <p:childTnLst>
                                    <p:animEffect transition="out" filter="barn(outHorizontal)">
                                      <p:cBhvr>
                                        <p:cTn id="187" dur="3000"/>
                                        <p:tgtEl>
                                          <p:spTgt spid="97"/>
                                        </p:tgtEl>
                                      </p:cBhvr>
                                    </p:animEffect>
                                    <p:set>
                                      <p:cBhvr>
                                        <p:cTn id="188" dur="1" fill="hold">
                                          <p:stCondLst>
                                            <p:cond delay="2999"/>
                                          </p:stCondLst>
                                        </p:cTn>
                                        <p:tgtEl>
                                          <p:spTgt spid="97"/>
                                        </p:tgtEl>
                                        <p:attrNameLst>
                                          <p:attrName>style.visibility</p:attrName>
                                        </p:attrNameLst>
                                      </p:cBhvr>
                                      <p:to>
                                        <p:strVal val="hidden"/>
                                      </p:to>
                                    </p:set>
                                  </p:childTnLst>
                                </p:cTn>
                              </p:par>
                              <p:par>
                                <p:cTn id="189" presetID="16" presetClass="exit" presetSubtype="42" fill="hold" nodeType="withEffect">
                                  <p:stCondLst>
                                    <p:cond delay="0"/>
                                  </p:stCondLst>
                                  <p:childTnLst>
                                    <p:animEffect transition="out" filter="barn(outHorizontal)">
                                      <p:cBhvr>
                                        <p:cTn id="190" dur="3000"/>
                                        <p:tgtEl>
                                          <p:spTgt spid="98"/>
                                        </p:tgtEl>
                                      </p:cBhvr>
                                    </p:animEffect>
                                    <p:set>
                                      <p:cBhvr>
                                        <p:cTn id="191" dur="1" fill="hold">
                                          <p:stCondLst>
                                            <p:cond delay="2999"/>
                                          </p:stCondLst>
                                        </p:cTn>
                                        <p:tgtEl>
                                          <p:spTgt spid="98"/>
                                        </p:tgtEl>
                                        <p:attrNameLst>
                                          <p:attrName>style.visibility</p:attrName>
                                        </p:attrNameLst>
                                      </p:cBhvr>
                                      <p:to>
                                        <p:strVal val="hidden"/>
                                      </p:to>
                                    </p:set>
                                  </p:childTnLst>
                                </p:cTn>
                              </p:par>
                              <p:par>
                                <p:cTn id="192" presetID="16" presetClass="exit" presetSubtype="42" fill="hold" nodeType="withEffect">
                                  <p:stCondLst>
                                    <p:cond delay="0"/>
                                  </p:stCondLst>
                                  <p:childTnLst>
                                    <p:animEffect transition="out" filter="barn(outHorizontal)">
                                      <p:cBhvr>
                                        <p:cTn id="193" dur="3000"/>
                                        <p:tgtEl>
                                          <p:spTgt spid="99"/>
                                        </p:tgtEl>
                                      </p:cBhvr>
                                    </p:animEffect>
                                    <p:set>
                                      <p:cBhvr>
                                        <p:cTn id="194" dur="1" fill="hold">
                                          <p:stCondLst>
                                            <p:cond delay="2999"/>
                                          </p:stCondLst>
                                        </p:cTn>
                                        <p:tgtEl>
                                          <p:spTgt spid="99"/>
                                        </p:tgtEl>
                                        <p:attrNameLst>
                                          <p:attrName>style.visibility</p:attrName>
                                        </p:attrNameLst>
                                      </p:cBhvr>
                                      <p:to>
                                        <p:strVal val="hidden"/>
                                      </p:to>
                                    </p:set>
                                  </p:childTnLst>
                                </p:cTn>
                              </p:par>
                              <p:par>
                                <p:cTn id="195" presetID="16" presetClass="exit" presetSubtype="42" fill="hold" nodeType="withEffect">
                                  <p:stCondLst>
                                    <p:cond delay="0"/>
                                  </p:stCondLst>
                                  <p:childTnLst>
                                    <p:animEffect transition="out" filter="barn(outHorizontal)">
                                      <p:cBhvr>
                                        <p:cTn id="196" dur="3000"/>
                                        <p:tgtEl>
                                          <p:spTgt spid="100"/>
                                        </p:tgtEl>
                                      </p:cBhvr>
                                    </p:animEffect>
                                    <p:set>
                                      <p:cBhvr>
                                        <p:cTn id="197" dur="1" fill="hold">
                                          <p:stCondLst>
                                            <p:cond delay="2999"/>
                                          </p:stCondLst>
                                        </p:cTn>
                                        <p:tgtEl>
                                          <p:spTgt spid="100"/>
                                        </p:tgtEl>
                                        <p:attrNameLst>
                                          <p:attrName>style.visibility</p:attrName>
                                        </p:attrNameLst>
                                      </p:cBhvr>
                                      <p:to>
                                        <p:strVal val="hidden"/>
                                      </p:to>
                                    </p:set>
                                  </p:childTnLst>
                                </p:cTn>
                              </p:par>
                              <p:par>
                                <p:cTn id="198" presetID="23" presetClass="entr" presetSubtype="272" fill="hold" nodeType="withEffect">
                                  <p:stCondLst>
                                    <p:cond delay="0"/>
                                  </p:stCondLst>
                                  <p:childTnLst>
                                    <p:set>
                                      <p:cBhvr>
                                        <p:cTn id="199" dur="1" fill="hold">
                                          <p:stCondLst>
                                            <p:cond delay="0"/>
                                          </p:stCondLst>
                                        </p:cTn>
                                        <p:tgtEl>
                                          <p:spTgt spid="4"/>
                                        </p:tgtEl>
                                        <p:attrNameLst>
                                          <p:attrName>style.visibility</p:attrName>
                                        </p:attrNameLst>
                                      </p:cBhvr>
                                      <p:to>
                                        <p:strVal val="visible"/>
                                      </p:to>
                                    </p:set>
                                    <p:anim calcmode="lin" valueType="num">
                                      <p:cBhvr>
                                        <p:cTn id="200" dur="3000" fill="hold"/>
                                        <p:tgtEl>
                                          <p:spTgt spid="4"/>
                                        </p:tgtEl>
                                        <p:attrNameLst>
                                          <p:attrName>ppt_w</p:attrName>
                                        </p:attrNameLst>
                                      </p:cBhvr>
                                      <p:tavLst>
                                        <p:tav tm="0">
                                          <p:val>
                                            <p:strVal val="2/3*#ppt_w"/>
                                          </p:val>
                                        </p:tav>
                                        <p:tav tm="100000">
                                          <p:val>
                                            <p:strVal val="#ppt_w"/>
                                          </p:val>
                                        </p:tav>
                                      </p:tavLst>
                                    </p:anim>
                                    <p:anim calcmode="lin" valueType="num">
                                      <p:cBhvr>
                                        <p:cTn id="201" dur="3000" fill="hold"/>
                                        <p:tgtEl>
                                          <p:spTgt spid="4"/>
                                        </p:tgtEl>
                                        <p:attrNameLst>
                                          <p:attrName>ppt_h</p:attrName>
                                        </p:attrNameLst>
                                      </p:cBhvr>
                                      <p:tavLst>
                                        <p:tav tm="0">
                                          <p:val>
                                            <p:strVal val="2/3*#ppt_h"/>
                                          </p:val>
                                        </p:tav>
                                        <p:tav tm="100000">
                                          <p:val>
                                            <p:strVal val="#ppt_h"/>
                                          </p:val>
                                        </p:tav>
                                      </p:tavLst>
                                    </p:anim>
                                  </p:childTnLst>
                                </p:cTn>
                              </p:par>
                              <p:par>
                                <p:cTn id="202" presetID="16" presetClass="entr" presetSubtype="42" fill="hold" nodeType="withEffect">
                                  <p:stCondLst>
                                    <p:cond delay="0"/>
                                  </p:stCondLst>
                                  <p:childTnLst>
                                    <p:set>
                                      <p:cBhvr>
                                        <p:cTn id="203" dur="1" fill="hold">
                                          <p:stCondLst>
                                            <p:cond delay="0"/>
                                          </p:stCondLst>
                                        </p:cTn>
                                        <p:tgtEl>
                                          <p:spTgt spid="4"/>
                                        </p:tgtEl>
                                        <p:attrNameLst>
                                          <p:attrName>style.visibility</p:attrName>
                                        </p:attrNameLst>
                                      </p:cBhvr>
                                      <p:to>
                                        <p:strVal val="visible"/>
                                      </p:to>
                                    </p:set>
                                    <p:animEffect transition="in" filter="barn(outHorizontal)">
                                      <p:cBhvr>
                                        <p:cTn id="204" dur="3000"/>
                                        <p:tgtEl>
                                          <p:spTgt spid="4"/>
                                        </p:tgtEl>
                                      </p:cBhvr>
                                    </p:animEffect>
                                  </p:childTnLst>
                                </p:cTn>
                              </p:par>
                            </p:childTnLst>
                          </p:cTn>
                        </p:par>
                        <p:par>
                          <p:cTn id="205" fill="hold">
                            <p:stCondLst>
                              <p:cond delay="6000"/>
                            </p:stCondLst>
                            <p:childTnLst>
                              <p:par>
                                <p:cTn id="206" presetID="40" presetClass="entr" presetSubtype="0" fill="hold" grpId="0" nodeType="afterEffect">
                                  <p:stCondLst>
                                    <p:cond delay="0"/>
                                  </p:stCondLst>
                                  <p:iterate type="lt">
                                    <p:tmPct val="10000"/>
                                  </p:iterate>
                                  <p:childTnLst>
                                    <p:set>
                                      <p:cBhvr>
                                        <p:cTn id="207" dur="1" fill="hold">
                                          <p:stCondLst>
                                            <p:cond delay="0"/>
                                          </p:stCondLst>
                                        </p:cTn>
                                        <p:tgtEl>
                                          <p:spTgt spid="19"/>
                                        </p:tgtEl>
                                        <p:attrNameLst>
                                          <p:attrName>style.visibility</p:attrName>
                                        </p:attrNameLst>
                                      </p:cBhvr>
                                      <p:to>
                                        <p:strVal val="visible"/>
                                      </p:to>
                                    </p:set>
                                    <p:animEffect transition="in" filter="fade">
                                      <p:cBhvr>
                                        <p:cTn id="208" dur="1000"/>
                                        <p:tgtEl>
                                          <p:spTgt spid="19"/>
                                        </p:tgtEl>
                                      </p:cBhvr>
                                    </p:animEffect>
                                    <p:anim calcmode="lin" valueType="num">
                                      <p:cBhvr>
                                        <p:cTn id="209" dur="1000" fill="hold"/>
                                        <p:tgtEl>
                                          <p:spTgt spid="19"/>
                                        </p:tgtEl>
                                        <p:attrNameLst>
                                          <p:attrName>ppt_x</p:attrName>
                                        </p:attrNameLst>
                                      </p:cBhvr>
                                      <p:tavLst>
                                        <p:tav tm="0">
                                          <p:val>
                                            <p:strVal val="#ppt_x-.1"/>
                                          </p:val>
                                        </p:tav>
                                        <p:tav tm="100000">
                                          <p:val>
                                            <p:strVal val="#ppt_x"/>
                                          </p:val>
                                        </p:tav>
                                      </p:tavLst>
                                    </p:anim>
                                    <p:anim calcmode="lin" valueType="num">
                                      <p:cBhvr>
                                        <p:cTn id="210"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c36f8260c38148d657a0a21680fe693.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a:scene3d>
            <a:camera prst="orthographicFront"/>
            <a:lightRig rig="threePt" dir="t"/>
          </a:scene3d>
          <a:sp3d>
            <a:bevelT w="254000" h="190500" prst="convex"/>
          </a:sp3d>
        </p:spPr>
      </p:pic>
      <p:sp>
        <p:nvSpPr>
          <p:cNvPr id="3" name="2 Marco"/>
          <p:cNvSpPr/>
          <p:nvPr/>
        </p:nvSpPr>
        <p:spPr>
          <a:xfrm>
            <a:off x="3500438" y="1928813"/>
            <a:ext cx="2143125" cy="642937"/>
          </a:xfrm>
          <a:prstGeom prst="frame">
            <a:avLst>
              <a:gd name="adj1" fmla="val 30278"/>
            </a:avLst>
          </a:pr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a:noFill/>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 name="3 Marco"/>
          <p:cNvSpPr/>
          <p:nvPr/>
        </p:nvSpPr>
        <p:spPr>
          <a:xfrm>
            <a:off x="3500438" y="2571750"/>
            <a:ext cx="2143125" cy="642938"/>
          </a:xfrm>
          <a:prstGeom prst="frame">
            <a:avLst>
              <a:gd name="adj1" fmla="val 30278"/>
            </a:avLst>
          </a:pr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5400000" scaled="1"/>
            <a:tileRect/>
          </a:gradFill>
          <a:ln>
            <a:noFill/>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4 Marco"/>
          <p:cNvSpPr/>
          <p:nvPr/>
        </p:nvSpPr>
        <p:spPr>
          <a:xfrm rot="5400000">
            <a:off x="2536031" y="2250282"/>
            <a:ext cx="1285875" cy="642938"/>
          </a:xfrm>
          <a:prstGeom prst="frame">
            <a:avLst>
              <a:gd name="adj1" fmla="val 30278"/>
            </a:avLst>
          </a:pr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a:noFill/>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rot="5400000">
            <a:off x="5322094" y="2250282"/>
            <a:ext cx="1285875" cy="642937"/>
          </a:xfrm>
          <a:prstGeom prst="frame">
            <a:avLst>
              <a:gd name="adj1" fmla="val 30278"/>
            </a:avLst>
          </a:pr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5400000" scaled="1"/>
            <a:tileRect/>
          </a:gradFill>
          <a:ln>
            <a:noFill/>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3786188" y="1285875"/>
            <a:ext cx="1643062" cy="642938"/>
          </a:xfrm>
          <a:prstGeom prst="frame">
            <a:avLst>
              <a:gd name="adj1" fmla="val 30278"/>
            </a:avLst>
          </a:pr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a:noFill/>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3786188" y="3214688"/>
            <a:ext cx="1643062" cy="642937"/>
          </a:xfrm>
          <a:prstGeom prst="frame">
            <a:avLst>
              <a:gd name="adj1" fmla="val 30278"/>
            </a:avLst>
          </a:pr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5400000" scaled="1"/>
            <a:tileRect/>
          </a:gradFill>
          <a:ln>
            <a:noFill/>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rot="5400000">
            <a:off x="2071688" y="2286000"/>
            <a:ext cx="928688" cy="642937"/>
          </a:xfrm>
          <a:prstGeom prst="frame">
            <a:avLst>
              <a:gd name="adj1" fmla="val 30278"/>
            </a:avLst>
          </a:pr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a:noFill/>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rot="5400000">
            <a:off x="6143625" y="2286000"/>
            <a:ext cx="928688" cy="642938"/>
          </a:xfrm>
          <a:prstGeom prst="frame">
            <a:avLst>
              <a:gd name="adj1" fmla="val 30278"/>
            </a:avLst>
          </a:pr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5400000" scaled="1"/>
            <a:tileRect/>
          </a:gradFill>
          <a:ln>
            <a:noFill/>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4000500" y="642938"/>
            <a:ext cx="1285875" cy="642937"/>
          </a:xfrm>
          <a:prstGeom prst="frame">
            <a:avLst>
              <a:gd name="adj1" fmla="val 30278"/>
            </a:avLst>
          </a:pr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a:noFill/>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4000500" y="3857625"/>
            <a:ext cx="1285875" cy="642938"/>
          </a:xfrm>
          <a:prstGeom prst="frame">
            <a:avLst>
              <a:gd name="adj1" fmla="val 30278"/>
            </a:avLst>
          </a:pr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5400000" scaled="1"/>
            <a:tileRect/>
          </a:gradFill>
          <a:ln>
            <a:noFill/>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arco"/>
          <p:cNvSpPr/>
          <p:nvPr/>
        </p:nvSpPr>
        <p:spPr>
          <a:xfrm rot="5400000">
            <a:off x="1714501" y="2428875"/>
            <a:ext cx="571500" cy="428625"/>
          </a:xfrm>
          <a:prstGeom prst="frame">
            <a:avLst>
              <a:gd name="adj1" fmla="val 30278"/>
            </a:avLst>
          </a:pr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6200000" scaled="1"/>
            <a:tileRect/>
          </a:gradFill>
          <a:ln>
            <a:noFill/>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arco"/>
          <p:cNvSpPr/>
          <p:nvPr/>
        </p:nvSpPr>
        <p:spPr>
          <a:xfrm rot="5400000">
            <a:off x="6858000" y="2357438"/>
            <a:ext cx="642938" cy="500062"/>
          </a:xfrm>
          <a:prstGeom prst="frame">
            <a:avLst>
              <a:gd name="adj1" fmla="val 30278"/>
            </a:avLst>
          </a:pr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5400000" scaled="1"/>
            <a:tileRect/>
          </a:gradFill>
          <a:ln>
            <a:noFill/>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uadroTexto"/>
          <p:cNvSpPr txBox="1"/>
          <p:nvPr/>
        </p:nvSpPr>
        <p:spPr>
          <a:xfrm>
            <a:off x="468313" y="4011613"/>
            <a:ext cx="8280400" cy="923925"/>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 principios del siglo XX fue la sala de fiestas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Pavillón</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uno de los lugares míticos de la noche madrileña hasta que, tras un incendio que la devastó casi por completo, se transformó en el centro cultural que es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hoy.</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2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ppt_x"/>
                                          </p:val>
                                        </p:tav>
                                        <p:tav tm="100000">
                                          <p:val>
                                            <p:strVal val="#ppt_x"/>
                                          </p:val>
                                        </p:tav>
                                      </p:tavLst>
                                    </p:anim>
                                    <p:anim calcmode="lin" valueType="num">
                                      <p:cBhvr additive="base">
                                        <p:cTn id="8" dur="30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ppt_x"/>
                                          </p:val>
                                        </p:tav>
                                        <p:tav tm="100000">
                                          <p:val>
                                            <p:strVal val="#ppt_x"/>
                                          </p:val>
                                        </p:tav>
                                      </p:tavLst>
                                    </p:anim>
                                    <p:anim calcmode="lin" valueType="num">
                                      <p:cBhvr additive="base">
                                        <p:cTn id="12" dur="3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ppt_x"/>
                                          </p:val>
                                        </p:tav>
                                        <p:tav tm="100000">
                                          <p:val>
                                            <p:strVal val="#ppt_x"/>
                                          </p:val>
                                        </p:tav>
                                      </p:tavLst>
                                    </p:anim>
                                    <p:anim calcmode="lin" valueType="num">
                                      <p:cBhvr additive="base">
                                        <p:cTn id="16" dur="30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3000" fill="hold"/>
                                        <p:tgtEl>
                                          <p:spTgt spid="4"/>
                                        </p:tgtEl>
                                        <p:attrNameLst>
                                          <p:attrName>ppt_x</p:attrName>
                                        </p:attrNameLst>
                                      </p:cBhvr>
                                      <p:tavLst>
                                        <p:tav tm="0">
                                          <p:val>
                                            <p:strVal val="#ppt_x"/>
                                          </p:val>
                                        </p:tav>
                                        <p:tav tm="100000">
                                          <p:val>
                                            <p:strVal val="#ppt_x"/>
                                          </p:val>
                                        </p:tav>
                                      </p:tavLst>
                                    </p:anim>
                                    <p:anim calcmode="lin" valueType="num">
                                      <p:cBhvr additive="base">
                                        <p:cTn id="20" dur="3000" fill="hold"/>
                                        <p:tgtEl>
                                          <p:spTgt spid="4"/>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3000" fill="hold"/>
                                        <p:tgtEl>
                                          <p:spTgt spid="8"/>
                                        </p:tgtEl>
                                        <p:attrNameLst>
                                          <p:attrName>ppt_x</p:attrName>
                                        </p:attrNameLst>
                                      </p:cBhvr>
                                      <p:tavLst>
                                        <p:tav tm="0">
                                          <p:val>
                                            <p:strVal val="#ppt_x"/>
                                          </p:val>
                                        </p:tav>
                                        <p:tav tm="100000">
                                          <p:val>
                                            <p:strVal val="#ppt_x"/>
                                          </p:val>
                                        </p:tav>
                                      </p:tavLst>
                                    </p:anim>
                                    <p:anim calcmode="lin" valueType="num">
                                      <p:cBhvr additive="base">
                                        <p:cTn id="24" dur="30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3000" fill="hold"/>
                                        <p:tgtEl>
                                          <p:spTgt spid="12"/>
                                        </p:tgtEl>
                                        <p:attrNameLst>
                                          <p:attrName>ppt_x</p:attrName>
                                        </p:attrNameLst>
                                      </p:cBhvr>
                                      <p:tavLst>
                                        <p:tav tm="0">
                                          <p:val>
                                            <p:strVal val="#ppt_x"/>
                                          </p:val>
                                        </p:tav>
                                        <p:tav tm="100000">
                                          <p:val>
                                            <p:strVal val="#ppt_x"/>
                                          </p:val>
                                        </p:tav>
                                      </p:tavLst>
                                    </p:anim>
                                    <p:anim calcmode="lin" valueType="num">
                                      <p:cBhvr additive="base">
                                        <p:cTn id="28" dur="3000" fill="hold"/>
                                        <p:tgtEl>
                                          <p:spTgt spid="12"/>
                                        </p:tgtEl>
                                        <p:attrNameLst>
                                          <p:attrName>ppt_y</p:attrName>
                                        </p:attrNameLst>
                                      </p:cBhvr>
                                      <p:tavLst>
                                        <p:tav tm="0">
                                          <p:val>
                                            <p:strVal val="0-#ppt_h/2"/>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3000" fill="hold"/>
                                        <p:tgtEl>
                                          <p:spTgt spid="5"/>
                                        </p:tgtEl>
                                        <p:attrNameLst>
                                          <p:attrName>ppt_x</p:attrName>
                                        </p:attrNameLst>
                                      </p:cBhvr>
                                      <p:tavLst>
                                        <p:tav tm="0">
                                          <p:val>
                                            <p:strVal val="1+#ppt_w/2"/>
                                          </p:val>
                                        </p:tav>
                                        <p:tav tm="100000">
                                          <p:val>
                                            <p:strVal val="#ppt_x"/>
                                          </p:val>
                                        </p:tav>
                                      </p:tavLst>
                                    </p:anim>
                                    <p:anim calcmode="lin" valueType="num">
                                      <p:cBhvr additive="base">
                                        <p:cTn id="32" dur="3000" fill="hold"/>
                                        <p:tgtEl>
                                          <p:spTgt spid="5"/>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3000" fill="hold"/>
                                        <p:tgtEl>
                                          <p:spTgt spid="9"/>
                                        </p:tgtEl>
                                        <p:attrNameLst>
                                          <p:attrName>ppt_x</p:attrName>
                                        </p:attrNameLst>
                                      </p:cBhvr>
                                      <p:tavLst>
                                        <p:tav tm="0">
                                          <p:val>
                                            <p:strVal val="1+#ppt_w/2"/>
                                          </p:val>
                                        </p:tav>
                                        <p:tav tm="100000">
                                          <p:val>
                                            <p:strVal val="#ppt_x"/>
                                          </p:val>
                                        </p:tav>
                                      </p:tavLst>
                                    </p:anim>
                                    <p:anim calcmode="lin" valueType="num">
                                      <p:cBhvr additive="base">
                                        <p:cTn id="36" dur="3000" fill="hold"/>
                                        <p:tgtEl>
                                          <p:spTgt spid="9"/>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3000" fill="hold"/>
                                        <p:tgtEl>
                                          <p:spTgt spid="6"/>
                                        </p:tgtEl>
                                        <p:attrNameLst>
                                          <p:attrName>ppt_x</p:attrName>
                                        </p:attrNameLst>
                                      </p:cBhvr>
                                      <p:tavLst>
                                        <p:tav tm="0">
                                          <p:val>
                                            <p:strVal val="0-#ppt_w/2"/>
                                          </p:val>
                                        </p:tav>
                                        <p:tav tm="100000">
                                          <p:val>
                                            <p:strVal val="#ppt_x"/>
                                          </p:val>
                                        </p:tav>
                                      </p:tavLst>
                                    </p:anim>
                                    <p:anim calcmode="lin" valueType="num">
                                      <p:cBhvr additive="base">
                                        <p:cTn id="44" dur="3000" fill="hold"/>
                                        <p:tgtEl>
                                          <p:spTgt spid="6"/>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3000" fill="hold"/>
                                        <p:tgtEl>
                                          <p:spTgt spid="14"/>
                                        </p:tgtEl>
                                        <p:attrNameLst>
                                          <p:attrName>ppt_x</p:attrName>
                                        </p:attrNameLst>
                                      </p:cBhvr>
                                      <p:tavLst>
                                        <p:tav tm="0">
                                          <p:val>
                                            <p:strVal val="0-#ppt_w/2"/>
                                          </p:val>
                                        </p:tav>
                                        <p:tav tm="100000">
                                          <p:val>
                                            <p:strVal val="#ppt_x"/>
                                          </p:val>
                                        </p:tav>
                                      </p:tavLst>
                                    </p:anim>
                                    <p:anim calcmode="lin" valueType="num">
                                      <p:cBhvr additive="base">
                                        <p:cTn id="52" dur="3000" fill="hold"/>
                                        <p:tgtEl>
                                          <p:spTgt spid="14"/>
                                        </p:tgtEl>
                                        <p:attrNameLst>
                                          <p:attrName>ppt_y</p:attrName>
                                        </p:attrNameLst>
                                      </p:cBhvr>
                                      <p:tavLst>
                                        <p:tav tm="0">
                                          <p:val>
                                            <p:strVal val="#ppt_y"/>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p:cTn id="55" dur="3000" fill="hold"/>
                                        <p:tgtEl>
                                          <p:spTgt spid="5"/>
                                        </p:tgtEl>
                                        <p:attrNameLst>
                                          <p:attrName>ppt_w</p:attrName>
                                        </p:attrNameLst>
                                      </p:cBhvr>
                                      <p:tavLst>
                                        <p:tav tm="0" fmla="#ppt_w*sin(2.5*pi*$)">
                                          <p:val>
                                            <p:fltVal val="0"/>
                                          </p:val>
                                        </p:tav>
                                        <p:tav tm="100000">
                                          <p:val>
                                            <p:fltVal val="1"/>
                                          </p:val>
                                        </p:tav>
                                      </p:tavLst>
                                    </p:anim>
                                    <p:anim calcmode="lin" valueType="num">
                                      <p:cBhvr>
                                        <p:cTn id="56" dur="3000" fill="hold"/>
                                        <p:tgtEl>
                                          <p:spTgt spid="5"/>
                                        </p:tgtEl>
                                        <p:attrNameLst>
                                          <p:attrName>ppt_h</p:attrName>
                                        </p:attrNameLst>
                                      </p:cBhvr>
                                      <p:tavLst>
                                        <p:tav tm="0">
                                          <p:val>
                                            <p:strVal val="#ppt_h"/>
                                          </p:val>
                                        </p:tav>
                                        <p:tav tm="100000">
                                          <p:val>
                                            <p:strVal val="#ppt_h"/>
                                          </p:val>
                                        </p:tav>
                                      </p:tavLst>
                                    </p:anim>
                                  </p:childTnLst>
                                </p:cTn>
                              </p:par>
                              <p:par>
                                <p:cTn id="57" presetID="19" presetClass="entr" presetSubtype="10"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p:cTn id="59" dur="3000" fill="hold"/>
                                        <p:tgtEl>
                                          <p:spTgt spid="9"/>
                                        </p:tgtEl>
                                        <p:attrNameLst>
                                          <p:attrName>ppt_w</p:attrName>
                                        </p:attrNameLst>
                                      </p:cBhvr>
                                      <p:tavLst>
                                        <p:tav tm="0" fmla="#ppt_w*sin(2.5*pi*$)">
                                          <p:val>
                                            <p:fltVal val="0"/>
                                          </p:val>
                                        </p:tav>
                                        <p:tav tm="100000">
                                          <p:val>
                                            <p:fltVal val="1"/>
                                          </p:val>
                                        </p:tav>
                                      </p:tavLst>
                                    </p:anim>
                                    <p:anim calcmode="lin" valueType="num">
                                      <p:cBhvr>
                                        <p:cTn id="60" dur="3000" fill="hold"/>
                                        <p:tgtEl>
                                          <p:spTgt spid="9"/>
                                        </p:tgtEl>
                                        <p:attrNameLst>
                                          <p:attrName>ppt_h</p:attrName>
                                        </p:attrNameLst>
                                      </p:cBhvr>
                                      <p:tavLst>
                                        <p:tav tm="0">
                                          <p:val>
                                            <p:strVal val="#ppt_h"/>
                                          </p:val>
                                        </p:tav>
                                        <p:tav tm="100000">
                                          <p:val>
                                            <p:strVal val="#ppt_h"/>
                                          </p:val>
                                        </p:tav>
                                      </p:tavLst>
                                    </p:anim>
                                  </p:childTnLst>
                                </p:cTn>
                              </p:par>
                              <p:par>
                                <p:cTn id="61" presetID="19" presetClass="entr" presetSubtype="10" fill="hold"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3000" fill="hold"/>
                                        <p:tgtEl>
                                          <p:spTgt spid="13"/>
                                        </p:tgtEl>
                                        <p:attrNameLst>
                                          <p:attrName>ppt_w</p:attrName>
                                        </p:attrNameLst>
                                      </p:cBhvr>
                                      <p:tavLst>
                                        <p:tav tm="0" fmla="#ppt_w*sin(2.5*pi*$)">
                                          <p:val>
                                            <p:fltVal val="0"/>
                                          </p:val>
                                        </p:tav>
                                        <p:tav tm="100000">
                                          <p:val>
                                            <p:fltVal val="1"/>
                                          </p:val>
                                        </p:tav>
                                      </p:tavLst>
                                    </p:anim>
                                    <p:anim calcmode="lin" valueType="num">
                                      <p:cBhvr>
                                        <p:cTn id="64" dur="3000" fill="hold"/>
                                        <p:tgtEl>
                                          <p:spTgt spid="13"/>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p:cTn id="67" dur="3000" fill="hold"/>
                                        <p:tgtEl>
                                          <p:spTgt spid="6"/>
                                        </p:tgtEl>
                                        <p:attrNameLst>
                                          <p:attrName>ppt_w</p:attrName>
                                        </p:attrNameLst>
                                      </p:cBhvr>
                                      <p:tavLst>
                                        <p:tav tm="0" fmla="#ppt_w*sin(2.5*pi*$)">
                                          <p:val>
                                            <p:fltVal val="0"/>
                                          </p:val>
                                        </p:tav>
                                        <p:tav tm="100000">
                                          <p:val>
                                            <p:fltVal val="1"/>
                                          </p:val>
                                        </p:tav>
                                      </p:tavLst>
                                    </p:anim>
                                    <p:anim calcmode="lin" valueType="num">
                                      <p:cBhvr>
                                        <p:cTn id="68" dur="3000" fill="hold"/>
                                        <p:tgtEl>
                                          <p:spTgt spid="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0"/>
                                        </p:tgtEl>
                                        <p:attrNameLst>
                                          <p:attrName>style.visibility</p:attrName>
                                        </p:attrNameLst>
                                      </p:cBhvr>
                                      <p:to>
                                        <p:strVal val="visible"/>
                                      </p:to>
                                    </p:set>
                                    <p:anim calcmode="lin" valueType="num">
                                      <p:cBhvr>
                                        <p:cTn id="71" dur="3000" fill="hold"/>
                                        <p:tgtEl>
                                          <p:spTgt spid="10"/>
                                        </p:tgtEl>
                                        <p:attrNameLst>
                                          <p:attrName>ppt_w</p:attrName>
                                        </p:attrNameLst>
                                      </p:cBhvr>
                                      <p:tavLst>
                                        <p:tav tm="0" fmla="#ppt_w*sin(2.5*pi*$)">
                                          <p:val>
                                            <p:fltVal val="0"/>
                                          </p:val>
                                        </p:tav>
                                        <p:tav tm="100000">
                                          <p:val>
                                            <p:fltVal val="1"/>
                                          </p:val>
                                        </p:tav>
                                      </p:tavLst>
                                    </p:anim>
                                    <p:anim calcmode="lin" valueType="num">
                                      <p:cBhvr>
                                        <p:cTn id="72" dur="3000" fill="hold"/>
                                        <p:tgtEl>
                                          <p:spTgt spid="10"/>
                                        </p:tgtEl>
                                        <p:attrNameLst>
                                          <p:attrName>ppt_h</p:attrName>
                                        </p:attrNameLst>
                                      </p:cBhvr>
                                      <p:tavLst>
                                        <p:tav tm="0">
                                          <p:val>
                                            <p:strVal val="#ppt_h"/>
                                          </p:val>
                                        </p:tav>
                                        <p:tav tm="100000">
                                          <p:val>
                                            <p:strVal val="#ppt_h"/>
                                          </p:val>
                                        </p:tav>
                                      </p:tavLst>
                                    </p:anim>
                                  </p:childTnLst>
                                </p:cTn>
                              </p:par>
                              <p:par>
                                <p:cTn id="73" presetID="19" presetClass="entr" presetSubtype="10" fill="hold"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3000" fill="hold"/>
                                        <p:tgtEl>
                                          <p:spTgt spid="14"/>
                                        </p:tgtEl>
                                        <p:attrNameLst>
                                          <p:attrName>ppt_w</p:attrName>
                                        </p:attrNameLst>
                                      </p:cBhvr>
                                      <p:tavLst>
                                        <p:tav tm="0" fmla="#ppt_w*sin(2.5*pi*$)">
                                          <p:val>
                                            <p:fltVal val="0"/>
                                          </p:val>
                                        </p:tav>
                                        <p:tav tm="100000">
                                          <p:val>
                                            <p:fltVal val="1"/>
                                          </p:val>
                                        </p:tav>
                                      </p:tavLst>
                                    </p:anim>
                                    <p:anim calcmode="lin" valueType="num">
                                      <p:cBhvr>
                                        <p:cTn id="76" dur="3000" fill="hold"/>
                                        <p:tgtEl>
                                          <p:spTgt spid="14"/>
                                        </p:tgtEl>
                                        <p:attrNameLst>
                                          <p:attrName>ppt_h</p:attrName>
                                        </p:attrNameLst>
                                      </p:cBhvr>
                                      <p:tavLst>
                                        <p:tav tm="0">
                                          <p:val>
                                            <p:strVal val="#ppt_h"/>
                                          </p:val>
                                        </p:tav>
                                        <p:tav tm="100000">
                                          <p:val>
                                            <p:strVal val="#ppt_h"/>
                                          </p:val>
                                        </p:tav>
                                      </p:tavLst>
                                    </p:anim>
                                  </p:childTnLst>
                                </p:cTn>
                              </p:par>
                              <p:par>
                                <p:cTn id="77" presetID="19" presetClass="entr" presetSubtype="5" fill="hold" nodeType="withEffect">
                                  <p:stCondLst>
                                    <p:cond delay="0"/>
                                  </p:stCondLst>
                                  <p:childTnLst>
                                    <p:set>
                                      <p:cBhvr>
                                        <p:cTn id="78" dur="1" fill="hold">
                                          <p:stCondLst>
                                            <p:cond delay="0"/>
                                          </p:stCondLst>
                                        </p:cTn>
                                        <p:tgtEl>
                                          <p:spTgt spid="3"/>
                                        </p:tgtEl>
                                        <p:attrNameLst>
                                          <p:attrName>style.visibility</p:attrName>
                                        </p:attrNameLst>
                                      </p:cBhvr>
                                      <p:to>
                                        <p:strVal val="visible"/>
                                      </p:to>
                                    </p:set>
                                    <p:anim calcmode="lin" valueType="num">
                                      <p:cBhvr>
                                        <p:cTn id="79" dur="3000" fill="hold"/>
                                        <p:tgtEl>
                                          <p:spTgt spid="3"/>
                                        </p:tgtEl>
                                        <p:attrNameLst>
                                          <p:attrName>ppt_w</p:attrName>
                                        </p:attrNameLst>
                                      </p:cBhvr>
                                      <p:tavLst>
                                        <p:tav tm="0">
                                          <p:val>
                                            <p:strVal val="#ppt_w"/>
                                          </p:val>
                                        </p:tav>
                                        <p:tav tm="100000">
                                          <p:val>
                                            <p:strVal val="#ppt_w"/>
                                          </p:val>
                                        </p:tav>
                                      </p:tavLst>
                                    </p:anim>
                                    <p:anim calcmode="lin" valueType="num">
                                      <p:cBhvr>
                                        <p:cTn id="80" dur="3000" fill="hold"/>
                                        <p:tgtEl>
                                          <p:spTgt spid="3"/>
                                        </p:tgtEl>
                                        <p:attrNameLst>
                                          <p:attrName>ppt_h</p:attrName>
                                        </p:attrNameLst>
                                      </p:cBhvr>
                                      <p:tavLst>
                                        <p:tav tm="0" fmla="#ppt_h*sin(2.5*pi*$)">
                                          <p:val>
                                            <p:fltVal val="0"/>
                                          </p:val>
                                        </p:tav>
                                        <p:tav tm="100000">
                                          <p:val>
                                            <p:fltVal val="1"/>
                                          </p:val>
                                        </p:tav>
                                      </p:tavLst>
                                    </p:anim>
                                  </p:childTnLst>
                                </p:cTn>
                              </p:par>
                              <p:par>
                                <p:cTn id="81" presetID="19" presetClass="entr" presetSubtype="5" fill="hold" nodeType="withEffect">
                                  <p:stCondLst>
                                    <p:cond delay="0"/>
                                  </p:stCondLst>
                                  <p:childTnLst>
                                    <p:set>
                                      <p:cBhvr>
                                        <p:cTn id="82" dur="1" fill="hold">
                                          <p:stCondLst>
                                            <p:cond delay="0"/>
                                          </p:stCondLst>
                                        </p:cTn>
                                        <p:tgtEl>
                                          <p:spTgt spid="7"/>
                                        </p:tgtEl>
                                        <p:attrNameLst>
                                          <p:attrName>style.visibility</p:attrName>
                                        </p:attrNameLst>
                                      </p:cBhvr>
                                      <p:to>
                                        <p:strVal val="visible"/>
                                      </p:to>
                                    </p:set>
                                    <p:anim calcmode="lin" valueType="num">
                                      <p:cBhvr>
                                        <p:cTn id="83" dur="3000" fill="hold"/>
                                        <p:tgtEl>
                                          <p:spTgt spid="7"/>
                                        </p:tgtEl>
                                        <p:attrNameLst>
                                          <p:attrName>ppt_w</p:attrName>
                                        </p:attrNameLst>
                                      </p:cBhvr>
                                      <p:tavLst>
                                        <p:tav tm="0">
                                          <p:val>
                                            <p:strVal val="#ppt_w"/>
                                          </p:val>
                                        </p:tav>
                                        <p:tav tm="100000">
                                          <p:val>
                                            <p:strVal val="#ppt_w"/>
                                          </p:val>
                                        </p:tav>
                                      </p:tavLst>
                                    </p:anim>
                                    <p:anim calcmode="lin" valueType="num">
                                      <p:cBhvr>
                                        <p:cTn id="84" dur="3000" fill="hold"/>
                                        <p:tgtEl>
                                          <p:spTgt spid="7"/>
                                        </p:tgtEl>
                                        <p:attrNameLst>
                                          <p:attrName>ppt_h</p:attrName>
                                        </p:attrNameLst>
                                      </p:cBhvr>
                                      <p:tavLst>
                                        <p:tav tm="0" fmla="#ppt_h*sin(2.5*pi*$)">
                                          <p:val>
                                            <p:fltVal val="0"/>
                                          </p:val>
                                        </p:tav>
                                        <p:tav tm="100000">
                                          <p:val>
                                            <p:fltVal val="1"/>
                                          </p:val>
                                        </p:tav>
                                      </p:tavLst>
                                    </p:anim>
                                  </p:childTnLst>
                                </p:cTn>
                              </p:par>
                              <p:par>
                                <p:cTn id="85" presetID="19" presetClass="entr" presetSubtype="5" fill="hold" nodeType="withEffect">
                                  <p:stCondLst>
                                    <p:cond delay="0"/>
                                  </p:stCondLst>
                                  <p:childTnLst>
                                    <p:set>
                                      <p:cBhvr>
                                        <p:cTn id="86" dur="1" fill="hold">
                                          <p:stCondLst>
                                            <p:cond delay="0"/>
                                          </p:stCondLst>
                                        </p:cTn>
                                        <p:tgtEl>
                                          <p:spTgt spid="11"/>
                                        </p:tgtEl>
                                        <p:attrNameLst>
                                          <p:attrName>style.visibility</p:attrName>
                                        </p:attrNameLst>
                                      </p:cBhvr>
                                      <p:to>
                                        <p:strVal val="visible"/>
                                      </p:to>
                                    </p:set>
                                    <p:anim calcmode="lin" valueType="num">
                                      <p:cBhvr>
                                        <p:cTn id="87" dur="3000" fill="hold"/>
                                        <p:tgtEl>
                                          <p:spTgt spid="11"/>
                                        </p:tgtEl>
                                        <p:attrNameLst>
                                          <p:attrName>ppt_w</p:attrName>
                                        </p:attrNameLst>
                                      </p:cBhvr>
                                      <p:tavLst>
                                        <p:tav tm="0">
                                          <p:val>
                                            <p:strVal val="#ppt_w"/>
                                          </p:val>
                                        </p:tav>
                                        <p:tav tm="100000">
                                          <p:val>
                                            <p:strVal val="#ppt_w"/>
                                          </p:val>
                                        </p:tav>
                                      </p:tavLst>
                                    </p:anim>
                                    <p:anim calcmode="lin" valueType="num">
                                      <p:cBhvr>
                                        <p:cTn id="88" dur="3000" fill="hold"/>
                                        <p:tgtEl>
                                          <p:spTgt spid="11"/>
                                        </p:tgtEl>
                                        <p:attrNameLst>
                                          <p:attrName>ppt_h</p:attrName>
                                        </p:attrNameLst>
                                      </p:cBhvr>
                                      <p:tavLst>
                                        <p:tav tm="0" fmla="#ppt_h*sin(2.5*pi*$)">
                                          <p:val>
                                            <p:fltVal val="0"/>
                                          </p:val>
                                        </p:tav>
                                        <p:tav tm="100000">
                                          <p:val>
                                            <p:fltVal val="1"/>
                                          </p:val>
                                        </p:tav>
                                      </p:tavLst>
                                    </p:anim>
                                  </p:childTnLst>
                                </p:cTn>
                              </p:par>
                              <p:par>
                                <p:cTn id="89" presetID="19" presetClass="entr" presetSubtype="5"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p:cTn id="91" dur="3000" fill="hold"/>
                                        <p:tgtEl>
                                          <p:spTgt spid="4"/>
                                        </p:tgtEl>
                                        <p:attrNameLst>
                                          <p:attrName>ppt_w</p:attrName>
                                        </p:attrNameLst>
                                      </p:cBhvr>
                                      <p:tavLst>
                                        <p:tav tm="0">
                                          <p:val>
                                            <p:strVal val="#ppt_w"/>
                                          </p:val>
                                        </p:tav>
                                        <p:tav tm="100000">
                                          <p:val>
                                            <p:strVal val="#ppt_w"/>
                                          </p:val>
                                        </p:tav>
                                      </p:tavLst>
                                    </p:anim>
                                    <p:anim calcmode="lin" valueType="num">
                                      <p:cBhvr>
                                        <p:cTn id="92" dur="3000" fill="hold"/>
                                        <p:tgtEl>
                                          <p:spTgt spid="4"/>
                                        </p:tgtEl>
                                        <p:attrNameLst>
                                          <p:attrName>ppt_h</p:attrName>
                                        </p:attrNameLst>
                                      </p:cBhvr>
                                      <p:tavLst>
                                        <p:tav tm="0" fmla="#ppt_h*sin(2.5*pi*$)">
                                          <p:val>
                                            <p:fltVal val="0"/>
                                          </p:val>
                                        </p:tav>
                                        <p:tav tm="100000">
                                          <p:val>
                                            <p:fltVal val="1"/>
                                          </p:val>
                                        </p:tav>
                                      </p:tavLst>
                                    </p:anim>
                                  </p:childTnLst>
                                </p:cTn>
                              </p:par>
                              <p:par>
                                <p:cTn id="93" presetID="19" presetClass="entr" presetSubtype="5" fill="hold" nodeType="withEffect">
                                  <p:stCondLst>
                                    <p:cond delay="0"/>
                                  </p:stCondLst>
                                  <p:childTnLst>
                                    <p:set>
                                      <p:cBhvr>
                                        <p:cTn id="94" dur="1" fill="hold">
                                          <p:stCondLst>
                                            <p:cond delay="0"/>
                                          </p:stCondLst>
                                        </p:cTn>
                                        <p:tgtEl>
                                          <p:spTgt spid="8"/>
                                        </p:tgtEl>
                                        <p:attrNameLst>
                                          <p:attrName>style.visibility</p:attrName>
                                        </p:attrNameLst>
                                      </p:cBhvr>
                                      <p:to>
                                        <p:strVal val="visible"/>
                                      </p:to>
                                    </p:set>
                                    <p:anim calcmode="lin" valueType="num">
                                      <p:cBhvr>
                                        <p:cTn id="95" dur="3000" fill="hold"/>
                                        <p:tgtEl>
                                          <p:spTgt spid="8"/>
                                        </p:tgtEl>
                                        <p:attrNameLst>
                                          <p:attrName>ppt_w</p:attrName>
                                        </p:attrNameLst>
                                      </p:cBhvr>
                                      <p:tavLst>
                                        <p:tav tm="0">
                                          <p:val>
                                            <p:strVal val="#ppt_w"/>
                                          </p:val>
                                        </p:tav>
                                        <p:tav tm="100000">
                                          <p:val>
                                            <p:strVal val="#ppt_w"/>
                                          </p:val>
                                        </p:tav>
                                      </p:tavLst>
                                    </p:anim>
                                    <p:anim calcmode="lin" valueType="num">
                                      <p:cBhvr>
                                        <p:cTn id="96" dur="3000" fill="hold"/>
                                        <p:tgtEl>
                                          <p:spTgt spid="8"/>
                                        </p:tgtEl>
                                        <p:attrNameLst>
                                          <p:attrName>ppt_h</p:attrName>
                                        </p:attrNameLst>
                                      </p:cBhvr>
                                      <p:tavLst>
                                        <p:tav tm="0" fmla="#ppt_h*sin(2.5*pi*$)">
                                          <p:val>
                                            <p:fltVal val="0"/>
                                          </p:val>
                                        </p:tav>
                                        <p:tav tm="100000">
                                          <p:val>
                                            <p:fltVal val="1"/>
                                          </p:val>
                                        </p:tav>
                                      </p:tavLst>
                                    </p:anim>
                                  </p:childTnLst>
                                </p:cTn>
                              </p:par>
                              <p:par>
                                <p:cTn id="97" presetID="19" presetClass="entr" presetSubtype="5" fill="hold" nodeType="withEffect">
                                  <p:stCondLst>
                                    <p:cond delay="0"/>
                                  </p:stCondLst>
                                  <p:childTnLst>
                                    <p:set>
                                      <p:cBhvr>
                                        <p:cTn id="98" dur="1" fill="hold">
                                          <p:stCondLst>
                                            <p:cond delay="0"/>
                                          </p:stCondLst>
                                        </p:cTn>
                                        <p:tgtEl>
                                          <p:spTgt spid="12"/>
                                        </p:tgtEl>
                                        <p:attrNameLst>
                                          <p:attrName>style.visibility</p:attrName>
                                        </p:attrNameLst>
                                      </p:cBhvr>
                                      <p:to>
                                        <p:strVal val="visible"/>
                                      </p:to>
                                    </p:set>
                                    <p:anim calcmode="lin" valueType="num">
                                      <p:cBhvr>
                                        <p:cTn id="99" dur="3000" fill="hold"/>
                                        <p:tgtEl>
                                          <p:spTgt spid="12"/>
                                        </p:tgtEl>
                                        <p:attrNameLst>
                                          <p:attrName>ppt_w</p:attrName>
                                        </p:attrNameLst>
                                      </p:cBhvr>
                                      <p:tavLst>
                                        <p:tav tm="0">
                                          <p:val>
                                            <p:strVal val="#ppt_w"/>
                                          </p:val>
                                        </p:tav>
                                        <p:tav tm="100000">
                                          <p:val>
                                            <p:strVal val="#ppt_w"/>
                                          </p:val>
                                        </p:tav>
                                      </p:tavLst>
                                    </p:anim>
                                    <p:anim calcmode="lin" valueType="num">
                                      <p:cBhvr>
                                        <p:cTn id="100" dur="3000" fill="hold"/>
                                        <p:tgtEl>
                                          <p:spTgt spid="12"/>
                                        </p:tgtEl>
                                        <p:attrNameLst>
                                          <p:attrName>ppt_h</p:attrName>
                                        </p:attrNameLst>
                                      </p:cBhvr>
                                      <p:tavLst>
                                        <p:tav tm="0" fmla="#ppt_h*sin(2.5*pi*$)">
                                          <p:val>
                                            <p:fltVal val="0"/>
                                          </p:val>
                                        </p:tav>
                                        <p:tav tm="100000">
                                          <p:val>
                                            <p:fltVal val="1"/>
                                          </p:val>
                                        </p:tav>
                                      </p:tavLst>
                                    </p:anim>
                                  </p:childTnLst>
                                </p:cTn>
                              </p:par>
                            </p:childTnLst>
                          </p:cTn>
                        </p:par>
                        <p:par>
                          <p:cTn id="101" fill="hold">
                            <p:stCondLst>
                              <p:cond delay="3000"/>
                            </p:stCondLst>
                            <p:childTnLst>
                              <p:par>
                                <p:cTn id="102" presetID="2" presetClass="exit" presetSubtype="2" fill="hold" nodeType="afterEffect">
                                  <p:stCondLst>
                                    <p:cond delay="0"/>
                                  </p:stCondLst>
                                  <p:childTnLst>
                                    <p:anim calcmode="lin" valueType="num">
                                      <p:cBhvr additive="base">
                                        <p:cTn id="103" dur="3000"/>
                                        <p:tgtEl>
                                          <p:spTgt spid="5"/>
                                        </p:tgtEl>
                                        <p:attrNameLst>
                                          <p:attrName>ppt_x</p:attrName>
                                        </p:attrNameLst>
                                      </p:cBhvr>
                                      <p:tavLst>
                                        <p:tav tm="0">
                                          <p:val>
                                            <p:strVal val="ppt_x"/>
                                          </p:val>
                                        </p:tav>
                                        <p:tav tm="100000">
                                          <p:val>
                                            <p:strVal val="1+ppt_w/2"/>
                                          </p:val>
                                        </p:tav>
                                      </p:tavLst>
                                    </p:anim>
                                    <p:anim calcmode="lin" valueType="num">
                                      <p:cBhvr additive="base">
                                        <p:cTn id="104" dur="3000"/>
                                        <p:tgtEl>
                                          <p:spTgt spid="5"/>
                                        </p:tgtEl>
                                        <p:attrNameLst>
                                          <p:attrName>ppt_y</p:attrName>
                                        </p:attrNameLst>
                                      </p:cBhvr>
                                      <p:tavLst>
                                        <p:tav tm="0">
                                          <p:val>
                                            <p:strVal val="ppt_y"/>
                                          </p:val>
                                        </p:tav>
                                        <p:tav tm="100000">
                                          <p:val>
                                            <p:strVal val="ppt_y"/>
                                          </p:val>
                                        </p:tav>
                                      </p:tavLst>
                                    </p:anim>
                                    <p:set>
                                      <p:cBhvr>
                                        <p:cTn id="105" dur="1" fill="hold">
                                          <p:stCondLst>
                                            <p:cond delay="2999"/>
                                          </p:stCondLst>
                                        </p:cTn>
                                        <p:tgtEl>
                                          <p:spTgt spid="5"/>
                                        </p:tgtEl>
                                        <p:attrNameLst>
                                          <p:attrName>style.visibility</p:attrName>
                                        </p:attrNameLst>
                                      </p:cBhvr>
                                      <p:to>
                                        <p:strVal val="hidden"/>
                                      </p:to>
                                    </p:set>
                                  </p:childTnLst>
                                </p:cTn>
                              </p:par>
                              <p:par>
                                <p:cTn id="106" presetID="2" presetClass="exit" presetSubtype="2" fill="hold" nodeType="withEffect">
                                  <p:stCondLst>
                                    <p:cond delay="0"/>
                                  </p:stCondLst>
                                  <p:childTnLst>
                                    <p:anim calcmode="lin" valueType="num">
                                      <p:cBhvr additive="base">
                                        <p:cTn id="107" dur="3000"/>
                                        <p:tgtEl>
                                          <p:spTgt spid="9"/>
                                        </p:tgtEl>
                                        <p:attrNameLst>
                                          <p:attrName>ppt_x</p:attrName>
                                        </p:attrNameLst>
                                      </p:cBhvr>
                                      <p:tavLst>
                                        <p:tav tm="0">
                                          <p:val>
                                            <p:strVal val="ppt_x"/>
                                          </p:val>
                                        </p:tav>
                                        <p:tav tm="100000">
                                          <p:val>
                                            <p:strVal val="1+ppt_w/2"/>
                                          </p:val>
                                        </p:tav>
                                      </p:tavLst>
                                    </p:anim>
                                    <p:anim calcmode="lin" valueType="num">
                                      <p:cBhvr additive="base">
                                        <p:cTn id="108" dur="3000"/>
                                        <p:tgtEl>
                                          <p:spTgt spid="9"/>
                                        </p:tgtEl>
                                        <p:attrNameLst>
                                          <p:attrName>ppt_y</p:attrName>
                                        </p:attrNameLst>
                                      </p:cBhvr>
                                      <p:tavLst>
                                        <p:tav tm="0">
                                          <p:val>
                                            <p:strVal val="ppt_y"/>
                                          </p:val>
                                        </p:tav>
                                        <p:tav tm="100000">
                                          <p:val>
                                            <p:strVal val="ppt_y"/>
                                          </p:val>
                                        </p:tav>
                                      </p:tavLst>
                                    </p:anim>
                                    <p:set>
                                      <p:cBhvr>
                                        <p:cTn id="109" dur="1" fill="hold">
                                          <p:stCondLst>
                                            <p:cond delay="2999"/>
                                          </p:stCondLst>
                                        </p:cTn>
                                        <p:tgtEl>
                                          <p:spTgt spid="9"/>
                                        </p:tgtEl>
                                        <p:attrNameLst>
                                          <p:attrName>style.visibility</p:attrName>
                                        </p:attrNameLst>
                                      </p:cBhvr>
                                      <p:to>
                                        <p:strVal val="hidden"/>
                                      </p:to>
                                    </p:set>
                                  </p:childTnLst>
                                </p:cTn>
                              </p:par>
                              <p:par>
                                <p:cTn id="110" presetID="2" presetClass="exit" presetSubtype="2" fill="hold" nodeType="withEffect">
                                  <p:stCondLst>
                                    <p:cond delay="0"/>
                                  </p:stCondLst>
                                  <p:childTnLst>
                                    <p:anim calcmode="lin" valueType="num">
                                      <p:cBhvr additive="base">
                                        <p:cTn id="111" dur="3000"/>
                                        <p:tgtEl>
                                          <p:spTgt spid="13"/>
                                        </p:tgtEl>
                                        <p:attrNameLst>
                                          <p:attrName>ppt_x</p:attrName>
                                        </p:attrNameLst>
                                      </p:cBhvr>
                                      <p:tavLst>
                                        <p:tav tm="0">
                                          <p:val>
                                            <p:strVal val="ppt_x"/>
                                          </p:val>
                                        </p:tav>
                                        <p:tav tm="100000">
                                          <p:val>
                                            <p:strVal val="1+ppt_w/2"/>
                                          </p:val>
                                        </p:tav>
                                      </p:tavLst>
                                    </p:anim>
                                    <p:anim calcmode="lin" valueType="num">
                                      <p:cBhvr additive="base">
                                        <p:cTn id="112" dur="3000"/>
                                        <p:tgtEl>
                                          <p:spTgt spid="13"/>
                                        </p:tgtEl>
                                        <p:attrNameLst>
                                          <p:attrName>ppt_y</p:attrName>
                                        </p:attrNameLst>
                                      </p:cBhvr>
                                      <p:tavLst>
                                        <p:tav tm="0">
                                          <p:val>
                                            <p:strVal val="ppt_y"/>
                                          </p:val>
                                        </p:tav>
                                        <p:tav tm="100000">
                                          <p:val>
                                            <p:strVal val="ppt_y"/>
                                          </p:val>
                                        </p:tav>
                                      </p:tavLst>
                                    </p:anim>
                                    <p:set>
                                      <p:cBhvr>
                                        <p:cTn id="113" dur="1" fill="hold">
                                          <p:stCondLst>
                                            <p:cond delay="2999"/>
                                          </p:stCondLst>
                                        </p:cTn>
                                        <p:tgtEl>
                                          <p:spTgt spid="13"/>
                                        </p:tgtEl>
                                        <p:attrNameLst>
                                          <p:attrName>style.visibility</p:attrName>
                                        </p:attrNameLst>
                                      </p:cBhvr>
                                      <p:to>
                                        <p:strVal val="hidden"/>
                                      </p:to>
                                    </p:set>
                                  </p:childTnLst>
                                </p:cTn>
                              </p:par>
                              <p:par>
                                <p:cTn id="114" presetID="2" presetClass="exit" presetSubtype="8" fill="hold" nodeType="withEffect">
                                  <p:stCondLst>
                                    <p:cond delay="0"/>
                                  </p:stCondLst>
                                  <p:childTnLst>
                                    <p:anim calcmode="lin" valueType="num">
                                      <p:cBhvr additive="base">
                                        <p:cTn id="115" dur="3000"/>
                                        <p:tgtEl>
                                          <p:spTgt spid="6"/>
                                        </p:tgtEl>
                                        <p:attrNameLst>
                                          <p:attrName>ppt_x</p:attrName>
                                        </p:attrNameLst>
                                      </p:cBhvr>
                                      <p:tavLst>
                                        <p:tav tm="0">
                                          <p:val>
                                            <p:strVal val="ppt_x"/>
                                          </p:val>
                                        </p:tav>
                                        <p:tav tm="100000">
                                          <p:val>
                                            <p:strVal val="0-ppt_w/2"/>
                                          </p:val>
                                        </p:tav>
                                      </p:tavLst>
                                    </p:anim>
                                    <p:anim calcmode="lin" valueType="num">
                                      <p:cBhvr additive="base">
                                        <p:cTn id="116" dur="3000"/>
                                        <p:tgtEl>
                                          <p:spTgt spid="6"/>
                                        </p:tgtEl>
                                        <p:attrNameLst>
                                          <p:attrName>ppt_y</p:attrName>
                                        </p:attrNameLst>
                                      </p:cBhvr>
                                      <p:tavLst>
                                        <p:tav tm="0">
                                          <p:val>
                                            <p:strVal val="ppt_y"/>
                                          </p:val>
                                        </p:tav>
                                        <p:tav tm="100000">
                                          <p:val>
                                            <p:strVal val="ppt_y"/>
                                          </p:val>
                                        </p:tav>
                                      </p:tavLst>
                                    </p:anim>
                                    <p:set>
                                      <p:cBhvr>
                                        <p:cTn id="117" dur="1" fill="hold">
                                          <p:stCondLst>
                                            <p:cond delay="2999"/>
                                          </p:stCondLst>
                                        </p:cTn>
                                        <p:tgtEl>
                                          <p:spTgt spid="6"/>
                                        </p:tgtEl>
                                        <p:attrNameLst>
                                          <p:attrName>style.visibility</p:attrName>
                                        </p:attrNameLst>
                                      </p:cBhvr>
                                      <p:to>
                                        <p:strVal val="hidden"/>
                                      </p:to>
                                    </p:set>
                                  </p:childTnLst>
                                </p:cTn>
                              </p:par>
                              <p:par>
                                <p:cTn id="118" presetID="2" presetClass="exit" presetSubtype="8" fill="hold" nodeType="withEffect">
                                  <p:stCondLst>
                                    <p:cond delay="0"/>
                                  </p:stCondLst>
                                  <p:childTnLst>
                                    <p:anim calcmode="lin" valueType="num">
                                      <p:cBhvr additive="base">
                                        <p:cTn id="119" dur="3000"/>
                                        <p:tgtEl>
                                          <p:spTgt spid="10"/>
                                        </p:tgtEl>
                                        <p:attrNameLst>
                                          <p:attrName>ppt_x</p:attrName>
                                        </p:attrNameLst>
                                      </p:cBhvr>
                                      <p:tavLst>
                                        <p:tav tm="0">
                                          <p:val>
                                            <p:strVal val="ppt_x"/>
                                          </p:val>
                                        </p:tav>
                                        <p:tav tm="100000">
                                          <p:val>
                                            <p:strVal val="0-ppt_w/2"/>
                                          </p:val>
                                        </p:tav>
                                      </p:tavLst>
                                    </p:anim>
                                    <p:anim calcmode="lin" valueType="num">
                                      <p:cBhvr additive="base">
                                        <p:cTn id="120" dur="3000"/>
                                        <p:tgtEl>
                                          <p:spTgt spid="10"/>
                                        </p:tgtEl>
                                        <p:attrNameLst>
                                          <p:attrName>ppt_y</p:attrName>
                                        </p:attrNameLst>
                                      </p:cBhvr>
                                      <p:tavLst>
                                        <p:tav tm="0">
                                          <p:val>
                                            <p:strVal val="ppt_y"/>
                                          </p:val>
                                        </p:tav>
                                        <p:tav tm="100000">
                                          <p:val>
                                            <p:strVal val="ppt_y"/>
                                          </p:val>
                                        </p:tav>
                                      </p:tavLst>
                                    </p:anim>
                                    <p:set>
                                      <p:cBhvr>
                                        <p:cTn id="121" dur="1" fill="hold">
                                          <p:stCondLst>
                                            <p:cond delay="2999"/>
                                          </p:stCondLst>
                                        </p:cTn>
                                        <p:tgtEl>
                                          <p:spTgt spid="10"/>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14"/>
                                        </p:tgtEl>
                                        <p:attrNameLst>
                                          <p:attrName>ppt_x</p:attrName>
                                        </p:attrNameLst>
                                      </p:cBhvr>
                                      <p:tavLst>
                                        <p:tav tm="0">
                                          <p:val>
                                            <p:strVal val="ppt_x"/>
                                          </p:val>
                                        </p:tav>
                                        <p:tav tm="100000">
                                          <p:val>
                                            <p:strVal val="0-ppt_w/2"/>
                                          </p:val>
                                        </p:tav>
                                      </p:tavLst>
                                    </p:anim>
                                    <p:anim calcmode="lin" valueType="num">
                                      <p:cBhvr additive="base">
                                        <p:cTn id="124" dur="3000"/>
                                        <p:tgtEl>
                                          <p:spTgt spid="14"/>
                                        </p:tgtEl>
                                        <p:attrNameLst>
                                          <p:attrName>ppt_y</p:attrName>
                                        </p:attrNameLst>
                                      </p:cBhvr>
                                      <p:tavLst>
                                        <p:tav tm="0">
                                          <p:val>
                                            <p:strVal val="ppt_y"/>
                                          </p:val>
                                        </p:tav>
                                        <p:tav tm="100000">
                                          <p:val>
                                            <p:strVal val="ppt_y"/>
                                          </p:val>
                                        </p:tav>
                                      </p:tavLst>
                                    </p:anim>
                                    <p:set>
                                      <p:cBhvr>
                                        <p:cTn id="125" dur="1" fill="hold">
                                          <p:stCondLst>
                                            <p:cond delay="2999"/>
                                          </p:stCondLst>
                                        </p:cTn>
                                        <p:tgtEl>
                                          <p:spTgt spid="14"/>
                                        </p:tgtEl>
                                        <p:attrNameLst>
                                          <p:attrName>style.visibility</p:attrName>
                                        </p:attrNameLst>
                                      </p:cBhvr>
                                      <p:to>
                                        <p:strVal val="hidden"/>
                                      </p:to>
                                    </p:set>
                                  </p:childTnLst>
                                </p:cTn>
                              </p:par>
                              <p:par>
                                <p:cTn id="126" presetID="2" presetClass="exit" presetSubtype="1" fill="hold" nodeType="withEffect">
                                  <p:stCondLst>
                                    <p:cond delay="0"/>
                                  </p:stCondLst>
                                  <p:childTnLst>
                                    <p:anim calcmode="lin" valueType="num">
                                      <p:cBhvr additive="base">
                                        <p:cTn id="127" dur="3000"/>
                                        <p:tgtEl>
                                          <p:spTgt spid="4"/>
                                        </p:tgtEl>
                                        <p:attrNameLst>
                                          <p:attrName>ppt_x</p:attrName>
                                        </p:attrNameLst>
                                      </p:cBhvr>
                                      <p:tavLst>
                                        <p:tav tm="0">
                                          <p:val>
                                            <p:strVal val="ppt_x"/>
                                          </p:val>
                                        </p:tav>
                                        <p:tav tm="100000">
                                          <p:val>
                                            <p:strVal val="ppt_x"/>
                                          </p:val>
                                        </p:tav>
                                      </p:tavLst>
                                    </p:anim>
                                    <p:anim calcmode="lin" valueType="num">
                                      <p:cBhvr additive="base">
                                        <p:cTn id="128" dur="3000"/>
                                        <p:tgtEl>
                                          <p:spTgt spid="4"/>
                                        </p:tgtEl>
                                        <p:attrNameLst>
                                          <p:attrName>ppt_y</p:attrName>
                                        </p:attrNameLst>
                                      </p:cBhvr>
                                      <p:tavLst>
                                        <p:tav tm="0">
                                          <p:val>
                                            <p:strVal val="ppt_y"/>
                                          </p:val>
                                        </p:tav>
                                        <p:tav tm="100000">
                                          <p:val>
                                            <p:strVal val="0-ppt_h/2"/>
                                          </p:val>
                                        </p:tav>
                                      </p:tavLst>
                                    </p:anim>
                                    <p:set>
                                      <p:cBhvr>
                                        <p:cTn id="129" dur="1" fill="hold">
                                          <p:stCondLst>
                                            <p:cond delay="2999"/>
                                          </p:stCondLst>
                                        </p:cTn>
                                        <p:tgtEl>
                                          <p:spTgt spid="4"/>
                                        </p:tgtEl>
                                        <p:attrNameLst>
                                          <p:attrName>style.visibility</p:attrName>
                                        </p:attrNameLst>
                                      </p:cBhvr>
                                      <p:to>
                                        <p:strVal val="hidden"/>
                                      </p:to>
                                    </p:set>
                                  </p:childTnLst>
                                </p:cTn>
                              </p:par>
                              <p:par>
                                <p:cTn id="130" presetID="2" presetClass="exit" presetSubtype="1" fill="hold" nodeType="withEffect">
                                  <p:stCondLst>
                                    <p:cond delay="0"/>
                                  </p:stCondLst>
                                  <p:childTnLst>
                                    <p:anim calcmode="lin" valueType="num">
                                      <p:cBhvr additive="base">
                                        <p:cTn id="131" dur="3000"/>
                                        <p:tgtEl>
                                          <p:spTgt spid="8"/>
                                        </p:tgtEl>
                                        <p:attrNameLst>
                                          <p:attrName>ppt_x</p:attrName>
                                        </p:attrNameLst>
                                      </p:cBhvr>
                                      <p:tavLst>
                                        <p:tav tm="0">
                                          <p:val>
                                            <p:strVal val="ppt_x"/>
                                          </p:val>
                                        </p:tav>
                                        <p:tav tm="100000">
                                          <p:val>
                                            <p:strVal val="ppt_x"/>
                                          </p:val>
                                        </p:tav>
                                      </p:tavLst>
                                    </p:anim>
                                    <p:anim calcmode="lin" valueType="num">
                                      <p:cBhvr additive="base">
                                        <p:cTn id="132" dur="3000"/>
                                        <p:tgtEl>
                                          <p:spTgt spid="8"/>
                                        </p:tgtEl>
                                        <p:attrNameLst>
                                          <p:attrName>ppt_y</p:attrName>
                                        </p:attrNameLst>
                                      </p:cBhvr>
                                      <p:tavLst>
                                        <p:tav tm="0">
                                          <p:val>
                                            <p:strVal val="ppt_y"/>
                                          </p:val>
                                        </p:tav>
                                        <p:tav tm="100000">
                                          <p:val>
                                            <p:strVal val="0-ppt_h/2"/>
                                          </p:val>
                                        </p:tav>
                                      </p:tavLst>
                                    </p:anim>
                                    <p:set>
                                      <p:cBhvr>
                                        <p:cTn id="133" dur="1" fill="hold">
                                          <p:stCondLst>
                                            <p:cond delay="2999"/>
                                          </p:stCondLst>
                                        </p:cTn>
                                        <p:tgtEl>
                                          <p:spTgt spid="8"/>
                                        </p:tgtEl>
                                        <p:attrNameLst>
                                          <p:attrName>style.visibility</p:attrName>
                                        </p:attrNameLst>
                                      </p:cBhvr>
                                      <p:to>
                                        <p:strVal val="hidden"/>
                                      </p:to>
                                    </p:set>
                                  </p:childTnLst>
                                </p:cTn>
                              </p:par>
                              <p:par>
                                <p:cTn id="134" presetID="2" presetClass="exit" presetSubtype="1" fill="hold" nodeType="withEffect">
                                  <p:stCondLst>
                                    <p:cond delay="0"/>
                                  </p:stCondLst>
                                  <p:childTnLst>
                                    <p:anim calcmode="lin" valueType="num">
                                      <p:cBhvr additive="base">
                                        <p:cTn id="135" dur="3000"/>
                                        <p:tgtEl>
                                          <p:spTgt spid="12"/>
                                        </p:tgtEl>
                                        <p:attrNameLst>
                                          <p:attrName>ppt_x</p:attrName>
                                        </p:attrNameLst>
                                      </p:cBhvr>
                                      <p:tavLst>
                                        <p:tav tm="0">
                                          <p:val>
                                            <p:strVal val="ppt_x"/>
                                          </p:val>
                                        </p:tav>
                                        <p:tav tm="100000">
                                          <p:val>
                                            <p:strVal val="ppt_x"/>
                                          </p:val>
                                        </p:tav>
                                      </p:tavLst>
                                    </p:anim>
                                    <p:anim calcmode="lin" valueType="num">
                                      <p:cBhvr additive="base">
                                        <p:cTn id="136" dur="3000"/>
                                        <p:tgtEl>
                                          <p:spTgt spid="12"/>
                                        </p:tgtEl>
                                        <p:attrNameLst>
                                          <p:attrName>ppt_y</p:attrName>
                                        </p:attrNameLst>
                                      </p:cBhvr>
                                      <p:tavLst>
                                        <p:tav tm="0">
                                          <p:val>
                                            <p:strVal val="ppt_y"/>
                                          </p:val>
                                        </p:tav>
                                        <p:tav tm="100000">
                                          <p:val>
                                            <p:strVal val="0-ppt_h/2"/>
                                          </p:val>
                                        </p:tav>
                                      </p:tavLst>
                                    </p:anim>
                                    <p:set>
                                      <p:cBhvr>
                                        <p:cTn id="137" dur="1" fill="hold">
                                          <p:stCondLst>
                                            <p:cond delay="2999"/>
                                          </p:stCondLst>
                                        </p:cTn>
                                        <p:tgtEl>
                                          <p:spTgt spid="12"/>
                                        </p:tgtEl>
                                        <p:attrNameLst>
                                          <p:attrName>style.visibility</p:attrName>
                                        </p:attrNameLst>
                                      </p:cBhvr>
                                      <p:to>
                                        <p:strVal val="hidden"/>
                                      </p:to>
                                    </p:set>
                                  </p:childTnLst>
                                </p:cTn>
                              </p:par>
                              <p:par>
                                <p:cTn id="138" presetID="2" presetClass="exit" presetSubtype="4" fill="hold" nodeType="withEffect">
                                  <p:stCondLst>
                                    <p:cond delay="0"/>
                                  </p:stCondLst>
                                  <p:childTnLst>
                                    <p:anim calcmode="lin" valueType="num">
                                      <p:cBhvr additive="base">
                                        <p:cTn id="139" dur="3000"/>
                                        <p:tgtEl>
                                          <p:spTgt spid="3"/>
                                        </p:tgtEl>
                                        <p:attrNameLst>
                                          <p:attrName>ppt_x</p:attrName>
                                        </p:attrNameLst>
                                      </p:cBhvr>
                                      <p:tavLst>
                                        <p:tav tm="0">
                                          <p:val>
                                            <p:strVal val="ppt_x"/>
                                          </p:val>
                                        </p:tav>
                                        <p:tav tm="100000">
                                          <p:val>
                                            <p:strVal val="ppt_x"/>
                                          </p:val>
                                        </p:tav>
                                      </p:tavLst>
                                    </p:anim>
                                    <p:anim calcmode="lin" valueType="num">
                                      <p:cBhvr additive="base">
                                        <p:cTn id="140" dur="3000"/>
                                        <p:tgtEl>
                                          <p:spTgt spid="3"/>
                                        </p:tgtEl>
                                        <p:attrNameLst>
                                          <p:attrName>ppt_y</p:attrName>
                                        </p:attrNameLst>
                                      </p:cBhvr>
                                      <p:tavLst>
                                        <p:tav tm="0">
                                          <p:val>
                                            <p:strVal val="ppt_y"/>
                                          </p:val>
                                        </p:tav>
                                        <p:tav tm="100000">
                                          <p:val>
                                            <p:strVal val="1+ppt_h/2"/>
                                          </p:val>
                                        </p:tav>
                                      </p:tavLst>
                                    </p:anim>
                                    <p:set>
                                      <p:cBhvr>
                                        <p:cTn id="141" dur="1" fill="hold">
                                          <p:stCondLst>
                                            <p:cond delay="2999"/>
                                          </p:stCondLst>
                                        </p:cTn>
                                        <p:tgtEl>
                                          <p:spTgt spid="3"/>
                                        </p:tgtEl>
                                        <p:attrNameLst>
                                          <p:attrName>style.visibility</p:attrName>
                                        </p:attrNameLst>
                                      </p:cBhvr>
                                      <p:to>
                                        <p:strVal val="hidden"/>
                                      </p:to>
                                    </p:set>
                                  </p:childTnLst>
                                </p:cTn>
                              </p:par>
                              <p:par>
                                <p:cTn id="142" presetID="2" presetClass="exit" presetSubtype="4" fill="hold" nodeType="withEffect">
                                  <p:stCondLst>
                                    <p:cond delay="0"/>
                                  </p:stCondLst>
                                  <p:childTnLst>
                                    <p:anim calcmode="lin" valueType="num">
                                      <p:cBhvr additive="base">
                                        <p:cTn id="143" dur="3000"/>
                                        <p:tgtEl>
                                          <p:spTgt spid="7"/>
                                        </p:tgtEl>
                                        <p:attrNameLst>
                                          <p:attrName>ppt_x</p:attrName>
                                        </p:attrNameLst>
                                      </p:cBhvr>
                                      <p:tavLst>
                                        <p:tav tm="0">
                                          <p:val>
                                            <p:strVal val="ppt_x"/>
                                          </p:val>
                                        </p:tav>
                                        <p:tav tm="100000">
                                          <p:val>
                                            <p:strVal val="ppt_x"/>
                                          </p:val>
                                        </p:tav>
                                      </p:tavLst>
                                    </p:anim>
                                    <p:anim calcmode="lin" valueType="num">
                                      <p:cBhvr additive="base">
                                        <p:cTn id="144" dur="3000"/>
                                        <p:tgtEl>
                                          <p:spTgt spid="7"/>
                                        </p:tgtEl>
                                        <p:attrNameLst>
                                          <p:attrName>ppt_y</p:attrName>
                                        </p:attrNameLst>
                                      </p:cBhvr>
                                      <p:tavLst>
                                        <p:tav tm="0">
                                          <p:val>
                                            <p:strVal val="ppt_y"/>
                                          </p:val>
                                        </p:tav>
                                        <p:tav tm="100000">
                                          <p:val>
                                            <p:strVal val="1+ppt_h/2"/>
                                          </p:val>
                                        </p:tav>
                                      </p:tavLst>
                                    </p:anim>
                                    <p:set>
                                      <p:cBhvr>
                                        <p:cTn id="145" dur="1" fill="hold">
                                          <p:stCondLst>
                                            <p:cond delay="2999"/>
                                          </p:stCondLst>
                                        </p:cTn>
                                        <p:tgtEl>
                                          <p:spTgt spid="7"/>
                                        </p:tgtEl>
                                        <p:attrNameLst>
                                          <p:attrName>style.visibility</p:attrName>
                                        </p:attrNameLst>
                                      </p:cBhvr>
                                      <p:to>
                                        <p:strVal val="hidden"/>
                                      </p:to>
                                    </p:set>
                                  </p:childTnLst>
                                </p:cTn>
                              </p:par>
                              <p:par>
                                <p:cTn id="146" presetID="2" presetClass="exit" presetSubtype="4" fill="hold" nodeType="withEffect">
                                  <p:stCondLst>
                                    <p:cond delay="0"/>
                                  </p:stCondLst>
                                  <p:childTnLst>
                                    <p:anim calcmode="lin" valueType="num">
                                      <p:cBhvr additive="base">
                                        <p:cTn id="147" dur="3000"/>
                                        <p:tgtEl>
                                          <p:spTgt spid="11"/>
                                        </p:tgtEl>
                                        <p:attrNameLst>
                                          <p:attrName>ppt_x</p:attrName>
                                        </p:attrNameLst>
                                      </p:cBhvr>
                                      <p:tavLst>
                                        <p:tav tm="0">
                                          <p:val>
                                            <p:strVal val="ppt_x"/>
                                          </p:val>
                                        </p:tav>
                                        <p:tav tm="100000">
                                          <p:val>
                                            <p:strVal val="ppt_x"/>
                                          </p:val>
                                        </p:tav>
                                      </p:tavLst>
                                    </p:anim>
                                    <p:anim calcmode="lin" valueType="num">
                                      <p:cBhvr additive="base">
                                        <p:cTn id="148" dur="3000"/>
                                        <p:tgtEl>
                                          <p:spTgt spid="11"/>
                                        </p:tgtEl>
                                        <p:attrNameLst>
                                          <p:attrName>ppt_y</p:attrName>
                                        </p:attrNameLst>
                                      </p:cBhvr>
                                      <p:tavLst>
                                        <p:tav tm="0">
                                          <p:val>
                                            <p:strVal val="ppt_y"/>
                                          </p:val>
                                        </p:tav>
                                        <p:tav tm="100000">
                                          <p:val>
                                            <p:strVal val="1+ppt_h/2"/>
                                          </p:val>
                                        </p:tav>
                                      </p:tavLst>
                                    </p:anim>
                                    <p:set>
                                      <p:cBhvr>
                                        <p:cTn id="149" dur="1" fill="hold">
                                          <p:stCondLst>
                                            <p:cond delay="2999"/>
                                          </p:stCondLst>
                                        </p:cTn>
                                        <p:tgtEl>
                                          <p:spTgt spid="11"/>
                                        </p:tgtEl>
                                        <p:attrNameLst>
                                          <p:attrName>style.visibility</p:attrName>
                                        </p:attrNameLst>
                                      </p:cBhvr>
                                      <p:to>
                                        <p:strVal val="hidden"/>
                                      </p:to>
                                    </p:set>
                                  </p:childTnLst>
                                </p:cTn>
                              </p:par>
                              <p:par>
                                <p:cTn id="150" presetID="23" presetClass="entr" presetSubtype="272" fill="hold" nodeType="withEffect">
                                  <p:stCondLst>
                                    <p:cond delay="0"/>
                                  </p:stCondLst>
                                  <p:childTnLst>
                                    <p:set>
                                      <p:cBhvr>
                                        <p:cTn id="151" dur="1" fill="hold">
                                          <p:stCondLst>
                                            <p:cond delay="0"/>
                                          </p:stCondLst>
                                        </p:cTn>
                                        <p:tgtEl>
                                          <p:spTgt spid="2"/>
                                        </p:tgtEl>
                                        <p:attrNameLst>
                                          <p:attrName>style.visibility</p:attrName>
                                        </p:attrNameLst>
                                      </p:cBhvr>
                                      <p:to>
                                        <p:strVal val="visible"/>
                                      </p:to>
                                    </p:set>
                                    <p:anim calcmode="lin" valueType="num">
                                      <p:cBhvr>
                                        <p:cTn id="152" dur="3000" fill="hold"/>
                                        <p:tgtEl>
                                          <p:spTgt spid="2"/>
                                        </p:tgtEl>
                                        <p:attrNameLst>
                                          <p:attrName>ppt_w</p:attrName>
                                        </p:attrNameLst>
                                      </p:cBhvr>
                                      <p:tavLst>
                                        <p:tav tm="0">
                                          <p:val>
                                            <p:strVal val="2/3*#ppt_w"/>
                                          </p:val>
                                        </p:tav>
                                        <p:tav tm="100000">
                                          <p:val>
                                            <p:strVal val="#ppt_w"/>
                                          </p:val>
                                        </p:tav>
                                      </p:tavLst>
                                    </p:anim>
                                    <p:anim calcmode="lin" valueType="num">
                                      <p:cBhvr>
                                        <p:cTn id="153" dur="3000" fill="hold"/>
                                        <p:tgtEl>
                                          <p:spTgt spid="2"/>
                                        </p:tgtEl>
                                        <p:attrNameLst>
                                          <p:attrName>ppt_h</p:attrName>
                                        </p:attrNameLst>
                                      </p:cBhvr>
                                      <p:tavLst>
                                        <p:tav tm="0">
                                          <p:val>
                                            <p:strVal val="2/3*#ppt_h"/>
                                          </p:val>
                                        </p:tav>
                                        <p:tav tm="100000">
                                          <p:val>
                                            <p:strVal val="#ppt_h"/>
                                          </p:val>
                                        </p:tav>
                                      </p:tavLst>
                                    </p:anim>
                                  </p:childTnLst>
                                </p:cTn>
                              </p:par>
                              <p:par>
                                <p:cTn id="154" presetID="4" presetClass="entr" presetSubtype="32" fill="hold" nodeType="withEffect">
                                  <p:stCondLst>
                                    <p:cond delay="0"/>
                                  </p:stCondLst>
                                  <p:childTnLst>
                                    <p:set>
                                      <p:cBhvr>
                                        <p:cTn id="155" dur="1" fill="hold">
                                          <p:stCondLst>
                                            <p:cond delay="0"/>
                                          </p:stCondLst>
                                        </p:cTn>
                                        <p:tgtEl>
                                          <p:spTgt spid="2"/>
                                        </p:tgtEl>
                                        <p:attrNameLst>
                                          <p:attrName>style.visibility</p:attrName>
                                        </p:attrNameLst>
                                      </p:cBhvr>
                                      <p:to>
                                        <p:strVal val="visible"/>
                                      </p:to>
                                    </p:set>
                                    <p:animEffect transition="in" filter="box(out)">
                                      <p:cBhvr>
                                        <p:cTn id="156" dur="3000"/>
                                        <p:tgtEl>
                                          <p:spTgt spid="2"/>
                                        </p:tgtEl>
                                      </p:cBhvr>
                                    </p:animEffect>
                                  </p:childTnLst>
                                </p:cTn>
                              </p:par>
                            </p:childTnLst>
                          </p:cTn>
                        </p:par>
                        <p:par>
                          <p:cTn id="157" fill="hold">
                            <p:stCondLst>
                              <p:cond delay="6000"/>
                            </p:stCondLst>
                            <p:childTnLst>
                              <p:par>
                                <p:cTn id="158" presetID="40" presetClass="entr" presetSubtype="0" fill="hold" grpId="0" nodeType="afterEffect">
                                  <p:stCondLst>
                                    <p:cond delay="0"/>
                                  </p:stCondLst>
                                  <p:iterate type="lt">
                                    <p:tmPct val="10000"/>
                                  </p:iterate>
                                  <p:childTnLst>
                                    <p:set>
                                      <p:cBhvr>
                                        <p:cTn id="159" dur="1" fill="hold">
                                          <p:stCondLst>
                                            <p:cond delay="0"/>
                                          </p:stCondLst>
                                        </p:cTn>
                                        <p:tgtEl>
                                          <p:spTgt spid="15"/>
                                        </p:tgtEl>
                                        <p:attrNameLst>
                                          <p:attrName>style.visibility</p:attrName>
                                        </p:attrNameLst>
                                      </p:cBhvr>
                                      <p:to>
                                        <p:strVal val="visible"/>
                                      </p:to>
                                    </p:set>
                                    <p:animEffect transition="in" filter="fade">
                                      <p:cBhvr>
                                        <p:cTn id="160" dur="1000"/>
                                        <p:tgtEl>
                                          <p:spTgt spid="15"/>
                                        </p:tgtEl>
                                      </p:cBhvr>
                                    </p:animEffect>
                                    <p:anim calcmode="lin" valueType="num">
                                      <p:cBhvr>
                                        <p:cTn id="161" dur="1000" fill="hold"/>
                                        <p:tgtEl>
                                          <p:spTgt spid="15"/>
                                        </p:tgtEl>
                                        <p:attrNameLst>
                                          <p:attrName>ppt_x</p:attrName>
                                        </p:attrNameLst>
                                      </p:cBhvr>
                                      <p:tavLst>
                                        <p:tav tm="0">
                                          <p:val>
                                            <p:strVal val="#ppt_x-.1"/>
                                          </p:val>
                                        </p:tav>
                                        <p:tav tm="100000">
                                          <p:val>
                                            <p:strVal val="#ppt_x"/>
                                          </p:val>
                                        </p:tav>
                                      </p:tavLst>
                                    </p:anim>
                                    <p:anim calcmode="lin" valueType="num">
                                      <p:cBhvr>
                                        <p:cTn id="162"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dfa35026092e1526ccf3d81e803c43b.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a:scene3d>
            <a:camera prst="orthographicFront"/>
            <a:lightRig rig="threePt" dir="t"/>
          </a:scene3d>
          <a:sp3d>
            <a:bevelT w="254000" h="190500" prst="convex"/>
          </a:sp3d>
        </p:spPr>
      </p:pic>
      <p:sp>
        <p:nvSpPr>
          <p:cNvPr id="4" name="3 Luna"/>
          <p:cNvSpPr/>
          <p:nvPr/>
        </p:nvSpPr>
        <p:spPr>
          <a:xfrm rot="13438146">
            <a:off x="252413" y="-409575"/>
            <a:ext cx="1404937" cy="1681163"/>
          </a:xfrm>
          <a:prstGeom prst="moon">
            <a:avLst>
              <a:gd name="adj" fmla="val 41642"/>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0" scaled="0"/>
            <a:tileRect/>
          </a:gradFill>
          <a:ln>
            <a:noFill/>
          </a:ln>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Luna"/>
          <p:cNvSpPr/>
          <p:nvPr/>
        </p:nvSpPr>
        <p:spPr>
          <a:xfrm rot="19223471">
            <a:off x="7470775" y="-142875"/>
            <a:ext cx="1317625" cy="1589088"/>
          </a:xfrm>
          <a:prstGeom prst="moon">
            <a:avLst>
              <a:gd name="adj" fmla="val 41642"/>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0" scaled="0"/>
            <a:tileRect/>
          </a:gradFill>
          <a:ln>
            <a:noFill/>
          </a:ln>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una"/>
          <p:cNvSpPr/>
          <p:nvPr/>
        </p:nvSpPr>
        <p:spPr>
          <a:xfrm rot="8416338">
            <a:off x="269875" y="3584575"/>
            <a:ext cx="1327150" cy="1800225"/>
          </a:xfrm>
          <a:prstGeom prst="moon">
            <a:avLst>
              <a:gd name="adj" fmla="val 41642"/>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0" scaled="0"/>
            <a:tileRect/>
          </a:gradFill>
          <a:ln>
            <a:noFill/>
          </a:ln>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una"/>
          <p:cNvSpPr/>
          <p:nvPr/>
        </p:nvSpPr>
        <p:spPr>
          <a:xfrm rot="1983783">
            <a:off x="7497763" y="3738563"/>
            <a:ext cx="1319212" cy="1590675"/>
          </a:xfrm>
          <a:prstGeom prst="moon">
            <a:avLst>
              <a:gd name="adj" fmla="val 41642"/>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0" scaled="0"/>
            <a:tileRect/>
          </a:gradFill>
          <a:ln>
            <a:noFill/>
          </a:ln>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Luna"/>
          <p:cNvSpPr/>
          <p:nvPr/>
        </p:nvSpPr>
        <p:spPr>
          <a:xfrm rot="13205182">
            <a:off x="1131888" y="158750"/>
            <a:ext cx="1243012" cy="1641475"/>
          </a:xfrm>
          <a:prstGeom prst="moon">
            <a:avLst>
              <a:gd name="adj" fmla="val 41642"/>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0" scaled="0"/>
            <a:tileRect/>
          </a:gradFill>
          <a:ln>
            <a:noFill/>
          </a:ln>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Luna"/>
          <p:cNvSpPr/>
          <p:nvPr/>
        </p:nvSpPr>
        <p:spPr>
          <a:xfrm rot="19203646">
            <a:off x="6690924" y="493122"/>
            <a:ext cx="1225550" cy="1438275"/>
          </a:xfrm>
          <a:prstGeom prst="moon">
            <a:avLst>
              <a:gd name="adj" fmla="val 41642"/>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0" scaled="0"/>
            <a:tileRect/>
          </a:gradFill>
          <a:ln>
            <a:noFill/>
          </a:ln>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Luna"/>
          <p:cNvSpPr/>
          <p:nvPr/>
        </p:nvSpPr>
        <p:spPr>
          <a:xfrm rot="8794254">
            <a:off x="1271588" y="3289300"/>
            <a:ext cx="1176337" cy="1557338"/>
          </a:xfrm>
          <a:prstGeom prst="moon">
            <a:avLst>
              <a:gd name="adj" fmla="val 41642"/>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0" scaled="0"/>
            <a:tileRect/>
          </a:gradFill>
          <a:ln>
            <a:noFill/>
          </a:ln>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Luna"/>
          <p:cNvSpPr/>
          <p:nvPr/>
        </p:nvSpPr>
        <p:spPr>
          <a:xfrm rot="2007253">
            <a:off x="6580188" y="3368675"/>
            <a:ext cx="1219200" cy="1384300"/>
          </a:xfrm>
          <a:prstGeom prst="moon">
            <a:avLst>
              <a:gd name="adj" fmla="val 41642"/>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0" scaled="0"/>
            <a:tileRect/>
          </a:gradFill>
          <a:ln>
            <a:noFill/>
          </a:ln>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Luna"/>
          <p:cNvSpPr/>
          <p:nvPr/>
        </p:nvSpPr>
        <p:spPr>
          <a:xfrm rot="13205182">
            <a:off x="1852613" y="836613"/>
            <a:ext cx="1225550" cy="1484312"/>
          </a:xfrm>
          <a:prstGeom prst="moon">
            <a:avLst>
              <a:gd name="adj" fmla="val 41642"/>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0" scaled="0"/>
            <a:tileRect/>
          </a:gradFill>
          <a:ln>
            <a:noFill/>
          </a:ln>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Luna"/>
          <p:cNvSpPr/>
          <p:nvPr/>
        </p:nvSpPr>
        <p:spPr>
          <a:xfrm rot="8771553">
            <a:off x="1936750" y="2952750"/>
            <a:ext cx="1035050" cy="1455738"/>
          </a:xfrm>
          <a:prstGeom prst="moon">
            <a:avLst>
              <a:gd name="adj" fmla="val 41642"/>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0" scaled="0"/>
            <a:tileRect/>
          </a:gradFill>
          <a:ln>
            <a:noFill/>
          </a:ln>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Luna"/>
          <p:cNvSpPr/>
          <p:nvPr/>
        </p:nvSpPr>
        <p:spPr>
          <a:xfrm rot="19442668">
            <a:off x="5941699" y="1120577"/>
            <a:ext cx="1138238" cy="1355725"/>
          </a:xfrm>
          <a:prstGeom prst="moon">
            <a:avLst>
              <a:gd name="adj" fmla="val 41642"/>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0" scaled="0"/>
            <a:tileRect/>
          </a:gradFill>
          <a:ln>
            <a:noFill/>
          </a:ln>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7" name="26 Luna"/>
          <p:cNvSpPr/>
          <p:nvPr/>
        </p:nvSpPr>
        <p:spPr>
          <a:xfrm rot="2042673">
            <a:off x="5843588" y="3067050"/>
            <a:ext cx="1138237" cy="1292225"/>
          </a:xfrm>
          <a:prstGeom prst="moon">
            <a:avLst>
              <a:gd name="adj" fmla="val 41642"/>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0" scaled="0"/>
            <a:tileRect/>
          </a:gradFill>
          <a:ln>
            <a:noFill/>
          </a:ln>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8" name="27 Luna"/>
          <p:cNvSpPr/>
          <p:nvPr/>
        </p:nvSpPr>
        <p:spPr>
          <a:xfrm rot="13205182">
            <a:off x="2659063" y="1554163"/>
            <a:ext cx="1141412" cy="1225550"/>
          </a:xfrm>
          <a:prstGeom prst="moon">
            <a:avLst>
              <a:gd name="adj" fmla="val 41642"/>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0" scaled="0"/>
            <a:tileRect/>
          </a:gradFill>
          <a:ln>
            <a:noFill/>
          </a:ln>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0" name="29 Luna"/>
          <p:cNvSpPr/>
          <p:nvPr/>
        </p:nvSpPr>
        <p:spPr>
          <a:xfrm rot="8771553">
            <a:off x="2592388" y="2566988"/>
            <a:ext cx="1139825" cy="1255712"/>
          </a:xfrm>
          <a:prstGeom prst="moon">
            <a:avLst>
              <a:gd name="adj" fmla="val 41642"/>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0" scaled="0"/>
            <a:tileRect/>
          </a:gradFill>
          <a:ln>
            <a:noFill/>
          </a:ln>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1" name="30 Luna"/>
          <p:cNvSpPr/>
          <p:nvPr/>
        </p:nvSpPr>
        <p:spPr>
          <a:xfrm rot="19442668">
            <a:off x="5235373" y="1700115"/>
            <a:ext cx="1079500" cy="1138237"/>
          </a:xfrm>
          <a:prstGeom prst="moon">
            <a:avLst>
              <a:gd name="adj" fmla="val 41642"/>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0" scaled="0"/>
            <a:tileRect/>
          </a:gradFill>
          <a:ln>
            <a:noFill/>
          </a:ln>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2" name="31 Luna"/>
          <p:cNvSpPr/>
          <p:nvPr/>
        </p:nvSpPr>
        <p:spPr>
          <a:xfrm rot="2042673">
            <a:off x="5246688" y="2690813"/>
            <a:ext cx="1096962" cy="1243012"/>
          </a:xfrm>
          <a:prstGeom prst="moon">
            <a:avLst>
              <a:gd name="adj" fmla="val 39014"/>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0" scaled="0"/>
            <a:tileRect/>
          </a:gradFill>
          <a:ln>
            <a:noFill/>
          </a:ln>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CuadroTexto"/>
          <p:cNvSpPr txBox="1"/>
          <p:nvPr/>
        </p:nvSpPr>
        <p:spPr>
          <a:xfrm>
            <a:off x="684213" y="4084638"/>
            <a:ext cx="7848600" cy="922337"/>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Llegamos al icono principal del Real Parque del Retiro, al monumento a S.M. el rey Alfonso XII, es el primer ejemplo en España de escultura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monumental dedicada a la Patria, personificada en un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monarca.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2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3000" fill="hold"/>
                                        <p:tgtEl>
                                          <p:spTgt spid="16"/>
                                        </p:tgtEl>
                                        <p:attrNameLst>
                                          <p:attrName>ppt_x</p:attrName>
                                        </p:attrNameLst>
                                      </p:cBhvr>
                                      <p:tavLst>
                                        <p:tav tm="0">
                                          <p:val>
                                            <p:strVal val="1+#ppt_w/2"/>
                                          </p:val>
                                        </p:tav>
                                        <p:tav tm="100000">
                                          <p:val>
                                            <p:strVal val="#ppt_x"/>
                                          </p:val>
                                        </p:tav>
                                      </p:tavLst>
                                    </p:anim>
                                    <p:anim calcmode="lin" valueType="num">
                                      <p:cBhvr additive="base">
                                        <p:cTn id="12" dur="3000" fill="hold"/>
                                        <p:tgtEl>
                                          <p:spTgt spid="16"/>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3000" fill="hold"/>
                                        <p:tgtEl>
                                          <p:spTgt spid="24"/>
                                        </p:tgtEl>
                                        <p:attrNameLst>
                                          <p:attrName>ppt_x</p:attrName>
                                        </p:attrNameLst>
                                      </p:cBhvr>
                                      <p:tavLst>
                                        <p:tav tm="0">
                                          <p:val>
                                            <p:strVal val="1+#ppt_w/2"/>
                                          </p:val>
                                        </p:tav>
                                        <p:tav tm="100000">
                                          <p:val>
                                            <p:strVal val="#ppt_x"/>
                                          </p:val>
                                        </p:tav>
                                      </p:tavLst>
                                    </p:anim>
                                    <p:anim calcmode="lin" valueType="num">
                                      <p:cBhvr additive="base">
                                        <p:cTn id="16" dur="3000" fill="hold"/>
                                        <p:tgtEl>
                                          <p:spTgt spid="24"/>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3000" fill="hold"/>
                                        <p:tgtEl>
                                          <p:spTgt spid="28"/>
                                        </p:tgtEl>
                                        <p:attrNameLst>
                                          <p:attrName>ppt_x</p:attrName>
                                        </p:attrNameLst>
                                      </p:cBhvr>
                                      <p:tavLst>
                                        <p:tav tm="0">
                                          <p:val>
                                            <p:strVal val="1+#ppt_w/2"/>
                                          </p:val>
                                        </p:tav>
                                        <p:tav tm="100000">
                                          <p:val>
                                            <p:strVal val="#ppt_x"/>
                                          </p:val>
                                        </p:tav>
                                      </p:tavLst>
                                    </p:anim>
                                    <p:anim calcmode="lin" valueType="num">
                                      <p:cBhvr additive="base">
                                        <p:cTn id="20" dur="3000" fill="hold"/>
                                        <p:tgtEl>
                                          <p:spTgt spid="28"/>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3000" fill="hold"/>
                                        <p:tgtEl>
                                          <p:spTgt spid="5"/>
                                        </p:tgtEl>
                                        <p:attrNameLst>
                                          <p:attrName>ppt_x</p:attrName>
                                        </p:attrNameLst>
                                      </p:cBhvr>
                                      <p:tavLst>
                                        <p:tav tm="0">
                                          <p:val>
                                            <p:strVal val="0-#ppt_w/2"/>
                                          </p:val>
                                        </p:tav>
                                        <p:tav tm="100000">
                                          <p:val>
                                            <p:strVal val="#ppt_x"/>
                                          </p:val>
                                        </p:tav>
                                      </p:tavLst>
                                    </p:anim>
                                    <p:anim calcmode="lin" valueType="num">
                                      <p:cBhvr additive="base">
                                        <p:cTn id="24" dur="3000" fill="hold"/>
                                        <p:tgtEl>
                                          <p:spTgt spid="5"/>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3000" fill="hold"/>
                                        <p:tgtEl>
                                          <p:spTgt spid="17"/>
                                        </p:tgtEl>
                                        <p:attrNameLst>
                                          <p:attrName>ppt_x</p:attrName>
                                        </p:attrNameLst>
                                      </p:cBhvr>
                                      <p:tavLst>
                                        <p:tav tm="0">
                                          <p:val>
                                            <p:strVal val="0-#ppt_w/2"/>
                                          </p:val>
                                        </p:tav>
                                        <p:tav tm="100000">
                                          <p:val>
                                            <p:strVal val="#ppt_x"/>
                                          </p:val>
                                        </p:tav>
                                      </p:tavLst>
                                    </p:anim>
                                    <p:anim calcmode="lin" valueType="num">
                                      <p:cBhvr additive="base">
                                        <p:cTn id="28" dur="3000" fill="hold"/>
                                        <p:tgtEl>
                                          <p:spTgt spid="17"/>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3000" fill="hold"/>
                                        <p:tgtEl>
                                          <p:spTgt spid="26"/>
                                        </p:tgtEl>
                                        <p:attrNameLst>
                                          <p:attrName>ppt_x</p:attrName>
                                        </p:attrNameLst>
                                      </p:cBhvr>
                                      <p:tavLst>
                                        <p:tav tm="0">
                                          <p:val>
                                            <p:strVal val="0-#ppt_w/2"/>
                                          </p:val>
                                        </p:tav>
                                        <p:tav tm="100000">
                                          <p:val>
                                            <p:strVal val="#ppt_x"/>
                                          </p:val>
                                        </p:tav>
                                      </p:tavLst>
                                    </p:anim>
                                    <p:anim calcmode="lin" valueType="num">
                                      <p:cBhvr additive="base">
                                        <p:cTn id="32" dur="3000" fill="hold"/>
                                        <p:tgtEl>
                                          <p:spTgt spid="2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cBhvr additive="base">
                                        <p:cTn id="35" dur="3000" fill="hold"/>
                                        <p:tgtEl>
                                          <p:spTgt spid="31"/>
                                        </p:tgtEl>
                                        <p:attrNameLst>
                                          <p:attrName>ppt_x</p:attrName>
                                        </p:attrNameLst>
                                      </p:cBhvr>
                                      <p:tavLst>
                                        <p:tav tm="0">
                                          <p:val>
                                            <p:strVal val="0-#ppt_w/2"/>
                                          </p:val>
                                        </p:tav>
                                        <p:tav tm="100000">
                                          <p:val>
                                            <p:strVal val="#ppt_x"/>
                                          </p:val>
                                        </p:tav>
                                      </p:tavLst>
                                    </p:anim>
                                    <p:anim calcmode="lin" valueType="num">
                                      <p:cBhvr additive="base">
                                        <p:cTn id="36" dur="3000" fill="hold"/>
                                        <p:tgtEl>
                                          <p:spTgt spid="31"/>
                                        </p:tgtEl>
                                        <p:attrNameLst>
                                          <p:attrName>ppt_y</p:attrName>
                                        </p:attrNameLst>
                                      </p:cBhvr>
                                      <p:tavLst>
                                        <p:tav tm="0">
                                          <p:val>
                                            <p:strVal val="1+#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3000" fill="hold"/>
                                        <p:tgtEl>
                                          <p:spTgt spid="6"/>
                                        </p:tgtEl>
                                        <p:attrNameLst>
                                          <p:attrName>ppt_x</p:attrName>
                                        </p:attrNameLst>
                                      </p:cBhvr>
                                      <p:tavLst>
                                        <p:tav tm="0">
                                          <p:val>
                                            <p:strVal val="1+#ppt_w/2"/>
                                          </p:val>
                                        </p:tav>
                                        <p:tav tm="100000">
                                          <p:val>
                                            <p:strVal val="#ppt_x"/>
                                          </p:val>
                                        </p:tav>
                                      </p:tavLst>
                                    </p:anim>
                                    <p:anim calcmode="lin" valueType="num">
                                      <p:cBhvr additive="base">
                                        <p:cTn id="40" dur="3000" fill="hold"/>
                                        <p:tgtEl>
                                          <p:spTgt spid="6"/>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3000" fill="hold"/>
                                        <p:tgtEl>
                                          <p:spTgt spid="18"/>
                                        </p:tgtEl>
                                        <p:attrNameLst>
                                          <p:attrName>ppt_x</p:attrName>
                                        </p:attrNameLst>
                                      </p:cBhvr>
                                      <p:tavLst>
                                        <p:tav tm="0">
                                          <p:val>
                                            <p:strVal val="1+#ppt_w/2"/>
                                          </p:val>
                                        </p:tav>
                                        <p:tav tm="100000">
                                          <p:val>
                                            <p:strVal val="#ppt_x"/>
                                          </p:val>
                                        </p:tav>
                                      </p:tavLst>
                                    </p:anim>
                                    <p:anim calcmode="lin" valueType="num">
                                      <p:cBhvr additive="base">
                                        <p:cTn id="44" dur="3000" fill="hold"/>
                                        <p:tgtEl>
                                          <p:spTgt spid="18"/>
                                        </p:tgtEl>
                                        <p:attrNameLst>
                                          <p:attrName>ppt_y</p:attrName>
                                        </p:attrNameLst>
                                      </p:cBhvr>
                                      <p:tavLst>
                                        <p:tav tm="0">
                                          <p:val>
                                            <p:strVal val="0-#ppt_h/2"/>
                                          </p:val>
                                        </p:tav>
                                        <p:tav tm="100000">
                                          <p:val>
                                            <p:strVal val="#ppt_y"/>
                                          </p:val>
                                        </p:tav>
                                      </p:tavLst>
                                    </p:anim>
                                  </p:childTnLst>
                                </p:cTn>
                              </p:par>
                              <p:par>
                                <p:cTn id="45" presetID="2" presetClass="entr" presetSubtype="3"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additive="base">
                                        <p:cTn id="47" dur="3000" fill="hold"/>
                                        <p:tgtEl>
                                          <p:spTgt spid="25"/>
                                        </p:tgtEl>
                                        <p:attrNameLst>
                                          <p:attrName>ppt_x</p:attrName>
                                        </p:attrNameLst>
                                      </p:cBhvr>
                                      <p:tavLst>
                                        <p:tav tm="0">
                                          <p:val>
                                            <p:strVal val="1+#ppt_w/2"/>
                                          </p:val>
                                        </p:tav>
                                        <p:tav tm="100000">
                                          <p:val>
                                            <p:strVal val="#ppt_x"/>
                                          </p:val>
                                        </p:tav>
                                      </p:tavLst>
                                    </p:anim>
                                    <p:anim calcmode="lin" valueType="num">
                                      <p:cBhvr additive="base">
                                        <p:cTn id="48" dur="3000" fill="hold"/>
                                        <p:tgtEl>
                                          <p:spTgt spid="25"/>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30"/>
                                        </p:tgtEl>
                                        <p:attrNameLst>
                                          <p:attrName>style.visibility</p:attrName>
                                        </p:attrNameLst>
                                      </p:cBhvr>
                                      <p:to>
                                        <p:strVal val="visible"/>
                                      </p:to>
                                    </p:set>
                                    <p:anim calcmode="lin" valueType="num">
                                      <p:cBhvr additive="base">
                                        <p:cTn id="51" dur="3000" fill="hold"/>
                                        <p:tgtEl>
                                          <p:spTgt spid="30"/>
                                        </p:tgtEl>
                                        <p:attrNameLst>
                                          <p:attrName>ppt_x</p:attrName>
                                        </p:attrNameLst>
                                      </p:cBhvr>
                                      <p:tavLst>
                                        <p:tav tm="0">
                                          <p:val>
                                            <p:strVal val="1+#ppt_w/2"/>
                                          </p:val>
                                        </p:tav>
                                        <p:tav tm="100000">
                                          <p:val>
                                            <p:strVal val="#ppt_x"/>
                                          </p:val>
                                        </p:tav>
                                      </p:tavLst>
                                    </p:anim>
                                    <p:anim calcmode="lin" valueType="num">
                                      <p:cBhvr additive="base">
                                        <p:cTn id="52" dur="3000" fill="hold"/>
                                        <p:tgtEl>
                                          <p:spTgt spid="30"/>
                                        </p:tgtEl>
                                        <p:attrNameLst>
                                          <p:attrName>ppt_y</p:attrName>
                                        </p:attrNameLst>
                                      </p:cBhvr>
                                      <p:tavLst>
                                        <p:tav tm="0">
                                          <p:val>
                                            <p:strVal val="0-#ppt_h/2"/>
                                          </p:val>
                                        </p:tav>
                                        <p:tav tm="100000">
                                          <p:val>
                                            <p:strVal val="#ppt_y"/>
                                          </p:val>
                                        </p:tav>
                                      </p:tavLst>
                                    </p:anim>
                                  </p:childTnLst>
                                </p:cTn>
                              </p:par>
                              <p:par>
                                <p:cTn id="53" presetID="2" presetClass="entr" presetSubtype="9" fill="hold" nodeType="withEffect">
                                  <p:stCondLst>
                                    <p:cond delay="0"/>
                                  </p:stCondLst>
                                  <p:childTnLst>
                                    <p:set>
                                      <p:cBhvr>
                                        <p:cTn id="54" dur="1" fill="hold">
                                          <p:stCondLst>
                                            <p:cond delay="0"/>
                                          </p:stCondLst>
                                        </p:cTn>
                                        <p:tgtEl>
                                          <p:spTgt spid="7"/>
                                        </p:tgtEl>
                                        <p:attrNameLst>
                                          <p:attrName>style.visibility</p:attrName>
                                        </p:attrNameLst>
                                      </p:cBhvr>
                                      <p:to>
                                        <p:strVal val="visible"/>
                                      </p:to>
                                    </p:set>
                                    <p:anim calcmode="lin" valueType="num">
                                      <p:cBhvr additive="base">
                                        <p:cTn id="55" dur="3000" fill="hold"/>
                                        <p:tgtEl>
                                          <p:spTgt spid="7"/>
                                        </p:tgtEl>
                                        <p:attrNameLst>
                                          <p:attrName>ppt_x</p:attrName>
                                        </p:attrNameLst>
                                      </p:cBhvr>
                                      <p:tavLst>
                                        <p:tav tm="0">
                                          <p:val>
                                            <p:strVal val="0-#ppt_w/2"/>
                                          </p:val>
                                        </p:tav>
                                        <p:tav tm="100000">
                                          <p:val>
                                            <p:strVal val="#ppt_x"/>
                                          </p:val>
                                        </p:tav>
                                      </p:tavLst>
                                    </p:anim>
                                    <p:anim calcmode="lin" valueType="num">
                                      <p:cBhvr additive="base">
                                        <p:cTn id="56" dur="3000" fill="hold"/>
                                        <p:tgtEl>
                                          <p:spTgt spid="7"/>
                                        </p:tgtEl>
                                        <p:attrNameLst>
                                          <p:attrName>ppt_y</p:attrName>
                                        </p:attrNameLst>
                                      </p:cBhvr>
                                      <p:tavLst>
                                        <p:tav tm="0">
                                          <p:val>
                                            <p:strVal val="0-#ppt_h/2"/>
                                          </p:val>
                                        </p:tav>
                                        <p:tav tm="100000">
                                          <p:val>
                                            <p:strVal val="#ppt_y"/>
                                          </p:val>
                                        </p:tav>
                                      </p:tavLst>
                                    </p:anim>
                                  </p:childTnLst>
                                </p:cTn>
                              </p:par>
                              <p:par>
                                <p:cTn id="57" presetID="2" presetClass="entr" presetSubtype="9" fill="hold"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additive="base">
                                        <p:cTn id="59" dur="3000" fill="hold"/>
                                        <p:tgtEl>
                                          <p:spTgt spid="19"/>
                                        </p:tgtEl>
                                        <p:attrNameLst>
                                          <p:attrName>ppt_x</p:attrName>
                                        </p:attrNameLst>
                                      </p:cBhvr>
                                      <p:tavLst>
                                        <p:tav tm="0">
                                          <p:val>
                                            <p:strVal val="0-#ppt_w/2"/>
                                          </p:val>
                                        </p:tav>
                                        <p:tav tm="100000">
                                          <p:val>
                                            <p:strVal val="#ppt_x"/>
                                          </p:val>
                                        </p:tav>
                                      </p:tavLst>
                                    </p:anim>
                                    <p:anim calcmode="lin" valueType="num">
                                      <p:cBhvr additive="base">
                                        <p:cTn id="60" dur="3000" fill="hold"/>
                                        <p:tgtEl>
                                          <p:spTgt spid="19"/>
                                        </p:tgtEl>
                                        <p:attrNameLst>
                                          <p:attrName>ppt_y</p:attrName>
                                        </p:attrNameLst>
                                      </p:cBhvr>
                                      <p:tavLst>
                                        <p:tav tm="0">
                                          <p:val>
                                            <p:strVal val="0-#ppt_h/2"/>
                                          </p:val>
                                        </p:tav>
                                        <p:tav tm="100000">
                                          <p:val>
                                            <p:strVal val="#ppt_y"/>
                                          </p:val>
                                        </p:tav>
                                      </p:tavLst>
                                    </p:anim>
                                  </p:childTnLst>
                                </p:cTn>
                              </p:par>
                              <p:par>
                                <p:cTn id="61" presetID="2" presetClass="entr" presetSubtype="9" fill="hold" nodeType="withEffect">
                                  <p:stCondLst>
                                    <p:cond delay="0"/>
                                  </p:stCondLst>
                                  <p:childTnLst>
                                    <p:set>
                                      <p:cBhvr>
                                        <p:cTn id="62" dur="1" fill="hold">
                                          <p:stCondLst>
                                            <p:cond delay="0"/>
                                          </p:stCondLst>
                                        </p:cTn>
                                        <p:tgtEl>
                                          <p:spTgt spid="27"/>
                                        </p:tgtEl>
                                        <p:attrNameLst>
                                          <p:attrName>style.visibility</p:attrName>
                                        </p:attrNameLst>
                                      </p:cBhvr>
                                      <p:to>
                                        <p:strVal val="visible"/>
                                      </p:to>
                                    </p:set>
                                    <p:anim calcmode="lin" valueType="num">
                                      <p:cBhvr additive="base">
                                        <p:cTn id="63" dur="3000" fill="hold"/>
                                        <p:tgtEl>
                                          <p:spTgt spid="27"/>
                                        </p:tgtEl>
                                        <p:attrNameLst>
                                          <p:attrName>ppt_x</p:attrName>
                                        </p:attrNameLst>
                                      </p:cBhvr>
                                      <p:tavLst>
                                        <p:tav tm="0">
                                          <p:val>
                                            <p:strVal val="0-#ppt_w/2"/>
                                          </p:val>
                                        </p:tav>
                                        <p:tav tm="100000">
                                          <p:val>
                                            <p:strVal val="#ppt_x"/>
                                          </p:val>
                                        </p:tav>
                                      </p:tavLst>
                                    </p:anim>
                                    <p:anim calcmode="lin" valueType="num">
                                      <p:cBhvr additive="base">
                                        <p:cTn id="64" dur="3000" fill="hold"/>
                                        <p:tgtEl>
                                          <p:spTgt spid="27"/>
                                        </p:tgtEl>
                                        <p:attrNameLst>
                                          <p:attrName>ppt_y</p:attrName>
                                        </p:attrNameLst>
                                      </p:cBhvr>
                                      <p:tavLst>
                                        <p:tav tm="0">
                                          <p:val>
                                            <p:strVal val="0-#ppt_h/2"/>
                                          </p:val>
                                        </p:tav>
                                        <p:tav tm="100000">
                                          <p:val>
                                            <p:strVal val="#ppt_y"/>
                                          </p:val>
                                        </p:tav>
                                      </p:tavLst>
                                    </p:anim>
                                  </p:childTnLst>
                                </p:cTn>
                              </p:par>
                              <p:par>
                                <p:cTn id="65" presetID="2" presetClass="entr" presetSubtype="9" fill="hold" nodeType="withEffect">
                                  <p:stCondLst>
                                    <p:cond delay="0"/>
                                  </p:stCondLst>
                                  <p:childTnLst>
                                    <p:set>
                                      <p:cBhvr>
                                        <p:cTn id="66" dur="1" fill="hold">
                                          <p:stCondLst>
                                            <p:cond delay="0"/>
                                          </p:stCondLst>
                                        </p:cTn>
                                        <p:tgtEl>
                                          <p:spTgt spid="32"/>
                                        </p:tgtEl>
                                        <p:attrNameLst>
                                          <p:attrName>style.visibility</p:attrName>
                                        </p:attrNameLst>
                                      </p:cBhvr>
                                      <p:to>
                                        <p:strVal val="visible"/>
                                      </p:to>
                                    </p:set>
                                    <p:anim calcmode="lin" valueType="num">
                                      <p:cBhvr additive="base">
                                        <p:cTn id="67" dur="3000" fill="hold"/>
                                        <p:tgtEl>
                                          <p:spTgt spid="32"/>
                                        </p:tgtEl>
                                        <p:attrNameLst>
                                          <p:attrName>ppt_x</p:attrName>
                                        </p:attrNameLst>
                                      </p:cBhvr>
                                      <p:tavLst>
                                        <p:tav tm="0">
                                          <p:val>
                                            <p:strVal val="0-#ppt_w/2"/>
                                          </p:val>
                                        </p:tav>
                                        <p:tav tm="100000">
                                          <p:val>
                                            <p:strVal val="#ppt_x"/>
                                          </p:val>
                                        </p:tav>
                                      </p:tavLst>
                                    </p:anim>
                                    <p:anim calcmode="lin" valueType="num">
                                      <p:cBhvr additive="base">
                                        <p:cTn id="68" dur="3000" fill="hold"/>
                                        <p:tgtEl>
                                          <p:spTgt spid="32"/>
                                        </p:tgtEl>
                                        <p:attrNameLst>
                                          <p:attrName>ppt_y</p:attrName>
                                        </p:attrNameLst>
                                      </p:cBhvr>
                                      <p:tavLst>
                                        <p:tav tm="0">
                                          <p:val>
                                            <p:strVal val="0-#ppt_h/2"/>
                                          </p:val>
                                        </p:tav>
                                        <p:tav tm="100000">
                                          <p:val>
                                            <p:strVal val="#ppt_y"/>
                                          </p:val>
                                        </p:tav>
                                      </p:tavLst>
                                    </p:anim>
                                  </p:childTnLst>
                                </p:cTn>
                              </p:par>
                              <p:par>
                                <p:cTn id="69" presetID="8" presetClass="emph" presetSubtype="0" fill="hold" nodeType="withEffect">
                                  <p:stCondLst>
                                    <p:cond delay="0"/>
                                  </p:stCondLst>
                                  <p:childTnLst>
                                    <p:animRot by="21600000">
                                      <p:cBhvr>
                                        <p:cTn id="70" dur="3000" fill="hold"/>
                                        <p:tgtEl>
                                          <p:spTgt spid="4"/>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6"/>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24"/>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28"/>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5"/>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17"/>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26"/>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31"/>
                                        </p:tgtEl>
                                        <p:attrNameLst>
                                          <p:attrName>r</p:attrName>
                                        </p:attrNameLst>
                                      </p:cBhvr>
                                    </p:animRot>
                                  </p:childTnLst>
                                </p:cTn>
                              </p:par>
                              <p:par>
                                <p:cTn id="85" presetID="8" presetClass="emph" presetSubtype="0" fill="hold" nodeType="withEffect">
                                  <p:stCondLst>
                                    <p:cond delay="0"/>
                                  </p:stCondLst>
                                  <p:childTnLst>
                                    <p:animRot by="21600000">
                                      <p:cBhvr>
                                        <p:cTn id="86" dur="3000" fill="hold"/>
                                        <p:tgtEl>
                                          <p:spTgt spid="7"/>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19"/>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27"/>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32"/>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6"/>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8"/>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25"/>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30"/>
                                        </p:tgtEl>
                                        <p:attrNameLst>
                                          <p:attrName>r</p:attrName>
                                        </p:attrNameLst>
                                      </p:cBhvr>
                                    </p:animRot>
                                  </p:childTnLst>
                                </p:cTn>
                              </p:par>
                              <p:par>
                                <p:cTn id="101" presetID="5" presetClass="entr" presetSubtype="10"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Effect transition="in" filter="checkerboard(across)">
                                      <p:cBhvr>
                                        <p:cTn id="103" dur="3000"/>
                                        <p:tgtEl>
                                          <p:spTgt spid="4"/>
                                        </p:tgtEl>
                                      </p:cBhvr>
                                    </p:animEffect>
                                  </p:childTnLst>
                                </p:cTn>
                              </p:par>
                              <p:par>
                                <p:cTn id="104" presetID="5" presetClass="entr" presetSubtype="10" fill="hold" nodeType="withEffect">
                                  <p:stCondLst>
                                    <p:cond delay="0"/>
                                  </p:stCondLst>
                                  <p:childTnLst>
                                    <p:set>
                                      <p:cBhvr>
                                        <p:cTn id="105" dur="1" fill="hold">
                                          <p:stCondLst>
                                            <p:cond delay="0"/>
                                          </p:stCondLst>
                                        </p:cTn>
                                        <p:tgtEl>
                                          <p:spTgt spid="6"/>
                                        </p:tgtEl>
                                        <p:attrNameLst>
                                          <p:attrName>style.visibility</p:attrName>
                                        </p:attrNameLst>
                                      </p:cBhvr>
                                      <p:to>
                                        <p:strVal val="visible"/>
                                      </p:to>
                                    </p:set>
                                    <p:animEffect transition="in" filter="checkerboard(across)">
                                      <p:cBhvr>
                                        <p:cTn id="106" dur="3000"/>
                                        <p:tgtEl>
                                          <p:spTgt spid="6"/>
                                        </p:tgtEl>
                                      </p:cBhvr>
                                    </p:animEffect>
                                  </p:childTnLst>
                                </p:cTn>
                              </p:par>
                              <p:par>
                                <p:cTn id="107" presetID="5" presetClass="entr" presetSubtype="10" fill="hold" nodeType="withEffect">
                                  <p:stCondLst>
                                    <p:cond delay="0"/>
                                  </p:stCondLst>
                                  <p:childTnLst>
                                    <p:set>
                                      <p:cBhvr>
                                        <p:cTn id="108" dur="1" fill="hold">
                                          <p:stCondLst>
                                            <p:cond delay="0"/>
                                          </p:stCondLst>
                                        </p:cTn>
                                        <p:tgtEl>
                                          <p:spTgt spid="16"/>
                                        </p:tgtEl>
                                        <p:attrNameLst>
                                          <p:attrName>style.visibility</p:attrName>
                                        </p:attrNameLst>
                                      </p:cBhvr>
                                      <p:to>
                                        <p:strVal val="visible"/>
                                      </p:to>
                                    </p:set>
                                    <p:animEffect transition="in" filter="checkerboard(across)">
                                      <p:cBhvr>
                                        <p:cTn id="109" dur="3000"/>
                                        <p:tgtEl>
                                          <p:spTgt spid="16"/>
                                        </p:tgtEl>
                                      </p:cBhvr>
                                    </p:animEffect>
                                  </p:childTnLst>
                                </p:cTn>
                              </p:par>
                              <p:par>
                                <p:cTn id="110" presetID="5" presetClass="entr" presetSubtype="10" fill="hold" nodeType="withEffect">
                                  <p:stCondLst>
                                    <p:cond delay="0"/>
                                  </p:stCondLst>
                                  <p:childTnLst>
                                    <p:set>
                                      <p:cBhvr>
                                        <p:cTn id="111" dur="1" fill="hold">
                                          <p:stCondLst>
                                            <p:cond delay="0"/>
                                          </p:stCondLst>
                                        </p:cTn>
                                        <p:tgtEl>
                                          <p:spTgt spid="18"/>
                                        </p:tgtEl>
                                        <p:attrNameLst>
                                          <p:attrName>style.visibility</p:attrName>
                                        </p:attrNameLst>
                                      </p:cBhvr>
                                      <p:to>
                                        <p:strVal val="visible"/>
                                      </p:to>
                                    </p:set>
                                    <p:animEffect transition="in" filter="checkerboard(across)">
                                      <p:cBhvr>
                                        <p:cTn id="112" dur="3000"/>
                                        <p:tgtEl>
                                          <p:spTgt spid="18"/>
                                        </p:tgtEl>
                                      </p:cBhvr>
                                    </p:animEffect>
                                  </p:childTnLst>
                                </p:cTn>
                              </p:par>
                              <p:par>
                                <p:cTn id="113" presetID="5" presetClass="entr" presetSubtype="10" fill="hold" nodeType="withEffect">
                                  <p:stCondLst>
                                    <p:cond delay="0"/>
                                  </p:stCondLst>
                                  <p:childTnLst>
                                    <p:set>
                                      <p:cBhvr>
                                        <p:cTn id="114" dur="1" fill="hold">
                                          <p:stCondLst>
                                            <p:cond delay="0"/>
                                          </p:stCondLst>
                                        </p:cTn>
                                        <p:tgtEl>
                                          <p:spTgt spid="24"/>
                                        </p:tgtEl>
                                        <p:attrNameLst>
                                          <p:attrName>style.visibility</p:attrName>
                                        </p:attrNameLst>
                                      </p:cBhvr>
                                      <p:to>
                                        <p:strVal val="visible"/>
                                      </p:to>
                                    </p:set>
                                    <p:animEffect transition="in" filter="checkerboard(across)">
                                      <p:cBhvr>
                                        <p:cTn id="115" dur="3000"/>
                                        <p:tgtEl>
                                          <p:spTgt spid="24"/>
                                        </p:tgtEl>
                                      </p:cBhvr>
                                    </p:animEffect>
                                  </p:childTnLst>
                                </p:cTn>
                              </p:par>
                              <p:par>
                                <p:cTn id="116" presetID="5" presetClass="entr" presetSubtype="10" fill="hold" nodeType="withEffect">
                                  <p:stCondLst>
                                    <p:cond delay="0"/>
                                  </p:stCondLst>
                                  <p:childTnLst>
                                    <p:set>
                                      <p:cBhvr>
                                        <p:cTn id="117" dur="1" fill="hold">
                                          <p:stCondLst>
                                            <p:cond delay="0"/>
                                          </p:stCondLst>
                                        </p:cTn>
                                        <p:tgtEl>
                                          <p:spTgt spid="25"/>
                                        </p:tgtEl>
                                        <p:attrNameLst>
                                          <p:attrName>style.visibility</p:attrName>
                                        </p:attrNameLst>
                                      </p:cBhvr>
                                      <p:to>
                                        <p:strVal val="visible"/>
                                      </p:to>
                                    </p:set>
                                    <p:animEffect transition="in" filter="checkerboard(across)">
                                      <p:cBhvr>
                                        <p:cTn id="118" dur="3000"/>
                                        <p:tgtEl>
                                          <p:spTgt spid="25"/>
                                        </p:tgtEl>
                                      </p:cBhvr>
                                    </p:animEffect>
                                  </p:childTnLst>
                                </p:cTn>
                              </p:par>
                              <p:par>
                                <p:cTn id="119" presetID="5" presetClass="entr" presetSubtype="10" fill="hold" nodeType="withEffect">
                                  <p:stCondLst>
                                    <p:cond delay="0"/>
                                  </p:stCondLst>
                                  <p:childTnLst>
                                    <p:set>
                                      <p:cBhvr>
                                        <p:cTn id="120" dur="1" fill="hold">
                                          <p:stCondLst>
                                            <p:cond delay="0"/>
                                          </p:stCondLst>
                                        </p:cTn>
                                        <p:tgtEl>
                                          <p:spTgt spid="28"/>
                                        </p:tgtEl>
                                        <p:attrNameLst>
                                          <p:attrName>style.visibility</p:attrName>
                                        </p:attrNameLst>
                                      </p:cBhvr>
                                      <p:to>
                                        <p:strVal val="visible"/>
                                      </p:to>
                                    </p:set>
                                    <p:animEffect transition="in" filter="checkerboard(across)">
                                      <p:cBhvr>
                                        <p:cTn id="121" dur="3000"/>
                                        <p:tgtEl>
                                          <p:spTgt spid="28"/>
                                        </p:tgtEl>
                                      </p:cBhvr>
                                    </p:animEffect>
                                  </p:childTnLst>
                                </p:cTn>
                              </p:par>
                              <p:par>
                                <p:cTn id="122" presetID="5" presetClass="entr" presetSubtype="10" fill="hold" nodeType="withEffect">
                                  <p:stCondLst>
                                    <p:cond delay="0"/>
                                  </p:stCondLst>
                                  <p:childTnLst>
                                    <p:set>
                                      <p:cBhvr>
                                        <p:cTn id="123" dur="1" fill="hold">
                                          <p:stCondLst>
                                            <p:cond delay="0"/>
                                          </p:stCondLst>
                                        </p:cTn>
                                        <p:tgtEl>
                                          <p:spTgt spid="30"/>
                                        </p:tgtEl>
                                        <p:attrNameLst>
                                          <p:attrName>style.visibility</p:attrName>
                                        </p:attrNameLst>
                                      </p:cBhvr>
                                      <p:to>
                                        <p:strVal val="visible"/>
                                      </p:to>
                                    </p:set>
                                    <p:animEffect transition="in" filter="checkerboard(across)">
                                      <p:cBhvr>
                                        <p:cTn id="124" dur="3000"/>
                                        <p:tgtEl>
                                          <p:spTgt spid="30"/>
                                        </p:tgtEl>
                                      </p:cBhvr>
                                    </p:animEffect>
                                  </p:childTnLst>
                                </p:cTn>
                              </p:par>
                              <p:par>
                                <p:cTn id="125" presetID="5" presetClass="entr" presetSubtype="10" fill="hold" nodeType="withEffect">
                                  <p:stCondLst>
                                    <p:cond delay="0"/>
                                  </p:stCondLst>
                                  <p:childTnLst>
                                    <p:set>
                                      <p:cBhvr>
                                        <p:cTn id="126" dur="1" fill="hold">
                                          <p:stCondLst>
                                            <p:cond delay="0"/>
                                          </p:stCondLst>
                                        </p:cTn>
                                        <p:tgtEl>
                                          <p:spTgt spid="5"/>
                                        </p:tgtEl>
                                        <p:attrNameLst>
                                          <p:attrName>style.visibility</p:attrName>
                                        </p:attrNameLst>
                                      </p:cBhvr>
                                      <p:to>
                                        <p:strVal val="visible"/>
                                      </p:to>
                                    </p:set>
                                    <p:animEffect transition="in" filter="checkerboard(across)">
                                      <p:cBhvr>
                                        <p:cTn id="127" dur="3000"/>
                                        <p:tgtEl>
                                          <p:spTgt spid="5"/>
                                        </p:tgtEl>
                                      </p:cBhvr>
                                    </p:animEffect>
                                  </p:childTnLst>
                                </p:cTn>
                              </p:par>
                              <p:par>
                                <p:cTn id="128" presetID="5" presetClass="entr" presetSubtype="10" fill="hold" nodeType="withEffect">
                                  <p:stCondLst>
                                    <p:cond delay="0"/>
                                  </p:stCondLst>
                                  <p:childTnLst>
                                    <p:set>
                                      <p:cBhvr>
                                        <p:cTn id="129" dur="1" fill="hold">
                                          <p:stCondLst>
                                            <p:cond delay="0"/>
                                          </p:stCondLst>
                                        </p:cTn>
                                        <p:tgtEl>
                                          <p:spTgt spid="7"/>
                                        </p:tgtEl>
                                        <p:attrNameLst>
                                          <p:attrName>style.visibility</p:attrName>
                                        </p:attrNameLst>
                                      </p:cBhvr>
                                      <p:to>
                                        <p:strVal val="visible"/>
                                      </p:to>
                                    </p:set>
                                    <p:animEffect transition="in" filter="checkerboard(across)">
                                      <p:cBhvr>
                                        <p:cTn id="130" dur="3000"/>
                                        <p:tgtEl>
                                          <p:spTgt spid="7"/>
                                        </p:tgtEl>
                                      </p:cBhvr>
                                    </p:animEffect>
                                  </p:childTnLst>
                                </p:cTn>
                              </p:par>
                              <p:par>
                                <p:cTn id="131" presetID="5" presetClass="entr" presetSubtype="10" fill="hold" nodeType="withEffect">
                                  <p:stCondLst>
                                    <p:cond delay="0"/>
                                  </p:stCondLst>
                                  <p:childTnLst>
                                    <p:set>
                                      <p:cBhvr>
                                        <p:cTn id="132" dur="1" fill="hold">
                                          <p:stCondLst>
                                            <p:cond delay="0"/>
                                          </p:stCondLst>
                                        </p:cTn>
                                        <p:tgtEl>
                                          <p:spTgt spid="17"/>
                                        </p:tgtEl>
                                        <p:attrNameLst>
                                          <p:attrName>style.visibility</p:attrName>
                                        </p:attrNameLst>
                                      </p:cBhvr>
                                      <p:to>
                                        <p:strVal val="visible"/>
                                      </p:to>
                                    </p:set>
                                    <p:animEffect transition="in" filter="checkerboard(across)">
                                      <p:cBhvr>
                                        <p:cTn id="133" dur="3000"/>
                                        <p:tgtEl>
                                          <p:spTgt spid="17"/>
                                        </p:tgtEl>
                                      </p:cBhvr>
                                    </p:animEffect>
                                  </p:childTnLst>
                                </p:cTn>
                              </p:par>
                              <p:par>
                                <p:cTn id="134" presetID="5" presetClass="entr" presetSubtype="10" fill="hold" nodeType="withEffect">
                                  <p:stCondLst>
                                    <p:cond delay="0"/>
                                  </p:stCondLst>
                                  <p:childTnLst>
                                    <p:set>
                                      <p:cBhvr>
                                        <p:cTn id="135" dur="1" fill="hold">
                                          <p:stCondLst>
                                            <p:cond delay="0"/>
                                          </p:stCondLst>
                                        </p:cTn>
                                        <p:tgtEl>
                                          <p:spTgt spid="19"/>
                                        </p:tgtEl>
                                        <p:attrNameLst>
                                          <p:attrName>style.visibility</p:attrName>
                                        </p:attrNameLst>
                                      </p:cBhvr>
                                      <p:to>
                                        <p:strVal val="visible"/>
                                      </p:to>
                                    </p:set>
                                    <p:animEffect transition="in" filter="checkerboard(across)">
                                      <p:cBhvr>
                                        <p:cTn id="136" dur="3000"/>
                                        <p:tgtEl>
                                          <p:spTgt spid="19"/>
                                        </p:tgtEl>
                                      </p:cBhvr>
                                    </p:animEffect>
                                  </p:childTnLst>
                                </p:cTn>
                              </p:par>
                              <p:par>
                                <p:cTn id="137" presetID="5" presetClass="entr" presetSubtype="10" fill="hold" nodeType="withEffect">
                                  <p:stCondLst>
                                    <p:cond delay="0"/>
                                  </p:stCondLst>
                                  <p:childTnLst>
                                    <p:set>
                                      <p:cBhvr>
                                        <p:cTn id="138" dur="1" fill="hold">
                                          <p:stCondLst>
                                            <p:cond delay="0"/>
                                          </p:stCondLst>
                                        </p:cTn>
                                        <p:tgtEl>
                                          <p:spTgt spid="26"/>
                                        </p:tgtEl>
                                        <p:attrNameLst>
                                          <p:attrName>style.visibility</p:attrName>
                                        </p:attrNameLst>
                                      </p:cBhvr>
                                      <p:to>
                                        <p:strVal val="visible"/>
                                      </p:to>
                                    </p:set>
                                    <p:animEffect transition="in" filter="checkerboard(across)">
                                      <p:cBhvr>
                                        <p:cTn id="139" dur="3000"/>
                                        <p:tgtEl>
                                          <p:spTgt spid="26"/>
                                        </p:tgtEl>
                                      </p:cBhvr>
                                    </p:animEffect>
                                  </p:childTnLst>
                                </p:cTn>
                              </p:par>
                              <p:par>
                                <p:cTn id="140" presetID="5" presetClass="entr" presetSubtype="10" fill="hold" nodeType="withEffect">
                                  <p:stCondLst>
                                    <p:cond delay="0"/>
                                  </p:stCondLst>
                                  <p:childTnLst>
                                    <p:set>
                                      <p:cBhvr>
                                        <p:cTn id="141" dur="1" fill="hold">
                                          <p:stCondLst>
                                            <p:cond delay="0"/>
                                          </p:stCondLst>
                                        </p:cTn>
                                        <p:tgtEl>
                                          <p:spTgt spid="27"/>
                                        </p:tgtEl>
                                        <p:attrNameLst>
                                          <p:attrName>style.visibility</p:attrName>
                                        </p:attrNameLst>
                                      </p:cBhvr>
                                      <p:to>
                                        <p:strVal val="visible"/>
                                      </p:to>
                                    </p:set>
                                    <p:animEffect transition="in" filter="checkerboard(across)">
                                      <p:cBhvr>
                                        <p:cTn id="142" dur="3000"/>
                                        <p:tgtEl>
                                          <p:spTgt spid="27"/>
                                        </p:tgtEl>
                                      </p:cBhvr>
                                    </p:animEffect>
                                  </p:childTnLst>
                                </p:cTn>
                              </p:par>
                              <p:par>
                                <p:cTn id="143" presetID="5" presetClass="entr" presetSubtype="10" fill="hold" nodeType="withEffect">
                                  <p:stCondLst>
                                    <p:cond delay="0"/>
                                  </p:stCondLst>
                                  <p:childTnLst>
                                    <p:set>
                                      <p:cBhvr>
                                        <p:cTn id="144" dur="1" fill="hold">
                                          <p:stCondLst>
                                            <p:cond delay="0"/>
                                          </p:stCondLst>
                                        </p:cTn>
                                        <p:tgtEl>
                                          <p:spTgt spid="31"/>
                                        </p:tgtEl>
                                        <p:attrNameLst>
                                          <p:attrName>style.visibility</p:attrName>
                                        </p:attrNameLst>
                                      </p:cBhvr>
                                      <p:to>
                                        <p:strVal val="visible"/>
                                      </p:to>
                                    </p:set>
                                    <p:animEffect transition="in" filter="checkerboard(across)">
                                      <p:cBhvr>
                                        <p:cTn id="145" dur="3000"/>
                                        <p:tgtEl>
                                          <p:spTgt spid="31"/>
                                        </p:tgtEl>
                                      </p:cBhvr>
                                    </p:animEffect>
                                  </p:childTnLst>
                                </p:cTn>
                              </p:par>
                              <p:par>
                                <p:cTn id="146" presetID="5" presetClass="entr" presetSubtype="10" fill="hold" nodeType="withEffect">
                                  <p:stCondLst>
                                    <p:cond delay="0"/>
                                  </p:stCondLst>
                                  <p:childTnLst>
                                    <p:set>
                                      <p:cBhvr>
                                        <p:cTn id="147" dur="1" fill="hold">
                                          <p:stCondLst>
                                            <p:cond delay="0"/>
                                          </p:stCondLst>
                                        </p:cTn>
                                        <p:tgtEl>
                                          <p:spTgt spid="32"/>
                                        </p:tgtEl>
                                        <p:attrNameLst>
                                          <p:attrName>style.visibility</p:attrName>
                                        </p:attrNameLst>
                                      </p:cBhvr>
                                      <p:to>
                                        <p:strVal val="visible"/>
                                      </p:to>
                                    </p:set>
                                    <p:animEffect transition="in" filter="checkerboard(across)">
                                      <p:cBhvr>
                                        <p:cTn id="148" dur="3000"/>
                                        <p:tgtEl>
                                          <p:spTgt spid="32"/>
                                        </p:tgtEl>
                                      </p:cBhvr>
                                    </p:animEffect>
                                  </p:childTnLst>
                                </p:cTn>
                              </p:par>
                            </p:childTnLst>
                          </p:cTn>
                        </p:par>
                        <p:par>
                          <p:cTn id="149" fill="hold">
                            <p:stCondLst>
                              <p:cond delay="3000"/>
                            </p:stCondLst>
                            <p:childTnLst>
                              <p:par>
                                <p:cTn id="150" presetID="2" presetClass="exit" presetSubtype="6" fill="hold" nodeType="afterEffect">
                                  <p:stCondLst>
                                    <p:cond delay="0"/>
                                  </p:stCondLst>
                                  <p:childTnLst>
                                    <p:anim calcmode="lin" valueType="num">
                                      <p:cBhvr additive="base">
                                        <p:cTn id="151" dur="3000"/>
                                        <p:tgtEl>
                                          <p:spTgt spid="4"/>
                                        </p:tgtEl>
                                        <p:attrNameLst>
                                          <p:attrName>ppt_x</p:attrName>
                                        </p:attrNameLst>
                                      </p:cBhvr>
                                      <p:tavLst>
                                        <p:tav tm="0">
                                          <p:val>
                                            <p:strVal val="ppt_x"/>
                                          </p:val>
                                        </p:tav>
                                        <p:tav tm="100000">
                                          <p:val>
                                            <p:strVal val="1+ppt_w/2"/>
                                          </p:val>
                                        </p:tav>
                                      </p:tavLst>
                                    </p:anim>
                                    <p:anim calcmode="lin" valueType="num">
                                      <p:cBhvr additive="base">
                                        <p:cTn id="152" dur="3000"/>
                                        <p:tgtEl>
                                          <p:spTgt spid="4"/>
                                        </p:tgtEl>
                                        <p:attrNameLst>
                                          <p:attrName>ppt_y</p:attrName>
                                        </p:attrNameLst>
                                      </p:cBhvr>
                                      <p:tavLst>
                                        <p:tav tm="0">
                                          <p:val>
                                            <p:strVal val="ppt_y"/>
                                          </p:val>
                                        </p:tav>
                                        <p:tav tm="100000">
                                          <p:val>
                                            <p:strVal val="1+ppt_h/2"/>
                                          </p:val>
                                        </p:tav>
                                      </p:tavLst>
                                    </p:anim>
                                    <p:set>
                                      <p:cBhvr>
                                        <p:cTn id="153" dur="1" fill="hold">
                                          <p:stCondLst>
                                            <p:cond delay="2999"/>
                                          </p:stCondLst>
                                        </p:cTn>
                                        <p:tgtEl>
                                          <p:spTgt spid="4"/>
                                        </p:tgtEl>
                                        <p:attrNameLst>
                                          <p:attrName>style.visibility</p:attrName>
                                        </p:attrNameLst>
                                      </p:cBhvr>
                                      <p:to>
                                        <p:strVal val="hidden"/>
                                      </p:to>
                                    </p:set>
                                  </p:childTnLst>
                                </p:cTn>
                              </p:par>
                              <p:par>
                                <p:cTn id="154" presetID="2" presetClass="exit" presetSubtype="6" fill="hold" nodeType="withEffect">
                                  <p:stCondLst>
                                    <p:cond delay="0"/>
                                  </p:stCondLst>
                                  <p:childTnLst>
                                    <p:anim calcmode="lin" valueType="num">
                                      <p:cBhvr additive="base">
                                        <p:cTn id="155" dur="3000"/>
                                        <p:tgtEl>
                                          <p:spTgt spid="16"/>
                                        </p:tgtEl>
                                        <p:attrNameLst>
                                          <p:attrName>ppt_x</p:attrName>
                                        </p:attrNameLst>
                                      </p:cBhvr>
                                      <p:tavLst>
                                        <p:tav tm="0">
                                          <p:val>
                                            <p:strVal val="ppt_x"/>
                                          </p:val>
                                        </p:tav>
                                        <p:tav tm="100000">
                                          <p:val>
                                            <p:strVal val="1+ppt_w/2"/>
                                          </p:val>
                                        </p:tav>
                                      </p:tavLst>
                                    </p:anim>
                                    <p:anim calcmode="lin" valueType="num">
                                      <p:cBhvr additive="base">
                                        <p:cTn id="156" dur="3000"/>
                                        <p:tgtEl>
                                          <p:spTgt spid="16"/>
                                        </p:tgtEl>
                                        <p:attrNameLst>
                                          <p:attrName>ppt_y</p:attrName>
                                        </p:attrNameLst>
                                      </p:cBhvr>
                                      <p:tavLst>
                                        <p:tav tm="0">
                                          <p:val>
                                            <p:strVal val="ppt_y"/>
                                          </p:val>
                                        </p:tav>
                                        <p:tav tm="100000">
                                          <p:val>
                                            <p:strVal val="1+ppt_h/2"/>
                                          </p:val>
                                        </p:tav>
                                      </p:tavLst>
                                    </p:anim>
                                    <p:set>
                                      <p:cBhvr>
                                        <p:cTn id="157" dur="1" fill="hold">
                                          <p:stCondLst>
                                            <p:cond delay="2999"/>
                                          </p:stCondLst>
                                        </p:cTn>
                                        <p:tgtEl>
                                          <p:spTgt spid="16"/>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24"/>
                                        </p:tgtEl>
                                        <p:attrNameLst>
                                          <p:attrName>ppt_x</p:attrName>
                                        </p:attrNameLst>
                                      </p:cBhvr>
                                      <p:tavLst>
                                        <p:tav tm="0">
                                          <p:val>
                                            <p:strVal val="ppt_x"/>
                                          </p:val>
                                        </p:tav>
                                        <p:tav tm="100000">
                                          <p:val>
                                            <p:strVal val="1+ppt_w/2"/>
                                          </p:val>
                                        </p:tav>
                                      </p:tavLst>
                                    </p:anim>
                                    <p:anim calcmode="lin" valueType="num">
                                      <p:cBhvr additive="base">
                                        <p:cTn id="160" dur="3000"/>
                                        <p:tgtEl>
                                          <p:spTgt spid="24"/>
                                        </p:tgtEl>
                                        <p:attrNameLst>
                                          <p:attrName>ppt_y</p:attrName>
                                        </p:attrNameLst>
                                      </p:cBhvr>
                                      <p:tavLst>
                                        <p:tav tm="0">
                                          <p:val>
                                            <p:strVal val="ppt_y"/>
                                          </p:val>
                                        </p:tav>
                                        <p:tav tm="100000">
                                          <p:val>
                                            <p:strVal val="1+ppt_h/2"/>
                                          </p:val>
                                        </p:tav>
                                      </p:tavLst>
                                    </p:anim>
                                    <p:set>
                                      <p:cBhvr>
                                        <p:cTn id="161" dur="1" fill="hold">
                                          <p:stCondLst>
                                            <p:cond delay="2999"/>
                                          </p:stCondLst>
                                        </p:cTn>
                                        <p:tgtEl>
                                          <p:spTgt spid="24"/>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28"/>
                                        </p:tgtEl>
                                        <p:attrNameLst>
                                          <p:attrName>ppt_x</p:attrName>
                                        </p:attrNameLst>
                                      </p:cBhvr>
                                      <p:tavLst>
                                        <p:tav tm="0">
                                          <p:val>
                                            <p:strVal val="ppt_x"/>
                                          </p:val>
                                        </p:tav>
                                        <p:tav tm="100000">
                                          <p:val>
                                            <p:strVal val="1+ppt_w/2"/>
                                          </p:val>
                                        </p:tav>
                                      </p:tavLst>
                                    </p:anim>
                                    <p:anim calcmode="lin" valueType="num">
                                      <p:cBhvr additive="base">
                                        <p:cTn id="164" dur="3000"/>
                                        <p:tgtEl>
                                          <p:spTgt spid="28"/>
                                        </p:tgtEl>
                                        <p:attrNameLst>
                                          <p:attrName>ppt_y</p:attrName>
                                        </p:attrNameLst>
                                      </p:cBhvr>
                                      <p:tavLst>
                                        <p:tav tm="0">
                                          <p:val>
                                            <p:strVal val="ppt_y"/>
                                          </p:val>
                                        </p:tav>
                                        <p:tav tm="100000">
                                          <p:val>
                                            <p:strVal val="1+ppt_h/2"/>
                                          </p:val>
                                        </p:tav>
                                      </p:tavLst>
                                    </p:anim>
                                    <p:set>
                                      <p:cBhvr>
                                        <p:cTn id="165" dur="1" fill="hold">
                                          <p:stCondLst>
                                            <p:cond delay="2999"/>
                                          </p:stCondLst>
                                        </p:cTn>
                                        <p:tgtEl>
                                          <p:spTgt spid="28"/>
                                        </p:tgtEl>
                                        <p:attrNameLst>
                                          <p:attrName>style.visibility</p:attrName>
                                        </p:attrNameLst>
                                      </p:cBhvr>
                                      <p:to>
                                        <p:strVal val="hidden"/>
                                      </p:to>
                                    </p:set>
                                  </p:childTnLst>
                                </p:cTn>
                              </p:par>
                              <p:par>
                                <p:cTn id="166" presetID="2" presetClass="exit" presetSubtype="12" fill="hold" nodeType="withEffect">
                                  <p:stCondLst>
                                    <p:cond delay="0"/>
                                  </p:stCondLst>
                                  <p:childTnLst>
                                    <p:anim calcmode="lin" valueType="num">
                                      <p:cBhvr additive="base">
                                        <p:cTn id="167" dur="3000"/>
                                        <p:tgtEl>
                                          <p:spTgt spid="5"/>
                                        </p:tgtEl>
                                        <p:attrNameLst>
                                          <p:attrName>ppt_x</p:attrName>
                                        </p:attrNameLst>
                                      </p:cBhvr>
                                      <p:tavLst>
                                        <p:tav tm="0">
                                          <p:val>
                                            <p:strVal val="ppt_x"/>
                                          </p:val>
                                        </p:tav>
                                        <p:tav tm="100000">
                                          <p:val>
                                            <p:strVal val="0-ppt_w/2"/>
                                          </p:val>
                                        </p:tav>
                                      </p:tavLst>
                                    </p:anim>
                                    <p:anim calcmode="lin" valueType="num">
                                      <p:cBhvr additive="base">
                                        <p:cTn id="168" dur="3000"/>
                                        <p:tgtEl>
                                          <p:spTgt spid="5"/>
                                        </p:tgtEl>
                                        <p:attrNameLst>
                                          <p:attrName>ppt_y</p:attrName>
                                        </p:attrNameLst>
                                      </p:cBhvr>
                                      <p:tavLst>
                                        <p:tav tm="0">
                                          <p:val>
                                            <p:strVal val="ppt_y"/>
                                          </p:val>
                                        </p:tav>
                                        <p:tav tm="100000">
                                          <p:val>
                                            <p:strVal val="1+ppt_h/2"/>
                                          </p:val>
                                        </p:tav>
                                      </p:tavLst>
                                    </p:anim>
                                    <p:set>
                                      <p:cBhvr>
                                        <p:cTn id="169" dur="1" fill="hold">
                                          <p:stCondLst>
                                            <p:cond delay="2999"/>
                                          </p:stCondLst>
                                        </p:cTn>
                                        <p:tgtEl>
                                          <p:spTgt spid="5"/>
                                        </p:tgtEl>
                                        <p:attrNameLst>
                                          <p:attrName>style.visibility</p:attrName>
                                        </p:attrNameLst>
                                      </p:cBhvr>
                                      <p:to>
                                        <p:strVal val="hidden"/>
                                      </p:to>
                                    </p:set>
                                  </p:childTnLst>
                                </p:cTn>
                              </p:par>
                              <p:par>
                                <p:cTn id="170" presetID="2" presetClass="exit" presetSubtype="12" fill="hold" nodeType="withEffect">
                                  <p:stCondLst>
                                    <p:cond delay="0"/>
                                  </p:stCondLst>
                                  <p:childTnLst>
                                    <p:anim calcmode="lin" valueType="num">
                                      <p:cBhvr additive="base">
                                        <p:cTn id="171" dur="3000"/>
                                        <p:tgtEl>
                                          <p:spTgt spid="17"/>
                                        </p:tgtEl>
                                        <p:attrNameLst>
                                          <p:attrName>ppt_x</p:attrName>
                                        </p:attrNameLst>
                                      </p:cBhvr>
                                      <p:tavLst>
                                        <p:tav tm="0">
                                          <p:val>
                                            <p:strVal val="ppt_x"/>
                                          </p:val>
                                        </p:tav>
                                        <p:tav tm="100000">
                                          <p:val>
                                            <p:strVal val="0-ppt_w/2"/>
                                          </p:val>
                                        </p:tav>
                                      </p:tavLst>
                                    </p:anim>
                                    <p:anim calcmode="lin" valueType="num">
                                      <p:cBhvr additive="base">
                                        <p:cTn id="172" dur="3000"/>
                                        <p:tgtEl>
                                          <p:spTgt spid="17"/>
                                        </p:tgtEl>
                                        <p:attrNameLst>
                                          <p:attrName>ppt_y</p:attrName>
                                        </p:attrNameLst>
                                      </p:cBhvr>
                                      <p:tavLst>
                                        <p:tav tm="0">
                                          <p:val>
                                            <p:strVal val="ppt_y"/>
                                          </p:val>
                                        </p:tav>
                                        <p:tav tm="100000">
                                          <p:val>
                                            <p:strVal val="1+ppt_h/2"/>
                                          </p:val>
                                        </p:tav>
                                      </p:tavLst>
                                    </p:anim>
                                    <p:set>
                                      <p:cBhvr>
                                        <p:cTn id="173" dur="1" fill="hold">
                                          <p:stCondLst>
                                            <p:cond delay="2999"/>
                                          </p:stCondLst>
                                        </p:cTn>
                                        <p:tgtEl>
                                          <p:spTgt spid="17"/>
                                        </p:tgtEl>
                                        <p:attrNameLst>
                                          <p:attrName>style.visibility</p:attrName>
                                        </p:attrNameLst>
                                      </p:cBhvr>
                                      <p:to>
                                        <p:strVal val="hidden"/>
                                      </p:to>
                                    </p:set>
                                  </p:childTnLst>
                                </p:cTn>
                              </p:par>
                              <p:par>
                                <p:cTn id="174" presetID="2" presetClass="exit" presetSubtype="12" fill="hold" nodeType="withEffect">
                                  <p:stCondLst>
                                    <p:cond delay="0"/>
                                  </p:stCondLst>
                                  <p:childTnLst>
                                    <p:anim calcmode="lin" valueType="num">
                                      <p:cBhvr additive="base">
                                        <p:cTn id="175" dur="3000"/>
                                        <p:tgtEl>
                                          <p:spTgt spid="26"/>
                                        </p:tgtEl>
                                        <p:attrNameLst>
                                          <p:attrName>ppt_x</p:attrName>
                                        </p:attrNameLst>
                                      </p:cBhvr>
                                      <p:tavLst>
                                        <p:tav tm="0">
                                          <p:val>
                                            <p:strVal val="ppt_x"/>
                                          </p:val>
                                        </p:tav>
                                        <p:tav tm="100000">
                                          <p:val>
                                            <p:strVal val="0-ppt_w/2"/>
                                          </p:val>
                                        </p:tav>
                                      </p:tavLst>
                                    </p:anim>
                                    <p:anim calcmode="lin" valueType="num">
                                      <p:cBhvr additive="base">
                                        <p:cTn id="176" dur="3000"/>
                                        <p:tgtEl>
                                          <p:spTgt spid="26"/>
                                        </p:tgtEl>
                                        <p:attrNameLst>
                                          <p:attrName>ppt_y</p:attrName>
                                        </p:attrNameLst>
                                      </p:cBhvr>
                                      <p:tavLst>
                                        <p:tav tm="0">
                                          <p:val>
                                            <p:strVal val="ppt_y"/>
                                          </p:val>
                                        </p:tav>
                                        <p:tav tm="100000">
                                          <p:val>
                                            <p:strVal val="1+ppt_h/2"/>
                                          </p:val>
                                        </p:tav>
                                      </p:tavLst>
                                    </p:anim>
                                    <p:set>
                                      <p:cBhvr>
                                        <p:cTn id="177" dur="1" fill="hold">
                                          <p:stCondLst>
                                            <p:cond delay="2999"/>
                                          </p:stCondLst>
                                        </p:cTn>
                                        <p:tgtEl>
                                          <p:spTgt spid="26"/>
                                        </p:tgtEl>
                                        <p:attrNameLst>
                                          <p:attrName>style.visibility</p:attrName>
                                        </p:attrNameLst>
                                      </p:cBhvr>
                                      <p:to>
                                        <p:strVal val="hidden"/>
                                      </p:to>
                                    </p:set>
                                  </p:childTnLst>
                                </p:cTn>
                              </p:par>
                              <p:par>
                                <p:cTn id="178" presetID="2" presetClass="exit" presetSubtype="12" fill="hold" nodeType="withEffect">
                                  <p:stCondLst>
                                    <p:cond delay="0"/>
                                  </p:stCondLst>
                                  <p:childTnLst>
                                    <p:anim calcmode="lin" valueType="num">
                                      <p:cBhvr additive="base">
                                        <p:cTn id="179" dur="3000"/>
                                        <p:tgtEl>
                                          <p:spTgt spid="31"/>
                                        </p:tgtEl>
                                        <p:attrNameLst>
                                          <p:attrName>ppt_x</p:attrName>
                                        </p:attrNameLst>
                                      </p:cBhvr>
                                      <p:tavLst>
                                        <p:tav tm="0">
                                          <p:val>
                                            <p:strVal val="ppt_x"/>
                                          </p:val>
                                        </p:tav>
                                        <p:tav tm="100000">
                                          <p:val>
                                            <p:strVal val="0-ppt_w/2"/>
                                          </p:val>
                                        </p:tav>
                                      </p:tavLst>
                                    </p:anim>
                                    <p:anim calcmode="lin" valueType="num">
                                      <p:cBhvr additive="base">
                                        <p:cTn id="180" dur="3000"/>
                                        <p:tgtEl>
                                          <p:spTgt spid="31"/>
                                        </p:tgtEl>
                                        <p:attrNameLst>
                                          <p:attrName>ppt_y</p:attrName>
                                        </p:attrNameLst>
                                      </p:cBhvr>
                                      <p:tavLst>
                                        <p:tav tm="0">
                                          <p:val>
                                            <p:strVal val="ppt_y"/>
                                          </p:val>
                                        </p:tav>
                                        <p:tav tm="100000">
                                          <p:val>
                                            <p:strVal val="1+ppt_h/2"/>
                                          </p:val>
                                        </p:tav>
                                      </p:tavLst>
                                    </p:anim>
                                    <p:set>
                                      <p:cBhvr>
                                        <p:cTn id="181" dur="1" fill="hold">
                                          <p:stCondLst>
                                            <p:cond delay="2999"/>
                                          </p:stCondLst>
                                        </p:cTn>
                                        <p:tgtEl>
                                          <p:spTgt spid="31"/>
                                        </p:tgtEl>
                                        <p:attrNameLst>
                                          <p:attrName>style.visibility</p:attrName>
                                        </p:attrNameLst>
                                      </p:cBhvr>
                                      <p:to>
                                        <p:strVal val="hidden"/>
                                      </p:to>
                                    </p:set>
                                  </p:childTnLst>
                                </p:cTn>
                              </p:par>
                              <p:par>
                                <p:cTn id="182" presetID="2" presetClass="exit" presetSubtype="9" fill="hold" nodeType="withEffect">
                                  <p:stCondLst>
                                    <p:cond delay="0"/>
                                  </p:stCondLst>
                                  <p:childTnLst>
                                    <p:anim calcmode="lin" valueType="num">
                                      <p:cBhvr additive="base">
                                        <p:cTn id="183" dur="3000"/>
                                        <p:tgtEl>
                                          <p:spTgt spid="7"/>
                                        </p:tgtEl>
                                        <p:attrNameLst>
                                          <p:attrName>ppt_x</p:attrName>
                                        </p:attrNameLst>
                                      </p:cBhvr>
                                      <p:tavLst>
                                        <p:tav tm="0">
                                          <p:val>
                                            <p:strVal val="ppt_x"/>
                                          </p:val>
                                        </p:tav>
                                        <p:tav tm="100000">
                                          <p:val>
                                            <p:strVal val="0-ppt_w/2"/>
                                          </p:val>
                                        </p:tav>
                                      </p:tavLst>
                                    </p:anim>
                                    <p:anim calcmode="lin" valueType="num">
                                      <p:cBhvr additive="base">
                                        <p:cTn id="184" dur="3000"/>
                                        <p:tgtEl>
                                          <p:spTgt spid="7"/>
                                        </p:tgtEl>
                                        <p:attrNameLst>
                                          <p:attrName>ppt_y</p:attrName>
                                        </p:attrNameLst>
                                      </p:cBhvr>
                                      <p:tavLst>
                                        <p:tav tm="0">
                                          <p:val>
                                            <p:strVal val="ppt_y"/>
                                          </p:val>
                                        </p:tav>
                                        <p:tav tm="100000">
                                          <p:val>
                                            <p:strVal val="0-ppt_h/2"/>
                                          </p:val>
                                        </p:tav>
                                      </p:tavLst>
                                    </p:anim>
                                    <p:set>
                                      <p:cBhvr>
                                        <p:cTn id="185" dur="1" fill="hold">
                                          <p:stCondLst>
                                            <p:cond delay="2999"/>
                                          </p:stCondLst>
                                        </p:cTn>
                                        <p:tgtEl>
                                          <p:spTgt spid="7"/>
                                        </p:tgtEl>
                                        <p:attrNameLst>
                                          <p:attrName>style.visibility</p:attrName>
                                        </p:attrNameLst>
                                      </p:cBhvr>
                                      <p:to>
                                        <p:strVal val="hidden"/>
                                      </p:to>
                                    </p:set>
                                  </p:childTnLst>
                                </p:cTn>
                              </p:par>
                              <p:par>
                                <p:cTn id="186" presetID="2" presetClass="exit" presetSubtype="9" fill="hold" nodeType="withEffect">
                                  <p:stCondLst>
                                    <p:cond delay="0"/>
                                  </p:stCondLst>
                                  <p:childTnLst>
                                    <p:anim calcmode="lin" valueType="num">
                                      <p:cBhvr additive="base">
                                        <p:cTn id="187" dur="3000"/>
                                        <p:tgtEl>
                                          <p:spTgt spid="19"/>
                                        </p:tgtEl>
                                        <p:attrNameLst>
                                          <p:attrName>ppt_x</p:attrName>
                                        </p:attrNameLst>
                                      </p:cBhvr>
                                      <p:tavLst>
                                        <p:tav tm="0">
                                          <p:val>
                                            <p:strVal val="ppt_x"/>
                                          </p:val>
                                        </p:tav>
                                        <p:tav tm="100000">
                                          <p:val>
                                            <p:strVal val="0-ppt_w/2"/>
                                          </p:val>
                                        </p:tav>
                                      </p:tavLst>
                                    </p:anim>
                                    <p:anim calcmode="lin" valueType="num">
                                      <p:cBhvr additive="base">
                                        <p:cTn id="188" dur="3000"/>
                                        <p:tgtEl>
                                          <p:spTgt spid="19"/>
                                        </p:tgtEl>
                                        <p:attrNameLst>
                                          <p:attrName>ppt_y</p:attrName>
                                        </p:attrNameLst>
                                      </p:cBhvr>
                                      <p:tavLst>
                                        <p:tav tm="0">
                                          <p:val>
                                            <p:strVal val="ppt_y"/>
                                          </p:val>
                                        </p:tav>
                                        <p:tav tm="100000">
                                          <p:val>
                                            <p:strVal val="0-ppt_h/2"/>
                                          </p:val>
                                        </p:tav>
                                      </p:tavLst>
                                    </p:anim>
                                    <p:set>
                                      <p:cBhvr>
                                        <p:cTn id="189" dur="1" fill="hold">
                                          <p:stCondLst>
                                            <p:cond delay="2999"/>
                                          </p:stCondLst>
                                        </p:cTn>
                                        <p:tgtEl>
                                          <p:spTgt spid="19"/>
                                        </p:tgtEl>
                                        <p:attrNameLst>
                                          <p:attrName>style.visibility</p:attrName>
                                        </p:attrNameLst>
                                      </p:cBhvr>
                                      <p:to>
                                        <p:strVal val="hidden"/>
                                      </p:to>
                                    </p:set>
                                  </p:childTnLst>
                                </p:cTn>
                              </p:par>
                              <p:par>
                                <p:cTn id="190" presetID="2" presetClass="exit" presetSubtype="9" fill="hold" nodeType="withEffect">
                                  <p:stCondLst>
                                    <p:cond delay="0"/>
                                  </p:stCondLst>
                                  <p:childTnLst>
                                    <p:anim calcmode="lin" valueType="num">
                                      <p:cBhvr additive="base">
                                        <p:cTn id="191" dur="3000"/>
                                        <p:tgtEl>
                                          <p:spTgt spid="27"/>
                                        </p:tgtEl>
                                        <p:attrNameLst>
                                          <p:attrName>ppt_x</p:attrName>
                                        </p:attrNameLst>
                                      </p:cBhvr>
                                      <p:tavLst>
                                        <p:tav tm="0">
                                          <p:val>
                                            <p:strVal val="ppt_x"/>
                                          </p:val>
                                        </p:tav>
                                        <p:tav tm="100000">
                                          <p:val>
                                            <p:strVal val="0-ppt_w/2"/>
                                          </p:val>
                                        </p:tav>
                                      </p:tavLst>
                                    </p:anim>
                                    <p:anim calcmode="lin" valueType="num">
                                      <p:cBhvr additive="base">
                                        <p:cTn id="192" dur="3000"/>
                                        <p:tgtEl>
                                          <p:spTgt spid="27"/>
                                        </p:tgtEl>
                                        <p:attrNameLst>
                                          <p:attrName>ppt_y</p:attrName>
                                        </p:attrNameLst>
                                      </p:cBhvr>
                                      <p:tavLst>
                                        <p:tav tm="0">
                                          <p:val>
                                            <p:strVal val="ppt_y"/>
                                          </p:val>
                                        </p:tav>
                                        <p:tav tm="100000">
                                          <p:val>
                                            <p:strVal val="0-ppt_h/2"/>
                                          </p:val>
                                        </p:tav>
                                      </p:tavLst>
                                    </p:anim>
                                    <p:set>
                                      <p:cBhvr>
                                        <p:cTn id="193" dur="1" fill="hold">
                                          <p:stCondLst>
                                            <p:cond delay="2999"/>
                                          </p:stCondLst>
                                        </p:cTn>
                                        <p:tgtEl>
                                          <p:spTgt spid="27"/>
                                        </p:tgtEl>
                                        <p:attrNameLst>
                                          <p:attrName>style.visibility</p:attrName>
                                        </p:attrNameLst>
                                      </p:cBhvr>
                                      <p:to>
                                        <p:strVal val="hidden"/>
                                      </p:to>
                                    </p:set>
                                  </p:childTnLst>
                                </p:cTn>
                              </p:par>
                              <p:par>
                                <p:cTn id="194" presetID="2" presetClass="exit" presetSubtype="9" fill="hold" nodeType="withEffect">
                                  <p:stCondLst>
                                    <p:cond delay="0"/>
                                  </p:stCondLst>
                                  <p:childTnLst>
                                    <p:anim calcmode="lin" valueType="num">
                                      <p:cBhvr additive="base">
                                        <p:cTn id="195" dur="3000"/>
                                        <p:tgtEl>
                                          <p:spTgt spid="32"/>
                                        </p:tgtEl>
                                        <p:attrNameLst>
                                          <p:attrName>ppt_x</p:attrName>
                                        </p:attrNameLst>
                                      </p:cBhvr>
                                      <p:tavLst>
                                        <p:tav tm="0">
                                          <p:val>
                                            <p:strVal val="ppt_x"/>
                                          </p:val>
                                        </p:tav>
                                        <p:tav tm="100000">
                                          <p:val>
                                            <p:strVal val="0-ppt_w/2"/>
                                          </p:val>
                                        </p:tav>
                                      </p:tavLst>
                                    </p:anim>
                                    <p:anim calcmode="lin" valueType="num">
                                      <p:cBhvr additive="base">
                                        <p:cTn id="196" dur="3000"/>
                                        <p:tgtEl>
                                          <p:spTgt spid="32"/>
                                        </p:tgtEl>
                                        <p:attrNameLst>
                                          <p:attrName>ppt_y</p:attrName>
                                        </p:attrNameLst>
                                      </p:cBhvr>
                                      <p:tavLst>
                                        <p:tav tm="0">
                                          <p:val>
                                            <p:strVal val="ppt_y"/>
                                          </p:val>
                                        </p:tav>
                                        <p:tav tm="100000">
                                          <p:val>
                                            <p:strVal val="0-ppt_h/2"/>
                                          </p:val>
                                        </p:tav>
                                      </p:tavLst>
                                    </p:anim>
                                    <p:set>
                                      <p:cBhvr>
                                        <p:cTn id="197" dur="1" fill="hold">
                                          <p:stCondLst>
                                            <p:cond delay="2999"/>
                                          </p:stCondLst>
                                        </p:cTn>
                                        <p:tgtEl>
                                          <p:spTgt spid="32"/>
                                        </p:tgtEl>
                                        <p:attrNameLst>
                                          <p:attrName>style.visibility</p:attrName>
                                        </p:attrNameLst>
                                      </p:cBhvr>
                                      <p:to>
                                        <p:strVal val="hidden"/>
                                      </p:to>
                                    </p:set>
                                  </p:childTnLst>
                                </p:cTn>
                              </p:par>
                              <p:par>
                                <p:cTn id="198" presetID="2" presetClass="exit" presetSubtype="3" fill="hold" nodeType="withEffect">
                                  <p:stCondLst>
                                    <p:cond delay="0"/>
                                  </p:stCondLst>
                                  <p:childTnLst>
                                    <p:anim calcmode="lin" valueType="num">
                                      <p:cBhvr additive="base">
                                        <p:cTn id="199" dur="3000"/>
                                        <p:tgtEl>
                                          <p:spTgt spid="6"/>
                                        </p:tgtEl>
                                        <p:attrNameLst>
                                          <p:attrName>ppt_x</p:attrName>
                                        </p:attrNameLst>
                                      </p:cBhvr>
                                      <p:tavLst>
                                        <p:tav tm="0">
                                          <p:val>
                                            <p:strVal val="ppt_x"/>
                                          </p:val>
                                        </p:tav>
                                        <p:tav tm="100000">
                                          <p:val>
                                            <p:strVal val="1+ppt_w/2"/>
                                          </p:val>
                                        </p:tav>
                                      </p:tavLst>
                                    </p:anim>
                                    <p:anim calcmode="lin" valueType="num">
                                      <p:cBhvr additive="base">
                                        <p:cTn id="200" dur="3000"/>
                                        <p:tgtEl>
                                          <p:spTgt spid="6"/>
                                        </p:tgtEl>
                                        <p:attrNameLst>
                                          <p:attrName>ppt_y</p:attrName>
                                        </p:attrNameLst>
                                      </p:cBhvr>
                                      <p:tavLst>
                                        <p:tav tm="0">
                                          <p:val>
                                            <p:strVal val="ppt_y"/>
                                          </p:val>
                                        </p:tav>
                                        <p:tav tm="100000">
                                          <p:val>
                                            <p:strVal val="0-ppt_h/2"/>
                                          </p:val>
                                        </p:tav>
                                      </p:tavLst>
                                    </p:anim>
                                    <p:set>
                                      <p:cBhvr>
                                        <p:cTn id="201" dur="1" fill="hold">
                                          <p:stCondLst>
                                            <p:cond delay="2999"/>
                                          </p:stCondLst>
                                        </p:cTn>
                                        <p:tgtEl>
                                          <p:spTgt spid="6"/>
                                        </p:tgtEl>
                                        <p:attrNameLst>
                                          <p:attrName>style.visibility</p:attrName>
                                        </p:attrNameLst>
                                      </p:cBhvr>
                                      <p:to>
                                        <p:strVal val="hidden"/>
                                      </p:to>
                                    </p:set>
                                  </p:childTnLst>
                                </p:cTn>
                              </p:par>
                              <p:par>
                                <p:cTn id="202" presetID="2" presetClass="exit" presetSubtype="3" fill="hold" nodeType="withEffect">
                                  <p:stCondLst>
                                    <p:cond delay="0"/>
                                  </p:stCondLst>
                                  <p:childTnLst>
                                    <p:anim calcmode="lin" valueType="num">
                                      <p:cBhvr additive="base">
                                        <p:cTn id="203" dur="3000"/>
                                        <p:tgtEl>
                                          <p:spTgt spid="18"/>
                                        </p:tgtEl>
                                        <p:attrNameLst>
                                          <p:attrName>ppt_x</p:attrName>
                                        </p:attrNameLst>
                                      </p:cBhvr>
                                      <p:tavLst>
                                        <p:tav tm="0">
                                          <p:val>
                                            <p:strVal val="ppt_x"/>
                                          </p:val>
                                        </p:tav>
                                        <p:tav tm="100000">
                                          <p:val>
                                            <p:strVal val="1+ppt_w/2"/>
                                          </p:val>
                                        </p:tav>
                                      </p:tavLst>
                                    </p:anim>
                                    <p:anim calcmode="lin" valueType="num">
                                      <p:cBhvr additive="base">
                                        <p:cTn id="204" dur="3000"/>
                                        <p:tgtEl>
                                          <p:spTgt spid="18"/>
                                        </p:tgtEl>
                                        <p:attrNameLst>
                                          <p:attrName>ppt_y</p:attrName>
                                        </p:attrNameLst>
                                      </p:cBhvr>
                                      <p:tavLst>
                                        <p:tav tm="0">
                                          <p:val>
                                            <p:strVal val="ppt_y"/>
                                          </p:val>
                                        </p:tav>
                                        <p:tav tm="100000">
                                          <p:val>
                                            <p:strVal val="0-ppt_h/2"/>
                                          </p:val>
                                        </p:tav>
                                      </p:tavLst>
                                    </p:anim>
                                    <p:set>
                                      <p:cBhvr>
                                        <p:cTn id="205" dur="1" fill="hold">
                                          <p:stCondLst>
                                            <p:cond delay="2999"/>
                                          </p:stCondLst>
                                        </p:cTn>
                                        <p:tgtEl>
                                          <p:spTgt spid="18"/>
                                        </p:tgtEl>
                                        <p:attrNameLst>
                                          <p:attrName>style.visibility</p:attrName>
                                        </p:attrNameLst>
                                      </p:cBhvr>
                                      <p:to>
                                        <p:strVal val="hidden"/>
                                      </p:to>
                                    </p:set>
                                  </p:childTnLst>
                                </p:cTn>
                              </p:par>
                              <p:par>
                                <p:cTn id="206" presetID="2" presetClass="exit" presetSubtype="3" fill="hold" nodeType="withEffect">
                                  <p:stCondLst>
                                    <p:cond delay="0"/>
                                  </p:stCondLst>
                                  <p:childTnLst>
                                    <p:anim calcmode="lin" valueType="num">
                                      <p:cBhvr additive="base">
                                        <p:cTn id="207" dur="3000"/>
                                        <p:tgtEl>
                                          <p:spTgt spid="25"/>
                                        </p:tgtEl>
                                        <p:attrNameLst>
                                          <p:attrName>ppt_x</p:attrName>
                                        </p:attrNameLst>
                                      </p:cBhvr>
                                      <p:tavLst>
                                        <p:tav tm="0">
                                          <p:val>
                                            <p:strVal val="ppt_x"/>
                                          </p:val>
                                        </p:tav>
                                        <p:tav tm="100000">
                                          <p:val>
                                            <p:strVal val="1+ppt_w/2"/>
                                          </p:val>
                                        </p:tav>
                                      </p:tavLst>
                                    </p:anim>
                                    <p:anim calcmode="lin" valueType="num">
                                      <p:cBhvr additive="base">
                                        <p:cTn id="208" dur="3000"/>
                                        <p:tgtEl>
                                          <p:spTgt spid="25"/>
                                        </p:tgtEl>
                                        <p:attrNameLst>
                                          <p:attrName>ppt_y</p:attrName>
                                        </p:attrNameLst>
                                      </p:cBhvr>
                                      <p:tavLst>
                                        <p:tav tm="0">
                                          <p:val>
                                            <p:strVal val="ppt_y"/>
                                          </p:val>
                                        </p:tav>
                                        <p:tav tm="100000">
                                          <p:val>
                                            <p:strVal val="0-ppt_h/2"/>
                                          </p:val>
                                        </p:tav>
                                      </p:tavLst>
                                    </p:anim>
                                    <p:set>
                                      <p:cBhvr>
                                        <p:cTn id="209" dur="1" fill="hold">
                                          <p:stCondLst>
                                            <p:cond delay="2999"/>
                                          </p:stCondLst>
                                        </p:cTn>
                                        <p:tgtEl>
                                          <p:spTgt spid="25"/>
                                        </p:tgtEl>
                                        <p:attrNameLst>
                                          <p:attrName>style.visibility</p:attrName>
                                        </p:attrNameLst>
                                      </p:cBhvr>
                                      <p:to>
                                        <p:strVal val="hidden"/>
                                      </p:to>
                                    </p:set>
                                  </p:childTnLst>
                                </p:cTn>
                              </p:par>
                              <p:par>
                                <p:cTn id="210" presetID="2" presetClass="exit" presetSubtype="3" fill="hold" nodeType="withEffect">
                                  <p:stCondLst>
                                    <p:cond delay="0"/>
                                  </p:stCondLst>
                                  <p:childTnLst>
                                    <p:anim calcmode="lin" valueType="num">
                                      <p:cBhvr additive="base">
                                        <p:cTn id="211" dur="3000"/>
                                        <p:tgtEl>
                                          <p:spTgt spid="30"/>
                                        </p:tgtEl>
                                        <p:attrNameLst>
                                          <p:attrName>ppt_x</p:attrName>
                                        </p:attrNameLst>
                                      </p:cBhvr>
                                      <p:tavLst>
                                        <p:tav tm="0">
                                          <p:val>
                                            <p:strVal val="ppt_x"/>
                                          </p:val>
                                        </p:tav>
                                        <p:tav tm="100000">
                                          <p:val>
                                            <p:strVal val="1+ppt_w/2"/>
                                          </p:val>
                                        </p:tav>
                                      </p:tavLst>
                                    </p:anim>
                                    <p:anim calcmode="lin" valueType="num">
                                      <p:cBhvr additive="base">
                                        <p:cTn id="212" dur="3000"/>
                                        <p:tgtEl>
                                          <p:spTgt spid="30"/>
                                        </p:tgtEl>
                                        <p:attrNameLst>
                                          <p:attrName>ppt_y</p:attrName>
                                        </p:attrNameLst>
                                      </p:cBhvr>
                                      <p:tavLst>
                                        <p:tav tm="0">
                                          <p:val>
                                            <p:strVal val="ppt_y"/>
                                          </p:val>
                                        </p:tav>
                                        <p:tav tm="100000">
                                          <p:val>
                                            <p:strVal val="0-ppt_h/2"/>
                                          </p:val>
                                        </p:tav>
                                      </p:tavLst>
                                    </p:anim>
                                    <p:set>
                                      <p:cBhvr>
                                        <p:cTn id="213" dur="1" fill="hold">
                                          <p:stCondLst>
                                            <p:cond delay="2999"/>
                                          </p:stCondLst>
                                        </p:cTn>
                                        <p:tgtEl>
                                          <p:spTgt spid="30"/>
                                        </p:tgtEl>
                                        <p:attrNameLst>
                                          <p:attrName>style.visibility</p:attrName>
                                        </p:attrNameLst>
                                      </p:cBhvr>
                                      <p:to>
                                        <p:strVal val="hidden"/>
                                      </p:to>
                                    </p:set>
                                  </p:childTnLst>
                                </p:cTn>
                              </p:par>
                              <p:par>
                                <p:cTn id="214" presetID="8" presetClass="emph" presetSubtype="0" fill="hold" nodeType="withEffect">
                                  <p:stCondLst>
                                    <p:cond delay="0"/>
                                  </p:stCondLst>
                                  <p:childTnLst>
                                    <p:animRot by="21600000">
                                      <p:cBhvr>
                                        <p:cTn id="215" dur="3000" fill="hold"/>
                                        <p:tgtEl>
                                          <p:spTgt spid="4"/>
                                        </p:tgtEl>
                                        <p:attrNameLst>
                                          <p:attrName>r</p:attrName>
                                        </p:attrNameLst>
                                      </p:cBhvr>
                                    </p:animRot>
                                  </p:childTnLst>
                                </p:cTn>
                              </p:par>
                              <p:par>
                                <p:cTn id="216" presetID="8" presetClass="emph" presetSubtype="0" fill="hold" nodeType="withEffect">
                                  <p:stCondLst>
                                    <p:cond delay="0"/>
                                  </p:stCondLst>
                                  <p:childTnLst>
                                    <p:animRot by="21600000">
                                      <p:cBhvr>
                                        <p:cTn id="217" dur="3000" fill="hold"/>
                                        <p:tgtEl>
                                          <p:spTgt spid="16"/>
                                        </p:tgtEl>
                                        <p:attrNameLst>
                                          <p:attrName>r</p:attrName>
                                        </p:attrNameLst>
                                      </p:cBhvr>
                                    </p:animRot>
                                  </p:childTnLst>
                                </p:cTn>
                              </p:par>
                              <p:par>
                                <p:cTn id="218" presetID="8" presetClass="emph" presetSubtype="0" fill="hold" nodeType="withEffect">
                                  <p:stCondLst>
                                    <p:cond delay="0"/>
                                  </p:stCondLst>
                                  <p:childTnLst>
                                    <p:animRot by="21600000">
                                      <p:cBhvr>
                                        <p:cTn id="219" dur="3000" fill="hold"/>
                                        <p:tgtEl>
                                          <p:spTgt spid="24"/>
                                        </p:tgtEl>
                                        <p:attrNameLst>
                                          <p:attrName>r</p:attrName>
                                        </p:attrNameLst>
                                      </p:cBhvr>
                                    </p:animRot>
                                  </p:childTnLst>
                                </p:cTn>
                              </p:par>
                              <p:par>
                                <p:cTn id="220" presetID="8" presetClass="emph" presetSubtype="0" fill="hold" nodeType="withEffect">
                                  <p:stCondLst>
                                    <p:cond delay="0"/>
                                  </p:stCondLst>
                                  <p:childTnLst>
                                    <p:animRot by="21600000">
                                      <p:cBhvr>
                                        <p:cTn id="221" dur="3000" fill="hold"/>
                                        <p:tgtEl>
                                          <p:spTgt spid="28"/>
                                        </p:tgtEl>
                                        <p:attrNameLst>
                                          <p:attrName>r</p:attrName>
                                        </p:attrNameLst>
                                      </p:cBhvr>
                                    </p:animRot>
                                  </p:childTnLst>
                                </p:cTn>
                              </p:par>
                              <p:par>
                                <p:cTn id="222" presetID="8" presetClass="emph" presetSubtype="0" fill="hold" nodeType="withEffect">
                                  <p:stCondLst>
                                    <p:cond delay="0"/>
                                  </p:stCondLst>
                                  <p:childTnLst>
                                    <p:animRot by="-21600000">
                                      <p:cBhvr>
                                        <p:cTn id="223" dur="3000" fill="hold"/>
                                        <p:tgtEl>
                                          <p:spTgt spid="5"/>
                                        </p:tgtEl>
                                        <p:attrNameLst>
                                          <p:attrName>r</p:attrName>
                                        </p:attrNameLst>
                                      </p:cBhvr>
                                    </p:animRot>
                                  </p:childTnLst>
                                </p:cTn>
                              </p:par>
                              <p:par>
                                <p:cTn id="224" presetID="8" presetClass="emph" presetSubtype="0" fill="hold" nodeType="withEffect">
                                  <p:stCondLst>
                                    <p:cond delay="0"/>
                                  </p:stCondLst>
                                  <p:childTnLst>
                                    <p:animRot by="-21600000">
                                      <p:cBhvr>
                                        <p:cTn id="225" dur="3000" fill="hold"/>
                                        <p:tgtEl>
                                          <p:spTgt spid="17"/>
                                        </p:tgtEl>
                                        <p:attrNameLst>
                                          <p:attrName>r</p:attrName>
                                        </p:attrNameLst>
                                      </p:cBhvr>
                                    </p:animRot>
                                  </p:childTnLst>
                                </p:cTn>
                              </p:par>
                              <p:par>
                                <p:cTn id="226" presetID="8" presetClass="emph" presetSubtype="0" fill="hold" nodeType="withEffect">
                                  <p:stCondLst>
                                    <p:cond delay="0"/>
                                  </p:stCondLst>
                                  <p:childTnLst>
                                    <p:animRot by="-21600000">
                                      <p:cBhvr>
                                        <p:cTn id="227" dur="3000" fill="hold"/>
                                        <p:tgtEl>
                                          <p:spTgt spid="26"/>
                                        </p:tgtEl>
                                        <p:attrNameLst>
                                          <p:attrName>r</p:attrName>
                                        </p:attrNameLst>
                                      </p:cBhvr>
                                    </p:animRot>
                                  </p:childTnLst>
                                </p:cTn>
                              </p:par>
                              <p:par>
                                <p:cTn id="228" presetID="8" presetClass="emph" presetSubtype="0" fill="hold" nodeType="withEffect">
                                  <p:stCondLst>
                                    <p:cond delay="0"/>
                                  </p:stCondLst>
                                  <p:childTnLst>
                                    <p:animRot by="-21600000">
                                      <p:cBhvr>
                                        <p:cTn id="229" dur="3000" fill="hold"/>
                                        <p:tgtEl>
                                          <p:spTgt spid="31"/>
                                        </p:tgtEl>
                                        <p:attrNameLst>
                                          <p:attrName>r</p:attrName>
                                        </p:attrNameLst>
                                      </p:cBhvr>
                                    </p:animRot>
                                  </p:childTnLst>
                                </p:cTn>
                              </p:par>
                              <p:par>
                                <p:cTn id="230" presetID="8" presetClass="emph" presetSubtype="0" fill="hold" nodeType="withEffect">
                                  <p:stCondLst>
                                    <p:cond delay="0"/>
                                  </p:stCondLst>
                                  <p:childTnLst>
                                    <p:animRot by="21600000">
                                      <p:cBhvr>
                                        <p:cTn id="231" dur="3000" fill="hold"/>
                                        <p:tgtEl>
                                          <p:spTgt spid="7"/>
                                        </p:tgtEl>
                                        <p:attrNameLst>
                                          <p:attrName>r</p:attrName>
                                        </p:attrNameLst>
                                      </p:cBhvr>
                                    </p:animRot>
                                  </p:childTnLst>
                                </p:cTn>
                              </p:par>
                              <p:par>
                                <p:cTn id="232" presetID="8" presetClass="emph" presetSubtype="0" fill="hold" nodeType="withEffect">
                                  <p:stCondLst>
                                    <p:cond delay="0"/>
                                  </p:stCondLst>
                                  <p:childTnLst>
                                    <p:animRot by="21600000">
                                      <p:cBhvr>
                                        <p:cTn id="233" dur="3000" fill="hold"/>
                                        <p:tgtEl>
                                          <p:spTgt spid="19"/>
                                        </p:tgtEl>
                                        <p:attrNameLst>
                                          <p:attrName>r</p:attrName>
                                        </p:attrNameLst>
                                      </p:cBhvr>
                                    </p:animRot>
                                  </p:childTnLst>
                                </p:cTn>
                              </p:par>
                              <p:par>
                                <p:cTn id="234" presetID="8" presetClass="emph" presetSubtype="0" fill="hold" nodeType="withEffect">
                                  <p:stCondLst>
                                    <p:cond delay="0"/>
                                  </p:stCondLst>
                                  <p:childTnLst>
                                    <p:animRot by="21600000">
                                      <p:cBhvr>
                                        <p:cTn id="235" dur="3000" fill="hold"/>
                                        <p:tgtEl>
                                          <p:spTgt spid="27"/>
                                        </p:tgtEl>
                                        <p:attrNameLst>
                                          <p:attrName>r</p:attrName>
                                        </p:attrNameLst>
                                      </p:cBhvr>
                                    </p:animRot>
                                  </p:childTnLst>
                                </p:cTn>
                              </p:par>
                              <p:par>
                                <p:cTn id="236" presetID="8" presetClass="emph" presetSubtype="0" fill="hold" nodeType="withEffect">
                                  <p:stCondLst>
                                    <p:cond delay="0"/>
                                  </p:stCondLst>
                                  <p:childTnLst>
                                    <p:animRot by="21600000">
                                      <p:cBhvr>
                                        <p:cTn id="237" dur="3000" fill="hold"/>
                                        <p:tgtEl>
                                          <p:spTgt spid="32"/>
                                        </p:tgtEl>
                                        <p:attrNameLst>
                                          <p:attrName>r</p:attrName>
                                        </p:attrNameLst>
                                      </p:cBhvr>
                                    </p:animRot>
                                  </p:childTnLst>
                                </p:cTn>
                              </p:par>
                              <p:par>
                                <p:cTn id="238" presetID="8" presetClass="emph" presetSubtype="0" fill="hold" nodeType="withEffect">
                                  <p:stCondLst>
                                    <p:cond delay="0"/>
                                  </p:stCondLst>
                                  <p:childTnLst>
                                    <p:animRot by="-21600000">
                                      <p:cBhvr>
                                        <p:cTn id="239" dur="3000" fill="hold"/>
                                        <p:tgtEl>
                                          <p:spTgt spid="6"/>
                                        </p:tgtEl>
                                        <p:attrNameLst>
                                          <p:attrName>r</p:attrName>
                                        </p:attrNameLst>
                                      </p:cBhvr>
                                    </p:animRot>
                                  </p:childTnLst>
                                </p:cTn>
                              </p:par>
                              <p:par>
                                <p:cTn id="240" presetID="8" presetClass="emph" presetSubtype="0" fill="hold" nodeType="withEffect">
                                  <p:stCondLst>
                                    <p:cond delay="0"/>
                                  </p:stCondLst>
                                  <p:childTnLst>
                                    <p:animRot by="-21600000">
                                      <p:cBhvr>
                                        <p:cTn id="241" dur="3000" fill="hold"/>
                                        <p:tgtEl>
                                          <p:spTgt spid="18"/>
                                        </p:tgtEl>
                                        <p:attrNameLst>
                                          <p:attrName>r</p:attrName>
                                        </p:attrNameLst>
                                      </p:cBhvr>
                                    </p:animRot>
                                  </p:childTnLst>
                                </p:cTn>
                              </p:par>
                              <p:par>
                                <p:cTn id="242" presetID="8" presetClass="emph" presetSubtype="0" fill="hold" nodeType="withEffect">
                                  <p:stCondLst>
                                    <p:cond delay="0"/>
                                  </p:stCondLst>
                                  <p:childTnLst>
                                    <p:animRot by="-21600000">
                                      <p:cBhvr>
                                        <p:cTn id="243" dur="3000" fill="hold"/>
                                        <p:tgtEl>
                                          <p:spTgt spid="25"/>
                                        </p:tgtEl>
                                        <p:attrNameLst>
                                          <p:attrName>r</p:attrName>
                                        </p:attrNameLst>
                                      </p:cBhvr>
                                    </p:animRot>
                                  </p:childTnLst>
                                </p:cTn>
                              </p:par>
                              <p:par>
                                <p:cTn id="244" presetID="8" presetClass="emph" presetSubtype="0" fill="hold" nodeType="withEffect">
                                  <p:stCondLst>
                                    <p:cond delay="0"/>
                                  </p:stCondLst>
                                  <p:childTnLst>
                                    <p:animRot by="-21600000">
                                      <p:cBhvr>
                                        <p:cTn id="245" dur="3000" fill="hold"/>
                                        <p:tgtEl>
                                          <p:spTgt spid="30"/>
                                        </p:tgtEl>
                                        <p:attrNameLst>
                                          <p:attrName>r</p:attrName>
                                        </p:attrNameLst>
                                      </p:cBhvr>
                                    </p:animRot>
                                  </p:childTnLst>
                                </p:cTn>
                              </p:par>
                              <p:par>
                                <p:cTn id="246" presetID="5" presetClass="exit" presetSubtype="10" fill="hold" nodeType="withEffect">
                                  <p:stCondLst>
                                    <p:cond delay="0"/>
                                  </p:stCondLst>
                                  <p:childTnLst>
                                    <p:animEffect transition="out" filter="checkerboard(across)">
                                      <p:cBhvr>
                                        <p:cTn id="247" dur="3000"/>
                                        <p:tgtEl>
                                          <p:spTgt spid="4"/>
                                        </p:tgtEl>
                                      </p:cBhvr>
                                    </p:animEffect>
                                    <p:set>
                                      <p:cBhvr>
                                        <p:cTn id="248" dur="1" fill="hold">
                                          <p:stCondLst>
                                            <p:cond delay="2999"/>
                                          </p:stCondLst>
                                        </p:cTn>
                                        <p:tgtEl>
                                          <p:spTgt spid="4"/>
                                        </p:tgtEl>
                                        <p:attrNameLst>
                                          <p:attrName>style.visibility</p:attrName>
                                        </p:attrNameLst>
                                      </p:cBhvr>
                                      <p:to>
                                        <p:strVal val="hidden"/>
                                      </p:to>
                                    </p:set>
                                  </p:childTnLst>
                                </p:cTn>
                              </p:par>
                              <p:par>
                                <p:cTn id="249" presetID="5" presetClass="exit" presetSubtype="10" fill="hold" nodeType="withEffect">
                                  <p:stCondLst>
                                    <p:cond delay="0"/>
                                  </p:stCondLst>
                                  <p:childTnLst>
                                    <p:animEffect transition="out" filter="checkerboard(across)">
                                      <p:cBhvr>
                                        <p:cTn id="250" dur="3000"/>
                                        <p:tgtEl>
                                          <p:spTgt spid="6"/>
                                        </p:tgtEl>
                                      </p:cBhvr>
                                    </p:animEffect>
                                    <p:set>
                                      <p:cBhvr>
                                        <p:cTn id="251" dur="1" fill="hold">
                                          <p:stCondLst>
                                            <p:cond delay="2999"/>
                                          </p:stCondLst>
                                        </p:cTn>
                                        <p:tgtEl>
                                          <p:spTgt spid="6"/>
                                        </p:tgtEl>
                                        <p:attrNameLst>
                                          <p:attrName>style.visibility</p:attrName>
                                        </p:attrNameLst>
                                      </p:cBhvr>
                                      <p:to>
                                        <p:strVal val="hidden"/>
                                      </p:to>
                                    </p:set>
                                  </p:childTnLst>
                                </p:cTn>
                              </p:par>
                              <p:par>
                                <p:cTn id="252" presetID="5" presetClass="exit" presetSubtype="10" fill="hold" nodeType="withEffect">
                                  <p:stCondLst>
                                    <p:cond delay="0"/>
                                  </p:stCondLst>
                                  <p:childTnLst>
                                    <p:animEffect transition="out" filter="checkerboard(across)">
                                      <p:cBhvr>
                                        <p:cTn id="253" dur="3000"/>
                                        <p:tgtEl>
                                          <p:spTgt spid="16"/>
                                        </p:tgtEl>
                                      </p:cBhvr>
                                    </p:animEffect>
                                    <p:set>
                                      <p:cBhvr>
                                        <p:cTn id="254" dur="1" fill="hold">
                                          <p:stCondLst>
                                            <p:cond delay="2999"/>
                                          </p:stCondLst>
                                        </p:cTn>
                                        <p:tgtEl>
                                          <p:spTgt spid="16"/>
                                        </p:tgtEl>
                                        <p:attrNameLst>
                                          <p:attrName>style.visibility</p:attrName>
                                        </p:attrNameLst>
                                      </p:cBhvr>
                                      <p:to>
                                        <p:strVal val="hidden"/>
                                      </p:to>
                                    </p:set>
                                  </p:childTnLst>
                                </p:cTn>
                              </p:par>
                              <p:par>
                                <p:cTn id="255" presetID="5" presetClass="exit" presetSubtype="10" fill="hold" nodeType="withEffect">
                                  <p:stCondLst>
                                    <p:cond delay="0"/>
                                  </p:stCondLst>
                                  <p:childTnLst>
                                    <p:animEffect transition="out" filter="checkerboard(across)">
                                      <p:cBhvr>
                                        <p:cTn id="256" dur="3000"/>
                                        <p:tgtEl>
                                          <p:spTgt spid="18"/>
                                        </p:tgtEl>
                                      </p:cBhvr>
                                    </p:animEffect>
                                    <p:set>
                                      <p:cBhvr>
                                        <p:cTn id="257" dur="1" fill="hold">
                                          <p:stCondLst>
                                            <p:cond delay="2999"/>
                                          </p:stCondLst>
                                        </p:cTn>
                                        <p:tgtEl>
                                          <p:spTgt spid="18"/>
                                        </p:tgtEl>
                                        <p:attrNameLst>
                                          <p:attrName>style.visibility</p:attrName>
                                        </p:attrNameLst>
                                      </p:cBhvr>
                                      <p:to>
                                        <p:strVal val="hidden"/>
                                      </p:to>
                                    </p:set>
                                  </p:childTnLst>
                                </p:cTn>
                              </p:par>
                              <p:par>
                                <p:cTn id="258" presetID="5" presetClass="exit" presetSubtype="10" fill="hold" nodeType="withEffect">
                                  <p:stCondLst>
                                    <p:cond delay="0"/>
                                  </p:stCondLst>
                                  <p:childTnLst>
                                    <p:animEffect transition="out" filter="checkerboard(across)">
                                      <p:cBhvr>
                                        <p:cTn id="259" dur="3000"/>
                                        <p:tgtEl>
                                          <p:spTgt spid="24"/>
                                        </p:tgtEl>
                                      </p:cBhvr>
                                    </p:animEffect>
                                    <p:set>
                                      <p:cBhvr>
                                        <p:cTn id="260" dur="1" fill="hold">
                                          <p:stCondLst>
                                            <p:cond delay="2999"/>
                                          </p:stCondLst>
                                        </p:cTn>
                                        <p:tgtEl>
                                          <p:spTgt spid="24"/>
                                        </p:tgtEl>
                                        <p:attrNameLst>
                                          <p:attrName>style.visibility</p:attrName>
                                        </p:attrNameLst>
                                      </p:cBhvr>
                                      <p:to>
                                        <p:strVal val="hidden"/>
                                      </p:to>
                                    </p:set>
                                  </p:childTnLst>
                                </p:cTn>
                              </p:par>
                              <p:par>
                                <p:cTn id="261" presetID="5" presetClass="exit" presetSubtype="10" fill="hold" nodeType="withEffect">
                                  <p:stCondLst>
                                    <p:cond delay="0"/>
                                  </p:stCondLst>
                                  <p:childTnLst>
                                    <p:animEffect transition="out" filter="checkerboard(across)">
                                      <p:cBhvr>
                                        <p:cTn id="262" dur="3000"/>
                                        <p:tgtEl>
                                          <p:spTgt spid="25"/>
                                        </p:tgtEl>
                                      </p:cBhvr>
                                    </p:animEffect>
                                    <p:set>
                                      <p:cBhvr>
                                        <p:cTn id="263" dur="1" fill="hold">
                                          <p:stCondLst>
                                            <p:cond delay="2999"/>
                                          </p:stCondLst>
                                        </p:cTn>
                                        <p:tgtEl>
                                          <p:spTgt spid="25"/>
                                        </p:tgtEl>
                                        <p:attrNameLst>
                                          <p:attrName>style.visibility</p:attrName>
                                        </p:attrNameLst>
                                      </p:cBhvr>
                                      <p:to>
                                        <p:strVal val="hidden"/>
                                      </p:to>
                                    </p:set>
                                  </p:childTnLst>
                                </p:cTn>
                              </p:par>
                              <p:par>
                                <p:cTn id="264" presetID="5" presetClass="exit" presetSubtype="10" fill="hold" nodeType="withEffect">
                                  <p:stCondLst>
                                    <p:cond delay="0"/>
                                  </p:stCondLst>
                                  <p:childTnLst>
                                    <p:animEffect transition="out" filter="checkerboard(across)">
                                      <p:cBhvr>
                                        <p:cTn id="265" dur="3000"/>
                                        <p:tgtEl>
                                          <p:spTgt spid="28"/>
                                        </p:tgtEl>
                                      </p:cBhvr>
                                    </p:animEffect>
                                    <p:set>
                                      <p:cBhvr>
                                        <p:cTn id="266" dur="1" fill="hold">
                                          <p:stCondLst>
                                            <p:cond delay="2999"/>
                                          </p:stCondLst>
                                        </p:cTn>
                                        <p:tgtEl>
                                          <p:spTgt spid="28"/>
                                        </p:tgtEl>
                                        <p:attrNameLst>
                                          <p:attrName>style.visibility</p:attrName>
                                        </p:attrNameLst>
                                      </p:cBhvr>
                                      <p:to>
                                        <p:strVal val="hidden"/>
                                      </p:to>
                                    </p:set>
                                  </p:childTnLst>
                                </p:cTn>
                              </p:par>
                              <p:par>
                                <p:cTn id="267" presetID="5" presetClass="exit" presetSubtype="10" fill="hold" nodeType="withEffect">
                                  <p:stCondLst>
                                    <p:cond delay="0"/>
                                  </p:stCondLst>
                                  <p:childTnLst>
                                    <p:animEffect transition="out" filter="checkerboard(across)">
                                      <p:cBhvr>
                                        <p:cTn id="268" dur="3000"/>
                                        <p:tgtEl>
                                          <p:spTgt spid="30"/>
                                        </p:tgtEl>
                                      </p:cBhvr>
                                    </p:animEffect>
                                    <p:set>
                                      <p:cBhvr>
                                        <p:cTn id="269" dur="1" fill="hold">
                                          <p:stCondLst>
                                            <p:cond delay="2999"/>
                                          </p:stCondLst>
                                        </p:cTn>
                                        <p:tgtEl>
                                          <p:spTgt spid="30"/>
                                        </p:tgtEl>
                                        <p:attrNameLst>
                                          <p:attrName>style.visibility</p:attrName>
                                        </p:attrNameLst>
                                      </p:cBhvr>
                                      <p:to>
                                        <p:strVal val="hidden"/>
                                      </p:to>
                                    </p:set>
                                  </p:childTnLst>
                                </p:cTn>
                              </p:par>
                              <p:par>
                                <p:cTn id="270" presetID="5" presetClass="exit" presetSubtype="10" fill="hold" nodeType="withEffect">
                                  <p:stCondLst>
                                    <p:cond delay="0"/>
                                  </p:stCondLst>
                                  <p:childTnLst>
                                    <p:animEffect transition="out" filter="checkerboard(across)">
                                      <p:cBhvr>
                                        <p:cTn id="271" dur="3000"/>
                                        <p:tgtEl>
                                          <p:spTgt spid="5"/>
                                        </p:tgtEl>
                                      </p:cBhvr>
                                    </p:animEffect>
                                    <p:set>
                                      <p:cBhvr>
                                        <p:cTn id="272" dur="1" fill="hold">
                                          <p:stCondLst>
                                            <p:cond delay="2999"/>
                                          </p:stCondLst>
                                        </p:cTn>
                                        <p:tgtEl>
                                          <p:spTgt spid="5"/>
                                        </p:tgtEl>
                                        <p:attrNameLst>
                                          <p:attrName>style.visibility</p:attrName>
                                        </p:attrNameLst>
                                      </p:cBhvr>
                                      <p:to>
                                        <p:strVal val="hidden"/>
                                      </p:to>
                                    </p:set>
                                  </p:childTnLst>
                                </p:cTn>
                              </p:par>
                              <p:par>
                                <p:cTn id="273" presetID="5" presetClass="exit" presetSubtype="10" fill="hold" nodeType="withEffect">
                                  <p:stCondLst>
                                    <p:cond delay="0"/>
                                  </p:stCondLst>
                                  <p:childTnLst>
                                    <p:animEffect transition="out" filter="checkerboard(across)">
                                      <p:cBhvr>
                                        <p:cTn id="274" dur="3000"/>
                                        <p:tgtEl>
                                          <p:spTgt spid="7"/>
                                        </p:tgtEl>
                                      </p:cBhvr>
                                    </p:animEffect>
                                    <p:set>
                                      <p:cBhvr>
                                        <p:cTn id="275" dur="1" fill="hold">
                                          <p:stCondLst>
                                            <p:cond delay="2999"/>
                                          </p:stCondLst>
                                        </p:cTn>
                                        <p:tgtEl>
                                          <p:spTgt spid="7"/>
                                        </p:tgtEl>
                                        <p:attrNameLst>
                                          <p:attrName>style.visibility</p:attrName>
                                        </p:attrNameLst>
                                      </p:cBhvr>
                                      <p:to>
                                        <p:strVal val="hidden"/>
                                      </p:to>
                                    </p:set>
                                  </p:childTnLst>
                                </p:cTn>
                              </p:par>
                              <p:par>
                                <p:cTn id="276" presetID="5" presetClass="exit" presetSubtype="10" fill="hold" nodeType="withEffect">
                                  <p:stCondLst>
                                    <p:cond delay="0"/>
                                  </p:stCondLst>
                                  <p:childTnLst>
                                    <p:animEffect transition="out" filter="checkerboard(across)">
                                      <p:cBhvr>
                                        <p:cTn id="277" dur="3000"/>
                                        <p:tgtEl>
                                          <p:spTgt spid="17"/>
                                        </p:tgtEl>
                                      </p:cBhvr>
                                    </p:animEffect>
                                    <p:set>
                                      <p:cBhvr>
                                        <p:cTn id="278" dur="1" fill="hold">
                                          <p:stCondLst>
                                            <p:cond delay="2999"/>
                                          </p:stCondLst>
                                        </p:cTn>
                                        <p:tgtEl>
                                          <p:spTgt spid="17"/>
                                        </p:tgtEl>
                                        <p:attrNameLst>
                                          <p:attrName>style.visibility</p:attrName>
                                        </p:attrNameLst>
                                      </p:cBhvr>
                                      <p:to>
                                        <p:strVal val="hidden"/>
                                      </p:to>
                                    </p:set>
                                  </p:childTnLst>
                                </p:cTn>
                              </p:par>
                              <p:par>
                                <p:cTn id="279" presetID="5" presetClass="exit" presetSubtype="10" fill="hold" nodeType="withEffect">
                                  <p:stCondLst>
                                    <p:cond delay="0"/>
                                  </p:stCondLst>
                                  <p:childTnLst>
                                    <p:animEffect transition="out" filter="checkerboard(across)">
                                      <p:cBhvr>
                                        <p:cTn id="280" dur="3000"/>
                                        <p:tgtEl>
                                          <p:spTgt spid="19"/>
                                        </p:tgtEl>
                                      </p:cBhvr>
                                    </p:animEffect>
                                    <p:set>
                                      <p:cBhvr>
                                        <p:cTn id="281" dur="1" fill="hold">
                                          <p:stCondLst>
                                            <p:cond delay="2999"/>
                                          </p:stCondLst>
                                        </p:cTn>
                                        <p:tgtEl>
                                          <p:spTgt spid="19"/>
                                        </p:tgtEl>
                                        <p:attrNameLst>
                                          <p:attrName>style.visibility</p:attrName>
                                        </p:attrNameLst>
                                      </p:cBhvr>
                                      <p:to>
                                        <p:strVal val="hidden"/>
                                      </p:to>
                                    </p:set>
                                  </p:childTnLst>
                                </p:cTn>
                              </p:par>
                              <p:par>
                                <p:cTn id="282" presetID="5" presetClass="exit" presetSubtype="10" fill="hold" nodeType="withEffect">
                                  <p:stCondLst>
                                    <p:cond delay="0"/>
                                  </p:stCondLst>
                                  <p:childTnLst>
                                    <p:animEffect transition="out" filter="checkerboard(across)">
                                      <p:cBhvr>
                                        <p:cTn id="283" dur="3000"/>
                                        <p:tgtEl>
                                          <p:spTgt spid="26"/>
                                        </p:tgtEl>
                                      </p:cBhvr>
                                    </p:animEffect>
                                    <p:set>
                                      <p:cBhvr>
                                        <p:cTn id="284" dur="1" fill="hold">
                                          <p:stCondLst>
                                            <p:cond delay="2999"/>
                                          </p:stCondLst>
                                        </p:cTn>
                                        <p:tgtEl>
                                          <p:spTgt spid="26"/>
                                        </p:tgtEl>
                                        <p:attrNameLst>
                                          <p:attrName>style.visibility</p:attrName>
                                        </p:attrNameLst>
                                      </p:cBhvr>
                                      <p:to>
                                        <p:strVal val="hidden"/>
                                      </p:to>
                                    </p:set>
                                  </p:childTnLst>
                                </p:cTn>
                              </p:par>
                              <p:par>
                                <p:cTn id="285" presetID="5" presetClass="exit" presetSubtype="10" fill="hold" nodeType="withEffect">
                                  <p:stCondLst>
                                    <p:cond delay="0"/>
                                  </p:stCondLst>
                                  <p:childTnLst>
                                    <p:animEffect transition="out" filter="checkerboard(across)">
                                      <p:cBhvr>
                                        <p:cTn id="286" dur="3000"/>
                                        <p:tgtEl>
                                          <p:spTgt spid="27"/>
                                        </p:tgtEl>
                                      </p:cBhvr>
                                    </p:animEffect>
                                    <p:set>
                                      <p:cBhvr>
                                        <p:cTn id="287" dur="1" fill="hold">
                                          <p:stCondLst>
                                            <p:cond delay="2999"/>
                                          </p:stCondLst>
                                        </p:cTn>
                                        <p:tgtEl>
                                          <p:spTgt spid="27"/>
                                        </p:tgtEl>
                                        <p:attrNameLst>
                                          <p:attrName>style.visibility</p:attrName>
                                        </p:attrNameLst>
                                      </p:cBhvr>
                                      <p:to>
                                        <p:strVal val="hidden"/>
                                      </p:to>
                                    </p:set>
                                  </p:childTnLst>
                                </p:cTn>
                              </p:par>
                              <p:par>
                                <p:cTn id="288" presetID="5" presetClass="exit" presetSubtype="10" fill="hold" nodeType="withEffect">
                                  <p:stCondLst>
                                    <p:cond delay="0"/>
                                  </p:stCondLst>
                                  <p:childTnLst>
                                    <p:animEffect transition="out" filter="checkerboard(across)">
                                      <p:cBhvr>
                                        <p:cTn id="289" dur="3000"/>
                                        <p:tgtEl>
                                          <p:spTgt spid="31"/>
                                        </p:tgtEl>
                                      </p:cBhvr>
                                    </p:animEffect>
                                    <p:set>
                                      <p:cBhvr>
                                        <p:cTn id="290" dur="1" fill="hold">
                                          <p:stCondLst>
                                            <p:cond delay="2999"/>
                                          </p:stCondLst>
                                        </p:cTn>
                                        <p:tgtEl>
                                          <p:spTgt spid="31"/>
                                        </p:tgtEl>
                                        <p:attrNameLst>
                                          <p:attrName>style.visibility</p:attrName>
                                        </p:attrNameLst>
                                      </p:cBhvr>
                                      <p:to>
                                        <p:strVal val="hidden"/>
                                      </p:to>
                                    </p:set>
                                  </p:childTnLst>
                                </p:cTn>
                              </p:par>
                              <p:par>
                                <p:cTn id="291" presetID="5" presetClass="exit" presetSubtype="10" fill="hold" nodeType="withEffect">
                                  <p:stCondLst>
                                    <p:cond delay="0"/>
                                  </p:stCondLst>
                                  <p:childTnLst>
                                    <p:animEffect transition="out" filter="checkerboard(across)">
                                      <p:cBhvr>
                                        <p:cTn id="292" dur="3000"/>
                                        <p:tgtEl>
                                          <p:spTgt spid="32"/>
                                        </p:tgtEl>
                                      </p:cBhvr>
                                    </p:animEffect>
                                    <p:set>
                                      <p:cBhvr>
                                        <p:cTn id="293" dur="1" fill="hold">
                                          <p:stCondLst>
                                            <p:cond delay="2999"/>
                                          </p:stCondLst>
                                        </p:cTn>
                                        <p:tgtEl>
                                          <p:spTgt spid="32"/>
                                        </p:tgtEl>
                                        <p:attrNameLst>
                                          <p:attrName>style.visibility</p:attrName>
                                        </p:attrNameLst>
                                      </p:cBhvr>
                                      <p:to>
                                        <p:strVal val="hidden"/>
                                      </p:to>
                                    </p:set>
                                  </p:childTnLst>
                                </p:cTn>
                              </p:par>
                              <p:par>
                                <p:cTn id="294" presetID="23" presetClass="entr" presetSubtype="272" fill="hold" nodeType="withEffect">
                                  <p:stCondLst>
                                    <p:cond delay="0"/>
                                  </p:stCondLst>
                                  <p:childTnLst>
                                    <p:set>
                                      <p:cBhvr>
                                        <p:cTn id="295" dur="1" fill="hold">
                                          <p:stCondLst>
                                            <p:cond delay="0"/>
                                          </p:stCondLst>
                                        </p:cTn>
                                        <p:tgtEl>
                                          <p:spTgt spid="2"/>
                                        </p:tgtEl>
                                        <p:attrNameLst>
                                          <p:attrName>style.visibility</p:attrName>
                                        </p:attrNameLst>
                                      </p:cBhvr>
                                      <p:to>
                                        <p:strVal val="visible"/>
                                      </p:to>
                                    </p:set>
                                    <p:anim calcmode="lin" valueType="num">
                                      <p:cBhvr>
                                        <p:cTn id="296" dur="3000" fill="hold"/>
                                        <p:tgtEl>
                                          <p:spTgt spid="2"/>
                                        </p:tgtEl>
                                        <p:attrNameLst>
                                          <p:attrName>ppt_w</p:attrName>
                                        </p:attrNameLst>
                                      </p:cBhvr>
                                      <p:tavLst>
                                        <p:tav tm="0">
                                          <p:val>
                                            <p:strVal val="2/3*#ppt_w"/>
                                          </p:val>
                                        </p:tav>
                                        <p:tav tm="100000">
                                          <p:val>
                                            <p:strVal val="#ppt_w"/>
                                          </p:val>
                                        </p:tav>
                                      </p:tavLst>
                                    </p:anim>
                                    <p:anim calcmode="lin" valueType="num">
                                      <p:cBhvr>
                                        <p:cTn id="297" dur="3000" fill="hold"/>
                                        <p:tgtEl>
                                          <p:spTgt spid="2"/>
                                        </p:tgtEl>
                                        <p:attrNameLst>
                                          <p:attrName>ppt_h</p:attrName>
                                        </p:attrNameLst>
                                      </p:cBhvr>
                                      <p:tavLst>
                                        <p:tav tm="0">
                                          <p:val>
                                            <p:strVal val="2/3*#ppt_h"/>
                                          </p:val>
                                        </p:tav>
                                        <p:tav tm="100000">
                                          <p:val>
                                            <p:strVal val="#ppt_h"/>
                                          </p:val>
                                        </p:tav>
                                      </p:tavLst>
                                    </p:anim>
                                  </p:childTnLst>
                                </p:cTn>
                              </p:par>
                              <p:par>
                                <p:cTn id="298" presetID="4" presetClass="entr" presetSubtype="32" fill="hold" nodeType="withEffect">
                                  <p:stCondLst>
                                    <p:cond delay="0"/>
                                  </p:stCondLst>
                                  <p:childTnLst>
                                    <p:set>
                                      <p:cBhvr>
                                        <p:cTn id="299" dur="1" fill="hold">
                                          <p:stCondLst>
                                            <p:cond delay="0"/>
                                          </p:stCondLst>
                                        </p:cTn>
                                        <p:tgtEl>
                                          <p:spTgt spid="2"/>
                                        </p:tgtEl>
                                        <p:attrNameLst>
                                          <p:attrName>style.visibility</p:attrName>
                                        </p:attrNameLst>
                                      </p:cBhvr>
                                      <p:to>
                                        <p:strVal val="visible"/>
                                      </p:to>
                                    </p:set>
                                    <p:animEffect transition="in" filter="box(out)">
                                      <p:cBhvr>
                                        <p:cTn id="300" dur="3000"/>
                                        <p:tgtEl>
                                          <p:spTgt spid="2"/>
                                        </p:tgtEl>
                                      </p:cBhvr>
                                    </p:animEffect>
                                  </p:childTnLst>
                                </p:cTn>
                              </p:par>
                            </p:childTnLst>
                          </p:cTn>
                        </p:par>
                        <p:par>
                          <p:cTn id="301" fill="hold">
                            <p:stCondLst>
                              <p:cond delay="6000"/>
                            </p:stCondLst>
                            <p:childTnLst>
                              <p:par>
                                <p:cTn id="302" presetID="40" presetClass="entr" presetSubtype="0" fill="hold" grpId="0" nodeType="afterEffect">
                                  <p:stCondLst>
                                    <p:cond delay="0"/>
                                  </p:stCondLst>
                                  <p:iterate type="lt">
                                    <p:tmPct val="10000"/>
                                  </p:iterate>
                                  <p:childTnLst>
                                    <p:set>
                                      <p:cBhvr>
                                        <p:cTn id="303" dur="1" fill="hold">
                                          <p:stCondLst>
                                            <p:cond delay="0"/>
                                          </p:stCondLst>
                                        </p:cTn>
                                        <p:tgtEl>
                                          <p:spTgt spid="20"/>
                                        </p:tgtEl>
                                        <p:attrNameLst>
                                          <p:attrName>style.visibility</p:attrName>
                                        </p:attrNameLst>
                                      </p:cBhvr>
                                      <p:to>
                                        <p:strVal val="visible"/>
                                      </p:to>
                                    </p:set>
                                    <p:animEffect transition="in" filter="fade">
                                      <p:cBhvr>
                                        <p:cTn id="304" dur="1000"/>
                                        <p:tgtEl>
                                          <p:spTgt spid="20"/>
                                        </p:tgtEl>
                                      </p:cBhvr>
                                    </p:animEffect>
                                    <p:anim calcmode="lin" valueType="num">
                                      <p:cBhvr>
                                        <p:cTn id="305" dur="1000" fill="hold"/>
                                        <p:tgtEl>
                                          <p:spTgt spid="20"/>
                                        </p:tgtEl>
                                        <p:attrNameLst>
                                          <p:attrName>ppt_x</p:attrName>
                                        </p:attrNameLst>
                                      </p:cBhvr>
                                      <p:tavLst>
                                        <p:tav tm="0">
                                          <p:val>
                                            <p:strVal val="#ppt_x-.1"/>
                                          </p:val>
                                        </p:tav>
                                        <p:tav tm="100000">
                                          <p:val>
                                            <p:strVal val="#ppt_x"/>
                                          </p:val>
                                        </p:tav>
                                      </p:tavLst>
                                    </p:anim>
                                    <p:anim calcmode="lin" valueType="num">
                                      <p:cBhvr>
                                        <p:cTn id="306"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cb625f73e8221ea733569a1ae17ab15.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a:scene3d>
            <a:camera prst="orthographicFront"/>
            <a:lightRig rig="threePt" dir="t"/>
          </a:scene3d>
          <a:sp3d>
            <a:bevelT w="254000" h="190500" prst="convex"/>
          </a:sp3d>
        </p:spPr>
      </p:pic>
      <p:sp>
        <p:nvSpPr>
          <p:cNvPr id="3" name="2 Rectángulo"/>
          <p:cNvSpPr/>
          <p:nvPr/>
        </p:nvSpPr>
        <p:spPr>
          <a:xfrm rot="2318241">
            <a:off x="4621213" y="476250"/>
            <a:ext cx="1566862" cy="279400"/>
          </a:xfrm>
          <a:prstGeom prst="rect">
            <a:avLst/>
          </a:prstGeom>
          <a:solidFill>
            <a:schemeClr val="tx2">
              <a:lumMod val="75000"/>
              <a:alpha val="65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Rectángulo"/>
          <p:cNvSpPr/>
          <p:nvPr/>
        </p:nvSpPr>
        <p:spPr>
          <a:xfrm rot="19086486">
            <a:off x="2901950" y="496888"/>
            <a:ext cx="1585913" cy="255587"/>
          </a:xfrm>
          <a:prstGeom prst="rect">
            <a:avLst/>
          </a:prstGeom>
          <a:solidFill>
            <a:schemeClr val="tx2">
              <a:lumMod val="75000"/>
              <a:alpha val="65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rot="2318241">
            <a:off x="4630738" y="1030288"/>
            <a:ext cx="1566862" cy="279400"/>
          </a:xfrm>
          <a:prstGeom prst="rect">
            <a:avLst/>
          </a:prstGeom>
          <a:solidFill>
            <a:schemeClr val="tx2">
              <a:lumMod val="75000"/>
              <a:alpha val="65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rot="19086486">
            <a:off x="2911475" y="1050925"/>
            <a:ext cx="1587500" cy="255588"/>
          </a:xfrm>
          <a:prstGeom prst="rect">
            <a:avLst/>
          </a:prstGeom>
          <a:solidFill>
            <a:schemeClr val="tx2">
              <a:lumMod val="75000"/>
              <a:alpha val="65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rot="2318241">
            <a:off x="4630738" y="1601788"/>
            <a:ext cx="1566862" cy="279400"/>
          </a:xfrm>
          <a:prstGeom prst="rect">
            <a:avLst/>
          </a:prstGeom>
          <a:solidFill>
            <a:schemeClr val="tx2">
              <a:lumMod val="75000"/>
              <a:alpha val="65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rot="19086486">
            <a:off x="2911475" y="1622425"/>
            <a:ext cx="1587500" cy="255588"/>
          </a:xfrm>
          <a:prstGeom prst="rect">
            <a:avLst/>
          </a:prstGeom>
          <a:solidFill>
            <a:schemeClr val="tx2">
              <a:lumMod val="75000"/>
              <a:alpha val="65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rot="2318241">
            <a:off x="4630738" y="2173288"/>
            <a:ext cx="1566862" cy="279400"/>
          </a:xfrm>
          <a:prstGeom prst="rect">
            <a:avLst/>
          </a:prstGeom>
          <a:solidFill>
            <a:schemeClr val="tx2">
              <a:lumMod val="75000"/>
              <a:alpha val="65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rot="19086486">
            <a:off x="2911475" y="2193925"/>
            <a:ext cx="1587500" cy="255588"/>
          </a:xfrm>
          <a:prstGeom prst="rect">
            <a:avLst/>
          </a:prstGeom>
          <a:solidFill>
            <a:schemeClr val="tx2">
              <a:lumMod val="75000"/>
              <a:alpha val="65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rot="2318241">
            <a:off x="4602163" y="2762250"/>
            <a:ext cx="1566862" cy="279400"/>
          </a:xfrm>
          <a:prstGeom prst="rect">
            <a:avLst/>
          </a:prstGeom>
          <a:solidFill>
            <a:schemeClr val="tx2">
              <a:lumMod val="75000"/>
              <a:alpha val="65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rot="19086486">
            <a:off x="2882900" y="2782888"/>
            <a:ext cx="1587500" cy="255587"/>
          </a:xfrm>
          <a:prstGeom prst="rect">
            <a:avLst/>
          </a:prstGeom>
          <a:solidFill>
            <a:schemeClr val="tx2">
              <a:lumMod val="75000"/>
              <a:alpha val="65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rot="2318241">
            <a:off x="4559300" y="3387725"/>
            <a:ext cx="1566863" cy="279400"/>
          </a:xfrm>
          <a:prstGeom prst="rect">
            <a:avLst/>
          </a:prstGeom>
          <a:solidFill>
            <a:schemeClr val="tx2">
              <a:lumMod val="75000"/>
              <a:alpha val="65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rot="19086486">
            <a:off x="2840038" y="3408363"/>
            <a:ext cx="1587500" cy="255587"/>
          </a:xfrm>
          <a:prstGeom prst="rect">
            <a:avLst/>
          </a:prstGeom>
          <a:solidFill>
            <a:schemeClr val="tx2">
              <a:lumMod val="75000"/>
              <a:alpha val="65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rot="2318241">
            <a:off x="4559300" y="4030663"/>
            <a:ext cx="1566863" cy="279400"/>
          </a:xfrm>
          <a:prstGeom prst="rect">
            <a:avLst/>
          </a:prstGeom>
          <a:solidFill>
            <a:schemeClr val="tx2">
              <a:lumMod val="75000"/>
              <a:alpha val="65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ectángulo"/>
          <p:cNvSpPr/>
          <p:nvPr/>
        </p:nvSpPr>
        <p:spPr>
          <a:xfrm rot="19086486">
            <a:off x="2840038" y="4051300"/>
            <a:ext cx="1587500" cy="255588"/>
          </a:xfrm>
          <a:prstGeom prst="rect">
            <a:avLst/>
          </a:prstGeom>
          <a:solidFill>
            <a:schemeClr val="tx2">
              <a:lumMod val="75000"/>
              <a:alpha val="65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p:cNvSpPr/>
          <p:nvPr/>
        </p:nvSpPr>
        <p:spPr>
          <a:xfrm rot="2318241">
            <a:off x="4559300" y="4673600"/>
            <a:ext cx="1566863" cy="279400"/>
          </a:xfrm>
          <a:prstGeom prst="rect">
            <a:avLst/>
          </a:prstGeom>
          <a:solidFill>
            <a:schemeClr val="tx2">
              <a:lumMod val="75000"/>
              <a:alpha val="65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ectángulo"/>
          <p:cNvSpPr/>
          <p:nvPr/>
        </p:nvSpPr>
        <p:spPr>
          <a:xfrm rot="19086486">
            <a:off x="2840038" y="4694238"/>
            <a:ext cx="1587500" cy="255587"/>
          </a:xfrm>
          <a:prstGeom prst="rect">
            <a:avLst/>
          </a:prstGeom>
          <a:solidFill>
            <a:schemeClr val="tx2">
              <a:lumMod val="75000"/>
              <a:alpha val="65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CuadroTexto"/>
          <p:cNvSpPr txBox="1"/>
          <p:nvPr/>
        </p:nvSpPr>
        <p:spPr>
          <a:xfrm>
            <a:off x="539552" y="3795886"/>
            <a:ext cx="8208962" cy="1200150"/>
          </a:xfrm>
          <a:prstGeom prst="rect">
            <a:avLst/>
          </a:prstGeom>
          <a:noFill/>
        </p:spPr>
        <p:txBody>
          <a:bodyPr>
            <a:spAutoFit/>
          </a:bodyPr>
          <a:lstStyle/>
          <a:p>
            <a:pPr>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Estuvimos un rato contemplando a los que paseaban en las barcas. Este lago artificial fue construido por orden de Felipe IV para recrear batallas navales y podría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haber acogido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competición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voley</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-playa en los Juegos Olímpicos de 2020,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pero creo que ya no va a ser posible.</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3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1+#ppt_w/2"/>
                                          </p:val>
                                        </p:tav>
                                        <p:tav tm="100000">
                                          <p:val>
                                            <p:strVal val="#ppt_x"/>
                                          </p:val>
                                        </p:tav>
                                      </p:tavLst>
                                    </p:anim>
                                    <p:anim calcmode="lin" valueType="num">
                                      <p:cBhvr additive="base">
                                        <p:cTn id="20" dur="3000" fill="hold"/>
                                        <p:tgtEl>
                                          <p:spTgt spid="10"/>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0-#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3000" fill="hold"/>
                                        <p:tgtEl>
                                          <p:spTgt spid="14"/>
                                        </p:tgtEl>
                                        <p:attrNameLst>
                                          <p:attrName>ppt_x</p:attrName>
                                        </p:attrNameLst>
                                      </p:cBhvr>
                                      <p:tavLst>
                                        <p:tav tm="0">
                                          <p:val>
                                            <p:strVal val="1+#ppt_w/2"/>
                                          </p:val>
                                        </p:tav>
                                        <p:tav tm="100000">
                                          <p:val>
                                            <p:strVal val="#ppt_x"/>
                                          </p:val>
                                        </p:tav>
                                      </p:tavLst>
                                    </p:anim>
                                    <p:anim calcmode="lin" valueType="num">
                                      <p:cBhvr additive="base">
                                        <p:cTn id="28" dur="3000" fill="hold"/>
                                        <p:tgtEl>
                                          <p:spTgt spid="14"/>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3000" fill="hold"/>
                                        <p:tgtEl>
                                          <p:spTgt spid="16"/>
                                        </p:tgtEl>
                                        <p:attrNameLst>
                                          <p:attrName>ppt_x</p:attrName>
                                        </p:attrNameLst>
                                      </p:cBhvr>
                                      <p:tavLst>
                                        <p:tav tm="0">
                                          <p:val>
                                            <p:strVal val="1+#ppt_w/2"/>
                                          </p:val>
                                        </p:tav>
                                        <p:tav tm="100000">
                                          <p:val>
                                            <p:strVal val="#ppt_x"/>
                                          </p:val>
                                        </p:tav>
                                      </p:tavLst>
                                    </p:anim>
                                    <p:anim calcmode="lin" valueType="num">
                                      <p:cBhvr additive="base">
                                        <p:cTn id="32" dur="3000" fill="hold"/>
                                        <p:tgtEl>
                                          <p:spTgt spid="16"/>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3000" fill="hold"/>
                                        <p:tgtEl>
                                          <p:spTgt spid="18"/>
                                        </p:tgtEl>
                                        <p:attrNameLst>
                                          <p:attrName>ppt_x</p:attrName>
                                        </p:attrNameLst>
                                      </p:cBhvr>
                                      <p:tavLst>
                                        <p:tav tm="0">
                                          <p:val>
                                            <p:strVal val="1+#ppt_w/2"/>
                                          </p:val>
                                        </p:tav>
                                        <p:tav tm="100000">
                                          <p:val>
                                            <p:strVal val="#ppt_x"/>
                                          </p:val>
                                        </p:tav>
                                      </p:tavLst>
                                    </p:anim>
                                    <p:anim calcmode="lin" valueType="num">
                                      <p:cBhvr additive="base">
                                        <p:cTn id="36" dur="3000" fill="hold"/>
                                        <p:tgtEl>
                                          <p:spTgt spid="18"/>
                                        </p:tgtEl>
                                        <p:attrNameLst>
                                          <p:attrName>ppt_y</p:attrName>
                                        </p:attrNameLst>
                                      </p:cBhvr>
                                      <p:tavLst>
                                        <p:tav tm="0">
                                          <p:val>
                                            <p:strVal val="0-#ppt_h/2"/>
                                          </p:val>
                                        </p:tav>
                                        <p:tav tm="100000">
                                          <p:val>
                                            <p:strVal val="#ppt_y"/>
                                          </p:val>
                                        </p:tav>
                                      </p:tavLst>
                                    </p:anim>
                                  </p:childTnLst>
                                </p:cTn>
                              </p:par>
                              <p:par>
                                <p:cTn id="37" presetID="2" presetClass="entr" presetSubtype="9" fill="hold" nodeType="with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additive="base">
                                        <p:cTn id="39" dur="3000" fill="hold"/>
                                        <p:tgtEl>
                                          <p:spTgt spid="3"/>
                                        </p:tgtEl>
                                        <p:attrNameLst>
                                          <p:attrName>ppt_x</p:attrName>
                                        </p:attrNameLst>
                                      </p:cBhvr>
                                      <p:tavLst>
                                        <p:tav tm="0">
                                          <p:val>
                                            <p:strVal val="0-#ppt_w/2"/>
                                          </p:val>
                                        </p:tav>
                                        <p:tav tm="100000">
                                          <p:val>
                                            <p:strVal val="#ppt_x"/>
                                          </p:val>
                                        </p:tav>
                                      </p:tavLst>
                                    </p:anim>
                                    <p:anim calcmode="lin" valueType="num">
                                      <p:cBhvr additive="base">
                                        <p:cTn id="40" dur="3000" fill="hold"/>
                                        <p:tgtEl>
                                          <p:spTgt spid="3"/>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3000" fill="hold"/>
                                        <p:tgtEl>
                                          <p:spTgt spid="5"/>
                                        </p:tgtEl>
                                        <p:attrNameLst>
                                          <p:attrName>ppt_x</p:attrName>
                                        </p:attrNameLst>
                                      </p:cBhvr>
                                      <p:tavLst>
                                        <p:tav tm="0">
                                          <p:val>
                                            <p:strVal val="0-#ppt_w/2"/>
                                          </p:val>
                                        </p:tav>
                                        <p:tav tm="100000">
                                          <p:val>
                                            <p:strVal val="#ppt_x"/>
                                          </p:val>
                                        </p:tav>
                                      </p:tavLst>
                                    </p:anim>
                                    <p:anim calcmode="lin" valueType="num">
                                      <p:cBhvr additive="base">
                                        <p:cTn id="44" dur="3000" fill="hold"/>
                                        <p:tgtEl>
                                          <p:spTgt spid="5"/>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3000" fill="hold"/>
                                        <p:tgtEl>
                                          <p:spTgt spid="7"/>
                                        </p:tgtEl>
                                        <p:attrNameLst>
                                          <p:attrName>ppt_x</p:attrName>
                                        </p:attrNameLst>
                                      </p:cBhvr>
                                      <p:tavLst>
                                        <p:tav tm="0">
                                          <p:val>
                                            <p:strVal val="0-#ppt_w/2"/>
                                          </p:val>
                                        </p:tav>
                                        <p:tav tm="100000">
                                          <p:val>
                                            <p:strVal val="#ppt_x"/>
                                          </p:val>
                                        </p:tav>
                                      </p:tavLst>
                                    </p:anim>
                                    <p:anim calcmode="lin" valueType="num">
                                      <p:cBhvr additive="base">
                                        <p:cTn id="48" dur="3000" fill="hold"/>
                                        <p:tgtEl>
                                          <p:spTgt spid="7"/>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3000" fill="hold"/>
                                        <p:tgtEl>
                                          <p:spTgt spid="9"/>
                                        </p:tgtEl>
                                        <p:attrNameLst>
                                          <p:attrName>ppt_x</p:attrName>
                                        </p:attrNameLst>
                                      </p:cBhvr>
                                      <p:tavLst>
                                        <p:tav tm="0">
                                          <p:val>
                                            <p:strVal val="0-#ppt_w/2"/>
                                          </p:val>
                                        </p:tav>
                                        <p:tav tm="100000">
                                          <p:val>
                                            <p:strVal val="#ppt_x"/>
                                          </p:val>
                                        </p:tav>
                                      </p:tavLst>
                                    </p:anim>
                                    <p:anim calcmode="lin" valueType="num">
                                      <p:cBhvr additive="base">
                                        <p:cTn id="52" dur="3000" fill="hold"/>
                                        <p:tgtEl>
                                          <p:spTgt spid="9"/>
                                        </p:tgtEl>
                                        <p:attrNameLst>
                                          <p:attrName>ppt_y</p:attrName>
                                        </p:attrNameLst>
                                      </p:cBhvr>
                                      <p:tavLst>
                                        <p:tav tm="0">
                                          <p:val>
                                            <p:strVal val="0-#ppt_h/2"/>
                                          </p:val>
                                        </p:tav>
                                        <p:tav tm="100000">
                                          <p:val>
                                            <p:strVal val="#ppt_y"/>
                                          </p:val>
                                        </p:tav>
                                      </p:tavLst>
                                    </p:anim>
                                  </p:childTnLst>
                                </p:cTn>
                              </p:par>
                              <p:par>
                                <p:cTn id="53" presetID="2" presetClass="entr" presetSubtype="9"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0-#ppt_w/2"/>
                                          </p:val>
                                        </p:tav>
                                        <p:tav tm="100000">
                                          <p:val>
                                            <p:strVal val="#ppt_x"/>
                                          </p:val>
                                        </p:tav>
                                      </p:tavLst>
                                    </p:anim>
                                    <p:anim calcmode="lin" valueType="num">
                                      <p:cBhvr additive="base">
                                        <p:cTn id="56" dur="3000" fill="hold"/>
                                        <p:tgtEl>
                                          <p:spTgt spid="11"/>
                                        </p:tgtEl>
                                        <p:attrNameLst>
                                          <p:attrName>ppt_y</p:attrName>
                                        </p:attrNameLst>
                                      </p:cBhvr>
                                      <p:tavLst>
                                        <p:tav tm="0">
                                          <p:val>
                                            <p:strVal val="0-#ppt_h/2"/>
                                          </p:val>
                                        </p:tav>
                                        <p:tav tm="100000">
                                          <p:val>
                                            <p:strVal val="#ppt_y"/>
                                          </p:val>
                                        </p:tav>
                                      </p:tavLst>
                                    </p:anim>
                                  </p:childTnLst>
                                </p:cTn>
                              </p:par>
                              <p:par>
                                <p:cTn id="57" presetID="2" presetClass="entr" presetSubtype="9" fill="hold"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3000" fill="hold"/>
                                        <p:tgtEl>
                                          <p:spTgt spid="13"/>
                                        </p:tgtEl>
                                        <p:attrNameLst>
                                          <p:attrName>ppt_x</p:attrName>
                                        </p:attrNameLst>
                                      </p:cBhvr>
                                      <p:tavLst>
                                        <p:tav tm="0">
                                          <p:val>
                                            <p:strVal val="0-#ppt_w/2"/>
                                          </p:val>
                                        </p:tav>
                                        <p:tav tm="100000">
                                          <p:val>
                                            <p:strVal val="#ppt_x"/>
                                          </p:val>
                                        </p:tav>
                                      </p:tavLst>
                                    </p:anim>
                                    <p:anim calcmode="lin" valueType="num">
                                      <p:cBhvr additive="base">
                                        <p:cTn id="60" dur="3000" fill="hold"/>
                                        <p:tgtEl>
                                          <p:spTgt spid="13"/>
                                        </p:tgtEl>
                                        <p:attrNameLst>
                                          <p:attrName>ppt_y</p:attrName>
                                        </p:attrNameLst>
                                      </p:cBhvr>
                                      <p:tavLst>
                                        <p:tav tm="0">
                                          <p:val>
                                            <p:strVal val="0-#ppt_h/2"/>
                                          </p:val>
                                        </p:tav>
                                        <p:tav tm="100000">
                                          <p:val>
                                            <p:strVal val="#ppt_y"/>
                                          </p:val>
                                        </p:tav>
                                      </p:tavLst>
                                    </p:anim>
                                  </p:childTnLst>
                                </p:cTn>
                              </p:par>
                              <p:par>
                                <p:cTn id="61" presetID="2" presetClass="entr" presetSubtype="9"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3000" fill="hold"/>
                                        <p:tgtEl>
                                          <p:spTgt spid="15"/>
                                        </p:tgtEl>
                                        <p:attrNameLst>
                                          <p:attrName>ppt_x</p:attrName>
                                        </p:attrNameLst>
                                      </p:cBhvr>
                                      <p:tavLst>
                                        <p:tav tm="0">
                                          <p:val>
                                            <p:strVal val="0-#ppt_w/2"/>
                                          </p:val>
                                        </p:tav>
                                        <p:tav tm="100000">
                                          <p:val>
                                            <p:strVal val="#ppt_x"/>
                                          </p:val>
                                        </p:tav>
                                      </p:tavLst>
                                    </p:anim>
                                    <p:anim calcmode="lin" valueType="num">
                                      <p:cBhvr additive="base">
                                        <p:cTn id="64" dur="3000" fill="hold"/>
                                        <p:tgtEl>
                                          <p:spTgt spid="15"/>
                                        </p:tgtEl>
                                        <p:attrNameLst>
                                          <p:attrName>ppt_y</p:attrName>
                                        </p:attrNameLst>
                                      </p:cBhvr>
                                      <p:tavLst>
                                        <p:tav tm="0">
                                          <p:val>
                                            <p:strVal val="0-#ppt_h/2"/>
                                          </p:val>
                                        </p:tav>
                                        <p:tav tm="100000">
                                          <p:val>
                                            <p:strVal val="#ppt_y"/>
                                          </p:val>
                                        </p:tav>
                                      </p:tavLst>
                                    </p:anim>
                                  </p:childTnLst>
                                </p:cTn>
                              </p:par>
                              <p:par>
                                <p:cTn id="65" presetID="2" presetClass="entr" presetSubtype="9" fill="hold"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3000" fill="hold"/>
                                        <p:tgtEl>
                                          <p:spTgt spid="17"/>
                                        </p:tgtEl>
                                        <p:attrNameLst>
                                          <p:attrName>ppt_x</p:attrName>
                                        </p:attrNameLst>
                                      </p:cBhvr>
                                      <p:tavLst>
                                        <p:tav tm="0">
                                          <p:val>
                                            <p:strVal val="0-#ppt_w/2"/>
                                          </p:val>
                                        </p:tav>
                                        <p:tav tm="100000">
                                          <p:val>
                                            <p:strVal val="#ppt_x"/>
                                          </p:val>
                                        </p:tav>
                                      </p:tavLst>
                                    </p:anim>
                                    <p:anim calcmode="lin" valueType="num">
                                      <p:cBhvr additive="base">
                                        <p:cTn id="68" dur="3000" fill="hold"/>
                                        <p:tgtEl>
                                          <p:spTgt spid="17"/>
                                        </p:tgtEl>
                                        <p:attrNameLst>
                                          <p:attrName>ppt_y</p:attrName>
                                        </p:attrNameLst>
                                      </p:cBhvr>
                                      <p:tavLst>
                                        <p:tav tm="0">
                                          <p:val>
                                            <p:strVal val="0-#ppt_h/2"/>
                                          </p:val>
                                        </p:tav>
                                        <p:tav tm="100000">
                                          <p:val>
                                            <p:strVal val="#ppt_y"/>
                                          </p:val>
                                        </p:tav>
                                      </p:tavLst>
                                    </p:anim>
                                  </p:childTnLst>
                                </p:cTn>
                              </p:par>
                              <p:par>
                                <p:cTn id="69" presetID="3" presetClass="entr" presetSubtype="5" fill="hold" nodeType="withEffect">
                                  <p:stCondLst>
                                    <p:cond delay="0"/>
                                  </p:stCondLst>
                                  <p:childTnLst>
                                    <p:set>
                                      <p:cBhvr>
                                        <p:cTn id="70" dur="1" fill="hold">
                                          <p:stCondLst>
                                            <p:cond delay="0"/>
                                          </p:stCondLst>
                                        </p:cTn>
                                        <p:tgtEl>
                                          <p:spTgt spid="3"/>
                                        </p:tgtEl>
                                        <p:attrNameLst>
                                          <p:attrName>style.visibility</p:attrName>
                                        </p:attrNameLst>
                                      </p:cBhvr>
                                      <p:to>
                                        <p:strVal val="visible"/>
                                      </p:to>
                                    </p:set>
                                    <p:animEffect transition="in" filter="blinds(vertical)">
                                      <p:cBhvr>
                                        <p:cTn id="71" dur="3000"/>
                                        <p:tgtEl>
                                          <p:spTgt spid="3"/>
                                        </p:tgtEl>
                                      </p:cBhvr>
                                    </p:animEffect>
                                  </p:childTnLst>
                                </p:cTn>
                              </p:par>
                              <p:par>
                                <p:cTn id="72" presetID="3" presetClass="entr" presetSubtype="5"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blinds(vertical)">
                                      <p:cBhvr>
                                        <p:cTn id="74" dur="3000"/>
                                        <p:tgtEl>
                                          <p:spTgt spid="4"/>
                                        </p:tgtEl>
                                      </p:cBhvr>
                                    </p:animEffect>
                                  </p:childTnLst>
                                </p:cTn>
                              </p:par>
                              <p:par>
                                <p:cTn id="75" presetID="3" presetClass="entr" presetSubtype="5" fill="hold" nodeType="withEffect">
                                  <p:stCondLst>
                                    <p:cond delay="0"/>
                                  </p:stCondLst>
                                  <p:childTnLst>
                                    <p:set>
                                      <p:cBhvr>
                                        <p:cTn id="76" dur="1" fill="hold">
                                          <p:stCondLst>
                                            <p:cond delay="0"/>
                                          </p:stCondLst>
                                        </p:cTn>
                                        <p:tgtEl>
                                          <p:spTgt spid="5"/>
                                        </p:tgtEl>
                                        <p:attrNameLst>
                                          <p:attrName>style.visibility</p:attrName>
                                        </p:attrNameLst>
                                      </p:cBhvr>
                                      <p:to>
                                        <p:strVal val="visible"/>
                                      </p:to>
                                    </p:set>
                                    <p:animEffect transition="in" filter="blinds(vertical)">
                                      <p:cBhvr>
                                        <p:cTn id="77" dur="3000"/>
                                        <p:tgtEl>
                                          <p:spTgt spid="5"/>
                                        </p:tgtEl>
                                      </p:cBhvr>
                                    </p:animEffect>
                                  </p:childTnLst>
                                </p:cTn>
                              </p:par>
                              <p:par>
                                <p:cTn id="78" presetID="3" presetClass="entr" presetSubtype="5" fill="hold" nodeType="withEffect">
                                  <p:stCondLst>
                                    <p:cond delay="0"/>
                                  </p:stCondLst>
                                  <p:childTnLst>
                                    <p:set>
                                      <p:cBhvr>
                                        <p:cTn id="79" dur="1" fill="hold">
                                          <p:stCondLst>
                                            <p:cond delay="0"/>
                                          </p:stCondLst>
                                        </p:cTn>
                                        <p:tgtEl>
                                          <p:spTgt spid="6"/>
                                        </p:tgtEl>
                                        <p:attrNameLst>
                                          <p:attrName>style.visibility</p:attrName>
                                        </p:attrNameLst>
                                      </p:cBhvr>
                                      <p:to>
                                        <p:strVal val="visible"/>
                                      </p:to>
                                    </p:set>
                                    <p:animEffect transition="in" filter="blinds(vertical)">
                                      <p:cBhvr>
                                        <p:cTn id="80" dur="3000"/>
                                        <p:tgtEl>
                                          <p:spTgt spid="6"/>
                                        </p:tgtEl>
                                      </p:cBhvr>
                                    </p:animEffect>
                                  </p:childTnLst>
                                </p:cTn>
                              </p:par>
                              <p:par>
                                <p:cTn id="81" presetID="3" presetClass="entr" presetSubtype="5" fill="hold" nodeType="withEffect">
                                  <p:stCondLst>
                                    <p:cond delay="0"/>
                                  </p:stCondLst>
                                  <p:childTnLst>
                                    <p:set>
                                      <p:cBhvr>
                                        <p:cTn id="82" dur="1" fill="hold">
                                          <p:stCondLst>
                                            <p:cond delay="0"/>
                                          </p:stCondLst>
                                        </p:cTn>
                                        <p:tgtEl>
                                          <p:spTgt spid="7"/>
                                        </p:tgtEl>
                                        <p:attrNameLst>
                                          <p:attrName>style.visibility</p:attrName>
                                        </p:attrNameLst>
                                      </p:cBhvr>
                                      <p:to>
                                        <p:strVal val="visible"/>
                                      </p:to>
                                    </p:set>
                                    <p:animEffect transition="in" filter="blinds(vertical)">
                                      <p:cBhvr>
                                        <p:cTn id="83" dur="3000"/>
                                        <p:tgtEl>
                                          <p:spTgt spid="7"/>
                                        </p:tgtEl>
                                      </p:cBhvr>
                                    </p:animEffect>
                                  </p:childTnLst>
                                </p:cTn>
                              </p:par>
                              <p:par>
                                <p:cTn id="84" presetID="3" presetClass="entr" presetSubtype="5" fill="hold" nodeType="withEffect">
                                  <p:stCondLst>
                                    <p:cond delay="0"/>
                                  </p:stCondLst>
                                  <p:childTnLst>
                                    <p:set>
                                      <p:cBhvr>
                                        <p:cTn id="85" dur="1" fill="hold">
                                          <p:stCondLst>
                                            <p:cond delay="0"/>
                                          </p:stCondLst>
                                        </p:cTn>
                                        <p:tgtEl>
                                          <p:spTgt spid="8"/>
                                        </p:tgtEl>
                                        <p:attrNameLst>
                                          <p:attrName>style.visibility</p:attrName>
                                        </p:attrNameLst>
                                      </p:cBhvr>
                                      <p:to>
                                        <p:strVal val="visible"/>
                                      </p:to>
                                    </p:set>
                                    <p:animEffect transition="in" filter="blinds(vertical)">
                                      <p:cBhvr>
                                        <p:cTn id="86" dur="3000"/>
                                        <p:tgtEl>
                                          <p:spTgt spid="8"/>
                                        </p:tgtEl>
                                      </p:cBhvr>
                                    </p:animEffect>
                                  </p:childTnLst>
                                </p:cTn>
                              </p:par>
                              <p:par>
                                <p:cTn id="87" presetID="3" presetClass="entr" presetSubtype="5" fill="hold" nodeType="withEffect">
                                  <p:stCondLst>
                                    <p:cond delay="0"/>
                                  </p:stCondLst>
                                  <p:childTnLst>
                                    <p:set>
                                      <p:cBhvr>
                                        <p:cTn id="88" dur="1" fill="hold">
                                          <p:stCondLst>
                                            <p:cond delay="0"/>
                                          </p:stCondLst>
                                        </p:cTn>
                                        <p:tgtEl>
                                          <p:spTgt spid="9"/>
                                        </p:tgtEl>
                                        <p:attrNameLst>
                                          <p:attrName>style.visibility</p:attrName>
                                        </p:attrNameLst>
                                      </p:cBhvr>
                                      <p:to>
                                        <p:strVal val="visible"/>
                                      </p:to>
                                    </p:set>
                                    <p:animEffect transition="in" filter="blinds(vertical)">
                                      <p:cBhvr>
                                        <p:cTn id="89" dur="3000"/>
                                        <p:tgtEl>
                                          <p:spTgt spid="9"/>
                                        </p:tgtEl>
                                      </p:cBhvr>
                                    </p:animEffect>
                                  </p:childTnLst>
                                </p:cTn>
                              </p:par>
                              <p:par>
                                <p:cTn id="90" presetID="3" presetClass="entr" presetSubtype="5" fill="hold" nodeType="withEffect">
                                  <p:stCondLst>
                                    <p:cond delay="0"/>
                                  </p:stCondLst>
                                  <p:childTnLst>
                                    <p:set>
                                      <p:cBhvr>
                                        <p:cTn id="91" dur="1" fill="hold">
                                          <p:stCondLst>
                                            <p:cond delay="0"/>
                                          </p:stCondLst>
                                        </p:cTn>
                                        <p:tgtEl>
                                          <p:spTgt spid="10"/>
                                        </p:tgtEl>
                                        <p:attrNameLst>
                                          <p:attrName>style.visibility</p:attrName>
                                        </p:attrNameLst>
                                      </p:cBhvr>
                                      <p:to>
                                        <p:strVal val="visible"/>
                                      </p:to>
                                    </p:set>
                                    <p:animEffect transition="in" filter="blinds(vertical)">
                                      <p:cBhvr>
                                        <p:cTn id="92" dur="3000"/>
                                        <p:tgtEl>
                                          <p:spTgt spid="10"/>
                                        </p:tgtEl>
                                      </p:cBhvr>
                                    </p:animEffect>
                                  </p:childTnLst>
                                </p:cTn>
                              </p:par>
                              <p:par>
                                <p:cTn id="93" presetID="3" presetClass="entr" presetSubtype="5" fill="hold" nodeType="withEffect">
                                  <p:stCondLst>
                                    <p:cond delay="0"/>
                                  </p:stCondLst>
                                  <p:childTnLst>
                                    <p:set>
                                      <p:cBhvr>
                                        <p:cTn id="94" dur="1" fill="hold">
                                          <p:stCondLst>
                                            <p:cond delay="0"/>
                                          </p:stCondLst>
                                        </p:cTn>
                                        <p:tgtEl>
                                          <p:spTgt spid="11"/>
                                        </p:tgtEl>
                                        <p:attrNameLst>
                                          <p:attrName>style.visibility</p:attrName>
                                        </p:attrNameLst>
                                      </p:cBhvr>
                                      <p:to>
                                        <p:strVal val="visible"/>
                                      </p:to>
                                    </p:set>
                                    <p:animEffect transition="in" filter="blinds(vertical)">
                                      <p:cBhvr>
                                        <p:cTn id="95" dur="3000"/>
                                        <p:tgtEl>
                                          <p:spTgt spid="11"/>
                                        </p:tgtEl>
                                      </p:cBhvr>
                                    </p:animEffect>
                                  </p:childTnLst>
                                </p:cTn>
                              </p:par>
                              <p:par>
                                <p:cTn id="96" presetID="3" presetClass="entr" presetSubtype="5" fill="hold" nodeType="withEffect">
                                  <p:stCondLst>
                                    <p:cond delay="0"/>
                                  </p:stCondLst>
                                  <p:childTnLst>
                                    <p:set>
                                      <p:cBhvr>
                                        <p:cTn id="97" dur="1" fill="hold">
                                          <p:stCondLst>
                                            <p:cond delay="0"/>
                                          </p:stCondLst>
                                        </p:cTn>
                                        <p:tgtEl>
                                          <p:spTgt spid="12"/>
                                        </p:tgtEl>
                                        <p:attrNameLst>
                                          <p:attrName>style.visibility</p:attrName>
                                        </p:attrNameLst>
                                      </p:cBhvr>
                                      <p:to>
                                        <p:strVal val="visible"/>
                                      </p:to>
                                    </p:set>
                                    <p:animEffect transition="in" filter="blinds(vertical)">
                                      <p:cBhvr>
                                        <p:cTn id="98" dur="3000"/>
                                        <p:tgtEl>
                                          <p:spTgt spid="12"/>
                                        </p:tgtEl>
                                      </p:cBhvr>
                                    </p:animEffect>
                                  </p:childTnLst>
                                </p:cTn>
                              </p:par>
                              <p:par>
                                <p:cTn id="99" presetID="3" presetClass="entr" presetSubtype="5" fill="hold" nodeType="withEffect">
                                  <p:stCondLst>
                                    <p:cond delay="0"/>
                                  </p:stCondLst>
                                  <p:childTnLst>
                                    <p:set>
                                      <p:cBhvr>
                                        <p:cTn id="100" dur="1" fill="hold">
                                          <p:stCondLst>
                                            <p:cond delay="0"/>
                                          </p:stCondLst>
                                        </p:cTn>
                                        <p:tgtEl>
                                          <p:spTgt spid="13"/>
                                        </p:tgtEl>
                                        <p:attrNameLst>
                                          <p:attrName>style.visibility</p:attrName>
                                        </p:attrNameLst>
                                      </p:cBhvr>
                                      <p:to>
                                        <p:strVal val="visible"/>
                                      </p:to>
                                    </p:set>
                                    <p:animEffect transition="in" filter="blinds(vertical)">
                                      <p:cBhvr>
                                        <p:cTn id="101" dur="3000"/>
                                        <p:tgtEl>
                                          <p:spTgt spid="13"/>
                                        </p:tgtEl>
                                      </p:cBhvr>
                                    </p:animEffect>
                                  </p:childTnLst>
                                </p:cTn>
                              </p:par>
                              <p:par>
                                <p:cTn id="102" presetID="3" presetClass="entr" presetSubtype="5" fill="hold" nodeType="withEffect">
                                  <p:stCondLst>
                                    <p:cond delay="0"/>
                                  </p:stCondLst>
                                  <p:childTnLst>
                                    <p:set>
                                      <p:cBhvr>
                                        <p:cTn id="103" dur="1" fill="hold">
                                          <p:stCondLst>
                                            <p:cond delay="0"/>
                                          </p:stCondLst>
                                        </p:cTn>
                                        <p:tgtEl>
                                          <p:spTgt spid="14"/>
                                        </p:tgtEl>
                                        <p:attrNameLst>
                                          <p:attrName>style.visibility</p:attrName>
                                        </p:attrNameLst>
                                      </p:cBhvr>
                                      <p:to>
                                        <p:strVal val="visible"/>
                                      </p:to>
                                    </p:set>
                                    <p:animEffect transition="in" filter="blinds(vertical)">
                                      <p:cBhvr>
                                        <p:cTn id="104" dur="3000"/>
                                        <p:tgtEl>
                                          <p:spTgt spid="14"/>
                                        </p:tgtEl>
                                      </p:cBhvr>
                                    </p:animEffect>
                                  </p:childTnLst>
                                </p:cTn>
                              </p:par>
                              <p:par>
                                <p:cTn id="105" presetID="3" presetClass="entr" presetSubtype="5"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Effect transition="in" filter="blinds(vertical)">
                                      <p:cBhvr>
                                        <p:cTn id="107" dur="3000"/>
                                        <p:tgtEl>
                                          <p:spTgt spid="15"/>
                                        </p:tgtEl>
                                      </p:cBhvr>
                                    </p:animEffect>
                                  </p:childTnLst>
                                </p:cTn>
                              </p:par>
                              <p:par>
                                <p:cTn id="108" presetID="3" presetClass="entr" presetSubtype="5" fill="hold" nodeType="withEffect">
                                  <p:stCondLst>
                                    <p:cond delay="0"/>
                                  </p:stCondLst>
                                  <p:childTnLst>
                                    <p:set>
                                      <p:cBhvr>
                                        <p:cTn id="109" dur="1" fill="hold">
                                          <p:stCondLst>
                                            <p:cond delay="0"/>
                                          </p:stCondLst>
                                        </p:cTn>
                                        <p:tgtEl>
                                          <p:spTgt spid="16"/>
                                        </p:tgtEl>
                                        <p:attrNameLst>
                                          <p:attrName>style.visibility</p:attrName>
                                        </p:attrNameLst>
                                      </p:cBhvr>
                                      <p:to>
                                        <p:strVal val="visible"/>
                                      </p:to>
                                    </p:set>
                                    <p:animEffect transition="in" filter="blinds(vertical)">
                                      <p:cBhvr>
                                        <p:cTn id="110" dur="3000"/>
                                        <p:tgtEl>
                                          <p:spTgt spid="16"/>
                                        </p:tgtEl>
                                      </p:cBhvr>
                                    </p:animEffect>
                                  </p:childTnLst>
                                </p:cTn>
                              </p:par>
                              <p:par>
                                <p:cTn id="111" presetID="3" presetClass="entr" presetSubtype="5" fill="hold" nodeType="withEffect">
                                  <p:stCondLst>
                                    <p:cond delay="0"/>
                                  </p:stCondLst>
                                  <p:childTnLst>
                                    <p:set>
                                      <p:cBhvr>
                                        <p:cTn id="112" dur="1" fill="hold">
                                          <p:stCondLst>
                                            <p:cond delay="0"/>
                                          </p:stCondLst>
                                        </p:cTn>
                                        <p:tgtEl>
                                          <p:spTgt spid="17"/>
                                        </p:tgtEl>
                                        <p:attrNameLst>
                                          <p:attrName>style.visibility</p:attrName>
                                        </p:attrNameLst>
                                      </p:cBhvr>
                                      <p:to>
                                        <p:strVal val="visible"/>
                                      </p:to>
                                    </p:set>
                                    <p:animEffect transition="in" filter="blinds(vertical)">
                                      <p:cBhvr>
                                        <p:cTn id="113" dur="3000"/>
                                        <p:tgtEl>
                                          <p:spTgt spid="17"/>
                                        </p:tgtEl>
                                      </p:cBhvr>
                                    </p:animEffect>
                                  </p:childTnLst>
                                </p:cTn>
                              </p:par>
                              <p:par>
                                <p:cTn id="114" presetID="3" presetClass="entr" presetSubtype="5" fill="hold" nodeType="withEffect">
                                  <p:stCondLst>
                                    <p:cond delay="0"/>
                                  </p:stCondLst>
                                  <p:childTnLst>
                                    <p:set>
                                      <p:cBhvr>
                                        <p:cTn id="115" dur="1" fill="hold">
                                          <p:stCondLst>
                                            <p:cond delay="0"/>
                                          </p:stCondLst>
                                        </p:cTn>
                                        <p:tgtEl>
                                          <p:spTgt spid="18"/>
                                        </p:tgtEl>
                                        <p:attrNameLst>
                                          <p:attrName>style.visibility</p:attrName>
                                        </p:attrNameLst>
                                      </p:cBhvr>
                                      <p:to>
                                        <p:strVal val="visible"/>
                                      </p:to>
                                    </p:set>
                                    <p:animEffect transition="in" filter="blinds(vertical)">
                                      <p:cBhvr>
                                        <p:cTn id="116" dur="3000"/>
                                        <p:tgtEl>
                                          <p:spTgt spid="18"/>
                                        </p:tgtEl>
                                      </p:cBhvr>
                                    </p:animEffect>
                                  </p:childTnLst>
                                </p:cTn>
                              </p:par>
                              <p:par>
                                <p:cTn id="117" presetID="19" presetClass="entr" presetSubtype="5" fill="hold" nodeType="withEffect">
                                  <p:stCondLst>
                                    <p:cond delay="0"/>
                                  </p:stCondLst>
                                  <p:childTnLst>
                                    <p:set>
                                      <p:cBhvr>
                                        <p:cTn id="118" dur="1" fill="hold">
                                          <p:stCondLst>
                                            <p:cond delay="0"/>
                                          </p:stCondLst>
                                        </p:cTn>
                                        <p:tgtEl>
                                          <p:spTgt spid="3"/>
                                        </p:tgtEl>
                                        <p:attrNameLst>
                                          <p:attrName>style.visibility</p:attrName>
                                        </p:attrNameLst>
                                      </p:cBhvr>
                                      <p:to>
                                        <p:strVal val="visible"/>
                                      </p:to>
                                    </p:set>
                                    <p:anim calcmode="lin" valueType="num">
                                      <p:cBhvr>
                                        <p:cTn id="119" dur="3000" fill="hold"/>
                                        <p:tgtEl>
                                          <p:spTgt spid="3"/>
                                        </p:tgtEl>
                                        <p:attrNameLst>
                                          <p:attrName>ppt_w</p:attrName>
                                        </p:attrNameLst>
                                      </p:cBhvr>
                                      <p:tavLst>
                                        <p:tav tm="0">
                                          <p:val>
                                            <p:strVal val="#ppt_w"/>
                                          </p:val>
                                        </p:tav>
                                        <p:tav tm="100000">
                                          <p:val>
                                            <p:strVal val="#ppt_w"/>
                                          </p:val>
                                        </p:tav>
                                      </p:tavLst>
                                    </p:anim>
                                    <p:anim calcmode="lin" valueType="num">
                                      <p:cBhvr>
                                        <p:cTn id="120" dur="3000" fill="hold"/>
                                        <p:tgtEl>
                                          <p:spTgt spid="3"/>
                                        </p:tgtEl>
                                        <p:attrNameLst>
                                          <p:attrName>ppt_h</p:attrName>
                                        </p:attrNameLst>
                                      </p:cBhvr>
                                      <p:tavLst>
                                        <p:tav tm="0" fmla="#ppt_h*sin(2.5*pi*$)">
                                          <p:val>
                                            <p:fltVal val="0"/>
                                          </p:val>
                                        </p:tav>
                                        <p:tav tm="100000">
                                          <p:val>
                                            <p:fltVal val="1"/>
                                          </p:val>
                                        </p:tav>
                                      </p:tavLst>
                                    </p:anim>
                                  </p:childTnLst>
                                </p:cTn>
                              </p:par>
                              <p:par>
                                <p:cTn id="121" presetID="19" presetClass="entr" presetSubtype="5" fill="hold" nodeType="withEffect">
                                  <p:stCondLst>
                                    <p:cond delay="0"/>
                                  </p:stCondLst>
                                  <p:childTnLst>
                                    <p:set>
                                      <p:cBhvr>
                                        <p:cTn id="122" dur="1" fill="hold">
                                          <p:stCondLst>
                                            <p:cond delay="0"/>
                                          </p:stCondLst>
                                        </p:cTn>
                                        <p:tgtEl>
                                          <p:spTgt spid="4"/>
                                        </p:tgtEl>
                                        <p:attrNameLst>
                                          <p:attrName>style.visibility</p:attrName>
                                        </p:attrNameLst>
                                      </p:cBhvr>
                                      <p:to>
                                        <p:strVal val="visible"/>
                                      </p:to>
                                    </p:set>
                                    <p:anim calcmode="lin" valueType="num">
                                      <p:cBhvr>
                                        <p:cTn id="123" dur="3000" fill="hold"/>
                                        <p:tgtEl>
                                          <p:spTgt spid="4"/>
                                        </p:tgtEl>
                                        <p:attrNameLst>
                                          <p:attrName>ppt_w</p:attrName>
                                        </p:attrNameLst>
                                      </p:cBhvr>
                                      <p:tavLst>
                                        <p:tav tm="0">
                                          <p:val>
                                            <p:strVal val="#ppt_w"/>
                                          </p:val>
                                        </p:tav>
                                        <p:tav tm="100000">
                                          <p:val>
                                            <p:strVal val="#ppt_w"/>
                                          </p:val>
                                        </p:tav>
                                      </p:tavLst>
                                    </p:anim>
                                    <p:anim calcmode="lin" valueType="num">
                                      <p:cBhvr>
                                        <p:cTn id="124" dur="3000" fill="hold"/>
                                        <p:tgtEl>
                                          <p:spTgt spid="4"/>
                                        </p:tgtEl>
                                        <p:attrNameLst>
                                          <p:attrName>ppt_h</p:attrName>
                                        </p:attrNameLst>
                                      </p:cBhvr>
                                      <p:tavLst>
                                        <p:tav tm="0" fmla="#ppt_h*sin(2.5*pi*$)">
                                          <p:val>
                                            <p:fltVal val="0"/>
                                          </p:val>
                                        </p:tav>
                                        <p:tav tm="100000">
                                          <p:val>
                                            <p:fltVal val="1"/>
                                          </p:val>
                                        </p:tav>
                                      </p:tavLst>
                                    </p:anim>
                                  </p:childTnLst>
                                </p:cTn>
                              </p:par>
                              <p:par>
                                <p:cTn id="125" presetID="19" presetClass="entr" presetSubtype="5" fill="hold" nodeType="withEffect">
                                  <p:stCondLst>
                                    <p:cond delay="0"/>
                                  </p:stCondLst>
                                  <p:childTnLst>
                                    <p:set>
                                      <p:cBhvr>
                                        <p:cTn id="126" dur="1" fill="hold">
                                          <p:stCondLst>
                                            <p:cond delay="0"/>
                                          </p:stCondLst>
                                        </p:cTn>
                                        <p:tgtEl>
                                          <p:spTgt spid="5"/>
                                        </p:tgtEl>
                                        <p:attrNameLst>
                                          <p:attrName>style.visibility</p:attrName>
                                        </p:attrNameLst>
                                      </p:cBhvr>
                                      <p:to>
                                        <p:strVal val="visible"/>
                                      </p:to>
                                    </p:set>
                                    <p:anim calcmode="lin" valueType="num">
                                      <p:cBhvr>
                                        <p:cTn id="127" dur="3000" fill="hold"/>
                                        <p:tgtEl>
                                          <p:spTgt spid="5"/>
                                        </p:tgtEl>
                                        <p:attrNameLst>
                                          <p:attrName>ppt_w</p:attrName>
                                        </p:attrNameLst>
                                      </p:cBhvr>
                                      <p:tavLst>
                                        <p:tav tm="0">
                                          <p:val>
                                            <p:strVal val="#ppt_w"/>
                                          </p:val>
                                        </p:tav>
                                        <p:tav tm="100000">
                                          <p:val>
                                            <p:strVal val="#ppt_w"/>
                                          </p:val>
                                        </p:tav>
                                      </p:tavLst>
                                    </p:anim>
                                    <p:anim calcmode="lin" valueType="num">
                                      <p:cBhvr>
                                        <p:cTn id="128" dur="3000" fill="hold"/>
                                        <p:tgtEl>
                                          <p:spTgt spid="5"/>
                                        </p:tgtEl>
                                        <p:attrNameLst>
                                          <p:attrName>ppt_h</p:attrName>
                                        </p:attrNameLst>
                                      </p:cBhvr>
                                      <p:tavLst>
                                        <p:tav tm="0" fmla="#ppt_h*sin(2.5*pi*$)">
                                          <p:val>
                                            <p:fltVal val="0"/>
                                          </p:val>
                                        </p:tav>
                                        <p:tav tm="100000">
                                          <p:val>
                                            <p:fltVal val="1"/>
                                          </p:val>
                                        </p:tav>
                                      </p:tavLst>
                                    </p:anim>
                                  </p:childTnLst>
                                </p:cTn>
                              </p:par>
                              <p:par>
                                <p:cTn id="129" presetID="19" presetClass="entr" presetSubtype="5" fill="hold" nodeType="withEffect">
                                  <p:stCondLst>
                                    <p:cond delay="0"/>
                                  </p:stCondLst>
                                  <p:childTnLst>
                                    <p:set>
                                      <p:cBhvr>
                                        <p:cTn id="130" dur="1" fill="hold">
                                          <p:stCondLst>
                                            <p:cond delay="0"/>
                                          </p:stCondLst>
                                        </p:cTn>
                                        <p:tgtEl>
                                          <p:spTgt spid="6"/>
                                        </p:tgtEl>
                                        <p:attrNameLst>
                                          <p:attrName>style.visibility</p:attrName>
                                        </p:attrNameLst>
                                      </p:cBhvr>
                                      <p:to>
                                        <p:strVal val="visible"/>
                                      </p:to>
                                    </p:set>
                                    <p:anim calcmode="lin" valueType="num">
                                      <p:cBhvr>
                                        <p:cTn id="131" dur="3000" fill="hold"/>
                                        <p:tgtEl>
                                          <p:spTgt spid="6"/>
                                        </p:tgtEl>
                                        <p:attrNameLst>
                                          <p:attrName>ppt_w</p:attrName>
                                        </p:attrNameLst>
                                      </p:cBhvr>
                                      <p:tavLst>
                                        <p:tav tm="0">
                                          <p:val>
                                            <p:strVal val="#ppt_w"/>
                                          </p:val>
                                        </p:tav>
                                        <p:tav tm="100000">
                                          <p:val>
                                            <p:strVal val="#ppt_w"/>
                                          </p:val>
                                        </p:tav>
                                      </p:tavLst>
                                    </p:anim>
                                    <p:anim calcmode="lin" valueType="num">
                                      <p:cBhvr>
                                        <p:cTn id="132" dur="3000" fill="hold"/>
                                        <p:tgtEl>
                                          <p:spTgt spid="6"/>
                                        </p:tgtEl>
                                        <p:attrNameLst>
                                          <p:attrName>ppt_h</p:attrName>
                                        </p:attrNameLst>
                                      </p:cBhvr>
                                      <p:tavLst>
                                        <p:tav tm="0" fmla="#ppt_h*sin(2.5*pi*$)">
                                          <p:val>
                                            <p:fltVal val="0"/>
                                          </p:val>
                                        </p:tav>
                                        <p:tav tm="100000">
                                          <p:val>
                                            <p:fltVal val="1"/>
                                          </p:val>
                                        </p:tav>
                                      </p:tavLst>
                                    </p:anim>
                                  </p:childTnLst>
                                </p:cTn>
                              </p:par>
                              <p:par>
                                <p:cTn id="133" presetID="19" presetClass="entr" presetSubtype="5" fill="hold" nodeType="withEffect">
                                  <p:stCondLst>
                                    <p:cond delay="0"/>
                                  </p:stCondLst>
                                  <p:childTnLst>
                                    <p:set>
                                      <p:cBhvr>
                                        <p:cTn id="134" dur="1" fill="hold">
                                          <p:stCondLst>
                                            <p:cond delay="0"/>
                                          </p:stCondLst>
                                        </p:cTn>
                                        <p:tgtEl>
                                          <p:spTgt spid="7"/>
                                        </p:tgtEl>
                                        <p:attrNameLst>
                                          <p:attrName>style.visibility</p:attrName>
                                        </p:attrNameLst>
                                      </p:cBhvr>
                                      <p:to>
                                        <p:strVal val="visible"/>
                                      </p:to>
                                    </p:set>
                                    <p:anim calcmode="lin" valueType="num">
                                      <p:cBhvr>
                                        <p:cTn id="135" dur="3000" fill="hold"/>
                                        <p:tgtEl>
                                          <p:spTgt spid="7"/>
                                        </p:tgtEl>
                                        <p:attrNameLst>
                                          <p:attrName>ppt_w</p:attrName>
                                        </p:attrNameLst>
                                      </p:cBhvr>
                                      <p:tavLst>
                                        <p:tav tm="0">
                                          <p:val>
                                            <p:strVal val="#ppt_w"/>
                                          </p:val>
                                        </p:tav>
                                        <p:tav tm="100000">
                                          <p:val>
                                            <p:strVal val="#ppt_w"/>
                                          </p:val>
                                        </p:tav>
                                      </p:tavLst>
                                    </p:anim>
                                    <p:anim calcmode="lin" valueType="num">
                                      <p:cBhvr>
                                        <p:cTn id="136" dur="3000" fill="hold"/>
                                        <p:tgtEl>
                                          <p:spTgt spid="7"/>
                                        </p:tgtEl>
                                        <p:attrNameLst>
                                          <p:attrName>ppt_h</p:attrName>
                                        </p:attrNameLst>
                                      </p:cBhvr>
                                      <p:tavLst>
                                        <p:tav tm="0" fmla="#ppt_h*sin(2.5*pi*$)">
                                          <p:val>
                                            <p:fltVal val="0"/>
                                          </p:val>
                                        </p:tav>
                                        <p:tav tm="100000">
                                          <p:val>
                                            <p:fltVal val="1"/>
                                          </p:val>
                                        </p:tav>
                                      </p:tavLst>
                                    </p:anim>
                                  </p:childTnLst>
                                </p:cTn>
                              </p:par>
                              <p:par>
                                <p:cTn id="137" presetID="19" presetClass="entr" presetSubtype="5" fill="hold" nodeType="withEffect">
                                  <p:stCondLst>
                                    <p:cond delay="0"/>
                                  </p:stCondLst>
                                  <p:childTnLst>
                                    <p:set>
                                      <p:cBhvr>
                                        <p:cTn id="138" dur="1" fill="hold">
                                          <p:stCondLst>
                                            <p:cond delay="0"/>
                                          </p:stCondLst>
                                        </p:cTn>
                                        <p:tgtEl>
                                          <p:spTgt spid="8"/>
                                        </p:tgtEl>
                                        <p:attrNameLst>
                                          <p:attrName>style.visibility</p:attrName>
                                        </p:attrNameLst>
                                      </p:cBhvr>
                                      <p:to>
                                        <p:strVal val="visible"/>
                                      </p:to>
                                    </p:set>
                                    <p:anim calcmode="lin" valueType="num">
                                      <p:cBhvr>
                                        <p:cTn id="139" dur="3000" fill="hold"/>
                                        <p:tgtEl>
                                          <p:spTgt spid="8"/>
                                        </p:tgtEl>
                                        <p:attrNameLst>
                                          <p:attrName>ppt_w</p:attrName>
                                        </p:attrNameLst>
                                      </p:cBhvr>
                                      <p:tavLst>
                                        <p:tav tm="0">
                                          <p:val>
                                            <p:strVal val="#ppt_w"/>
                                          </p:val>
                                        </p:tav>
                                        <p:tav tm="100000">
                                          <p:val>
                                            <p:strVal val="#ppt_w"/>
                                          </p:val>
                                        </p:tav>
                                      </p:tavLst>
                                    </p:anim>
                                    <p:anim calcmode="lin" valueType="num">
                                      <p:cBhvr>
                                        <p:cTn id="140" dur="3000" fill="hold"/>
                                        <p:tgtEl>
                                          <p:spTgt spid="8"/>
                                        </p:tgtEl>
                                        <p:attrNameLst>
                                          <p:attrName>ppt_h</p:attrName>
                                        </p:attrNameLst>
                                      </p:cBhvr>
                                      <p:tavLst>
                                        <p:tav tm="0" fmla="#ppt_h*sin(2.5*pi*$)">
                                          <p:val>
                                            <p:fltVal val="0"/>
                                          </p:val>
                                        </p:tav>
                                        <p:tav tm="100000">
                                          <p:val>
                                            <p:fltVal val="1"/>
                                          </p:val>
                                        </p:tav>
                                      </p:tavLst>
                                    </p:anim>
                                  </p:childTnLst>
                                </p:cTn>
                              </p:par>
                              <p:par>
                                <p:cTn id="141" presetID="19" presetClass="entr" presetSubtype="5" fill="hold" nodeType="withEffect">
                                  <p:stCondLst>
                                    <p:cond delay="0"/>
                                  </p:stCondLst>
                                  <p:childTnLst>
                                    <p:set>
                                      <p:cBhvr>
                                        <p:cTn id="142" dur="1" fill="hold">
                                          <p:stCondLst>
                                            <p:cond delay="0"/>
                                          </p:stCondLst>
                                        </p:cTn>
                                        <p:tgtEl>
                                          <p:spTgt spid="9"/>
                                        </p:tgtEl>
                                        <p:attrNameLst>
                                          <p:attrName>style.visibility</p:attrName>
                                        </p:attrNameLst>
                                      </p:cBhvr>
                                      <p:to>
                                        <p:strVal val="visible"/>
                                      </p:to>
                                    </p:set>
                                    <p:anim calcmode="lin" valueType="num">
                                      <p:cBhvr>
                                        <p:cTn id="143" dur="3000" fill="hold"/>
                                        <p:tgtEl>
                                          <p:spTgt spid="9"/>
                                        </p:tgtEl>
                                        <p:attrNameLst>
                                          <p:attrName>ppt_w</p:attrName>
                                        </p:attrNameLst>
                                      </p:cBhvr>
                                      <p:tavLst>
                                        <p:tav tm="0">
                                          <p:val>
                                            <p:strVal val="#ppt_w"/>
                                          </p:val>
                                        </p:tav>
                                        <p:tav tm="100000">
                                          <p:val>
                                            <p:strVal val="#ppt_w"/>
                                          </p:val>
                                        </p:tav>
                                      </p:tavLst>
                                    </p:anim>
                                    <p:anim calcmode="lin" valueType="num">
                                      <p:cBhvr>
                                        <p:cTn id="144" dur="3000" fill="hold"/>
                                        <p:tgtEl>
                                          <p:spTgt spid="9"/>
                                        </p:tgtEl>
                                        <p:attrNameLst>
                                          <p:attrName>ppt_h</p:attrName>
                                        </p:attrNameLst>
                                      </p:cBhvr>
                                      <p:tavLst>
                                        <p:tav tm="0" fmla="#ppt_h*sin(2.5*pi*$)">
                                          <p:val>
                                            <p:fltVal val="0"/>
                                          </p:val>
                                        </p:tav>
                                        <p:tav tm="100000">
                                          <p:val>
                                            <p:fltVal val="1"/>
                                          </p:val>
                                        </p:tav>
                                      </p:tavLst>
                                    </p:anim>
                                  </p:childTnLst>
                                </p:cTn>
                              </p:par>
                              <p:par>
                                <p:cTn id="145" presetID="19" presetClass="entr" presetSubtype="5" fill="hold" nodeType="withEffect">
                                  <p:stCondLst>
                                    <p:cond delay="0"/>
                                  </p:stCondLst>
                                  <p:childTnLst>
                                    <p:set>
                                      <p:cBhvr>
                                        <p:cTn id="146" dur="1" fill="hold">
                                          <p:stCondLst>
                                            <p:cond delay="0"/>
                                          </p:stCondLst>
                                        </p:cTn>
                                        <p:tgtEl>
                                          <p:spTgt spid="10"/>
                                        </p:tgtEl>
                                        <p:attrNameLst>
                                          <p:attrName>style.visibility</p:attrName>
                                        </p:attrNameLst>
                                      </p:cBhvr>
                                      <p:to>
                                        <p:strVal val="visible"/>
                                      </p:to>
                                    </p:set>
                                    <p:anim calcmode="lin" valueType="num">
                                      <p:cBhvr>
                                        <p:cTn id="147" dur="3000" fill="hold"/>
                                        <p:tgtEl>
                                          <p:spTgt spid="10"/>
                                        </p:tgtEl>
                                        <p:attrNameLst>
                                          <p:attrName>ppt_w</p:attrName>
                                        </p:attrNameLst>
                                      </p:cBhvr>
                                      <p:tavLst>
                                        <p:tav tm="0">
                                          <p:val>
                                            <p:strVal val="#ppt_w"/>
                                          </p:val>
                                        </p:tav>
                                        <p:tav tm="100000">
                                          <p:val>
                                            <p:strVal val="#ppt_w"/>
                                          </p:val>
                                        </p:tav>
                                      </p:tavLst>
                                    </p:anim>
                                    <p:anim calcmode="lin" valueType="num">
                                      <p:cBhvr>
                                        <p:cTn id="148" dur="3000" fill="hold"/>
                                        <p:tgtEl>
                                          <p:spTgt spid="10"/>
                                        </p:tgtEl>
                                        <p:attrNameLst>
                                          <p:attrName>ppt_h</p:attrName>
                                        </p:attrNameLst>
                                      </p:cBhvr>
                                      <p:tavLst>
                                        <p:tav tm="0" fmla="#ppt_h*sin(2.5*pi*$)">
                                          <p:val>
                                            <p:fltVal val="0"/>
                                          </p:val>
                                        </p:tav>
                                        <p:tav tm="100000">
                                          <p:val>
                                            <p:fltVal val="1"/>
                                          </p:val>
                                        </p:tav>
                                      </p:tavLst>
                                    </p:anim>
                                  </p:childTnLst>
                                </p:cTn>
                              </p:par>
                              <p:par>
                                <p:cTn id="149" presetID="19" presetClass="entr" presetSubtype="5" fill="hold" nodeType="withEffect">
                                  <p:stCondLst>
                                    <p:cond delay="0"/>
                                  </p:stCondLst>
                                  <p:childTnLst>
                                    <p:set>
                                      <p:cBhvr>
                                        <p:cTn id="150" dur="1" fill="hold">
                                          <p:stCondLst>
                                            <p:cond delay="0"/>
                                          </p:stCondLst>
                                        </p:cTn>
                                        <p:tgtEl>
                                          <p:spTgt spid="11"/>
                                        </p:tgtEl>
                                        <p:attrNameLst>
                                          <p:attrName>style.visibility</p:attrName>
                                        </p:attrNameLst>
                                      </p:cBhvr>
                                      <p:to>
                                        <p:strVal val="visible"/>
                                      </p:to>
                                    </p:set>
                                    <p:anim calcmode="lin" valueType="num">
                                      <p:cBhvr>
                                        <p:cTn id="151" dur="3000" fill="hold"/>
                                        <p:tgtEl>
                                          <p:spTgt spid="11"/>
                                        </p:tgtEl>
                                        <p:attrNameLst>
                                          <p:attrName>ppt_w</p:attrName>
                                        </p:attrNameLst>
                                      </p:cBhvr>
                                      <p:tavLst>
                                        <p:tav tm="0">
                                          <p:val>
                                            <p:strVal val="#ppt_w"/>
                                          </p:val>
                                        </p:tav>
                                        <p:tav tm="100000">
                                          <p:val>
                                            <p:strVal val="#ppt_w"/>
                                          </p:val>
                                        </p:tav>
                                      </p:tavLst>
                                    </p:anim>
                                    <p:anim calcmode="lin" valueType="num">
                                      <p:cBhvr>
                                        <p:cTn id="152" dur="3000" fill="hold"/>
                                        <p:tgtEl>
                                          <p:spTgt spid="11"/>
                                        </p:tgtEl>
                                        <p:attrNameLst>
                                          <p:attrName>ppt_h</p:attrName>
                                        </p:attrNameLst>
                                      </p:cBhvr>
                                      <p:tavLst>
                                        <p:tav tm="0" fmla="#ppt_h*sin(2.5*pi*$)">
                                          <p:val>
                                            <p:fltVal val="0"/>
                                          </p:val>
                                        </p:tav>
                                        <p:tav tm="100000">
                                          <p:val>
                                            <p:fltVal val="1"/>
                                          </p:val>
                                        </p:tav>
                                      </p:tavLst>
                                    </p:anim>
                                  </p:childTnLst>
                                </p:cTn>
                              </p:par>
                              <p:par>
                                <p:cTn id="153" presetID="19" presetClass="entr" presetSubtype="5" fill="hold" nodeType="withEffect">
                                  <p:stCondLst>
                                    <p:cond delay="0"/>
                                  </p:stCondLst>
                                  <p:childTnLst>
                                    <p:set>
                                      <p:cBhvr>
                                        <p:cTn id="154" dur="1" fill="hold">
                                          <p:stCondLst>
                                            <p:cond delay="0"/>
                                          </p:stCondLst>
                                        </p:cTn>
                                        <p:tgtEl>
                                          <p:spTgt spid="12"/>
                                        </p:tgtEl>
                                        <p:attrNameLst>
                                          <p:attrName>style.visibility</p:attrName>
                                        </p:attrNameLst>
                                      </p:cBhvr>
                                      <p:to>
                                        <p:strVal val="visible"/>
                                      </p:to>
                                    </p:set>
                                    <p:anim calcmode="lin" valueType="num">
                                      <p:cBhvr>
                                        <p:cTn id="155" dur="3000" fill="hold"/>
                                        <p:tgtEl>
                                          <p:spTgt spid="12"/>
                                        </p:tgtEl>
                                        <p:attrNameLst>
                                          <p:attrName>ppt_w</p:attrName>
                                        </p:attrNameLst>
                                      </p:cBhvr>
                                      <p:tavLst>
                                        <p:tav tm="0">
                                          <p:val>
                                            <p:strVal val="#ppt_w"/>
                                          </p:val>
                                        </p:tav>
                                        <p:tav tm="100000">
                                          <p:val>
                                            <p:strVal val="#ppt_w"/>
                                          </p:val>
                                        </p:tav>
                                      </p:tavLst>
                                    </p:anim>
                                    <p:anim calcmode="lin" valueType="num">
                                      <p:cBhvr>
                                        <p:cTn id="156" dur="3000" fill="hold"/>
                                        <p:tgtEl>
                                          <p:spTgt spid="12"/>
                                        </p:tgtEl>
                                        <p:attrNameLst>
                                          <p:attrName>ppt_h</p:attrName>
                                        </p:attrNameLst>
                                      </p:cBhvr>
                                      <p:tavLst>
                                        <p:tav tm="0" fmla="#ppt_h*sin(2.5*pi*$)">
                                          <p:val>
                                            <p:fltVal val="0"/>
                                          </p:val>
                                        </p:tav>
                                        <p:tav tm="100000">
                                          <p:val>
                                            <p:fltVal val="1"/>
                                          </p:val>
                                        </p:tav>
                                      </p:tavLst>
                                    </p:anim>
                                  </p:childTnLst>
                                </p:cTn>
                              </p:par>
                              <p:par>
                                <p:cTn id="157" presetID="19" presetClass="entr" presetSubtype="5" fill="hold" nodeType="withEffect">
                                  <p:stCondLst>
                                    <p:cond delay="0"/>
                                  </p:stCondLst>
                                  <p:childTnLst>
                                    <p:set>
                                      <p:cBhvr>
                                        <p:cTn id="158" dur="1" fill="hold">
                                          <p:stCondLst>
                                            <p:cond delay="0"/>
                                          </p:stCondLst>
                                        </p:cTn>
                                        <p:tgtEl>
                                          <p:spTgt spid="13"/>
                                        </p:tgtEl>
                                        <p:attrNameLst>
                                          <p:attrName>style.visibility</p:attrName>
                                        </p:attrNameLst>
                                      </p:cBhvr>
                                      <p:to>
                                        <p:strVal val="visible"/>
                                      </p:to>
                                    </p:set>
                                    <p:anim calcmode="lin" valueType="num">
                                      <p:cBhvr>
                                        <p:cTn id="159" dur="3000" fill="hold"/>
                                        <p:tgtEl>
                                          <p:spTgt spid="13"/>
                                        </p:tgtEl>
                                        <p:attrNameLst>
                                          <p:attrName>ppt_w</p:attrName>
                                        </p:attrNameLst>
                                      </p:cBhvr>
                                      <p:tavLst>
                                        <p:tav tm="0">
                                          <p:val>
                                            <p:strVal val="#ppt_w"/>
                                          </p:val>
                                        </p:tav>
                                        <p:tav tm="100000">
                                          <p:val>
                                            <p:strVal val="#ppt_w"/>
                                          </p:val>
                                        </p:tav>
                                      </p:tavLst>
                                    </p:anim>
                                    <p:anim calcmode="lin" valueType="num">
                                      <p:cBhvr>
                                        <p:cTn id="160" dur="3000" fill="hold"/>
                                        <p:tgtEl>
                                          <p:spTgt spid="13"/>
                                        </p:tgtEl>
                                        <p:attrNameLst>
                                          <p:attrName>ppt_h</p:attrName>
                                        </p:attrNameLst>
                                      </p:cBhvr>
                                      <p:tavLst>
                                        <p:tav tm="0" fmla="#ppt_h*sin(2.5*pi*$)">
                                          <p:val>
                                            <p:fltVal val="0"/>
                                          </p:val>
                                        </p:tav>
                                        <p:tav tm="100000">
                                          <p:val>
                                            <p:fltVal val="1"/>
                                          </p:val>
                                        </p:tav>
                                      </p:tavLst>
                                    </p:anim>
                                  </p:childTnLst>
                                </p:cTn>
                              </p:par>
                              <p:par>
                                <p:cTn id="161" presetID="19" presetClass="entr" presetSubtype="5" fill="hold" nodeType="withEffect">
                                  <p:stCondLst>
                                    <p:cond delay="0"/>
                                  </p:stCondLst>
                                  <p:childTnLst>
                                    <p:set>
                                      <p:cBhvr>
                                        <p:cTn id="162" dur="1" fill="hold">
                                          <p:stCondLst>
                                            <p:cond delay="0"/>
                                          </p:stCondLst>
                                        </p:cTn>
                                        <p:tgtEl>
                                          <p:spTgt spid="14"/>
                                        </p:tgtEl>
                                        <p:attrNameLst>
                                          <p:attrName>style.visibility</p:attrName>
                                        </p:attrNameLst>
                                      </p:cBhvr>
                                      <p:to>
                                        <p:strVal val="visible"/>
                                      </p:to>
                                    </p:set>
                                    <p:anim calcmode="lin" valueType="num">
                                      <p:cBhvr>
                                        <p:cTn id="163" dur="3000" fill="hold"/>
                                        <p:tgtEl>
                                          <p:spTgt spid="14"/>
                                        </p:tgtEl>
                                        <p:attrNameLst>
                                          <p:attrName>ppt_w</p:attrName>
                                        </p:attrNameLst>
                                      </p:cBhvr>
                                      <p:tavLst>
                                        <p:tav tm="0">
                                          <p:val>
                                            <p:strVal val="#ppt_w"/>
                                          </p:val>
                                        </p:tav>
                                        <p:tav tm="100000">
                                          <p:val>
                                            <p:strVal val="#ppt_w"/>
                                          </p:val>
                                        </p:tav>
                                      </p:tavLst>
                                    </p:anim>
                                    <p:anim calcmode="lin" valueType="num">
                                      <p:cBhvr>
                                        <p:cTn id="164" dur="3000" fill="hold"/>
                                        <p:tgtEl>
                                          <p:spTgt spid="14"/>
                                        </p:tgtEl>
                                        <p:attrNameLst>
                                          <p:attrName>ppt_h</p:attrName>
                                        </p:attrNameLst>
                                      </p:cBhvr>
                                      <p:tavLst>
                                        <p:tav tm="0" fmla="#ppt_h*sin(2.5*pi*$)">
                                          <p:val>
                                            <p:fltVal val="0"/>
                                          </p:val>
                                        </p:tav>
                                        <p:tav tm="100000">
                                          <p:val>
                                            <p:fltVal val="1"/>
                                          </p:val>
                                        </p:tav>
                                      </p:tavLst>
                                    </p:anim>
                                  </p:childTnLst>
                                </p:cTn>
                              </p:par>
                              <p:par>
                                <p:cTn id="165" presetID="19" presetClass="entr" presetSubtype="5" fill="hold" nodeType="withEffect">
                                  <p:stCondLst>
                                    <p:cond delay="0"/>
                                  </p:stCondLst>
                                  <p:childTnLst>
                                    <p:set>
                                      <p:cBhvr>
                                        <p:cTn id="166" dur="1" fill="hold">
                                          <p:stCondLst>
                                            <p:cond delay="0"/>
                                          </p:stCondLst>
                                        </p:cTn>
                                        <p:tgtEl>
                                          <p:spTgt spid="15"/>
                                        </p:tgtEl>
                                        <p:attrNameLst>
                                          <p:attrName>style.visibility</p:attrName>
                                        </p:attrNameLst>
                                      </p:cBhvr>
                                      <p:to>
                                        <p:strVal val="visible"/>
                                      </p:to>
                                    </p:set>
                                    <p:anim calcmode="lin" valueType="num">
                                      <p:cBhvr>
                                        <p:cTn id="167" dur="3000" fill="hold"/>
                                        <p:tgtEl>
                                          <p:spTgt spid="15"/>
                                        </p:tgtEl>
                                        <p:attrNameLst>
                                          <p:attrName>ppt_w</p:attrName>
                                        </p:attrNameLst>
                                      </p:cBhvr>
                                      <p:tavLst>
                                        <p:tav tm="0">
                                          <p:val>
                                            <p:strVal val="#ppt_w"/>
                                          </p:val>
                                        </p:tav>
                                        <p:tav tm="100000">
                                          <p:val>
                                            <p:strVal val="#ppt_w"/>
                                          </p:val>
                                        </p:tav>
                                      </p:tavLst>
                                    </p:anim>
                                    <p:anim calcmode="lin" valueType="num">
                                      <p:cBhvr>
                                        <p:cTn id="168" dur="3000" fill="hold"/>
                                        <p:tgtEl>
                                          <p:spTgt spid="15"/>
                                        </p:tgtEl>
                                        <p:attrNameLst>
                                          <p:attrName>ppt_h</p:attrName>
                                        </p:attrNameLst>
                                      </p:cBhvr>
                                      <p:tavLst>
                                        <p:tav tm="0" fmla="#ppt_h*sin(2.5*pi*$)">
                                          <p:val>
                                            <p:fltVal val="0"/>
                                          </p:val>
                                        </p:tav>
                                        <p:tav tm="100000">
                                          <p:val>
                                            <p:fltVal val="1"/>
                                          </p:val>
                                        </p:tav>
                                      </p:tavLst>
                                    </p:anim>
                                  </p:childTnLst>
                                </p:cTn>
                              </p:par>
                              <p:par>
                                <p:cTn id="169" presetID="19" presetClass="entr" presetSubtype="5" fill="hold" nodeType="withEffect">
                                  <p:stCondLst>
                                    <p:cond delay="0"/>
                                  </p:stCondLst>
                                  <p:childTnLst>
                                    <p:set>
                                      <p:cBhvr>
                                        <p:cTn id="170" dur="1" fill="hold">
                                          <p:stCondLst>
                                            <p:cond delay="0"/>
                                          </p:stCondLst>
                                        </p:cTn>
                                        <p:tgtEl>
                                          <p:spTgt spid="16"/>
                                        </p:tgtEl>
                                        <p:attrNameLst>
                                          <p:attrName>style.visibility</p:attrName>
                                        </p:attrNameLst>
                                      </p:cBhvr>
                                      <p:to>
                                        <p:strVal val="visible"/>
                                      </p:to>
                                    </p:set>
                                    <p:anim calcmode="lin" valueType="num">
                                      <p:cBhvr>
                                        <p:cTn id="171" dur="3000" fill="hold"/>
                                        <p:tgtEl>
                                          <p:spTgt spid="16"/>
                                        </p:tgtEl>
                                        <p:attrNameLst>
                                          <p:attrName>ppt_w</p:attrName>
                                        </p:attrNameLst>
                                      </p:cBhvr>
                                      <p:tavLst>
                                        <p:tav tm="0">
                                          <p:val>
                                            <p:strVal val="#ppt_w"/>
                                          </p:val>
                                        </p:tav>
                                        <p:tav tm="100000">
                                          <p:val>
                                            <p:strVal val="#ppt_w"/>
                                          </p:val>
                                        </p:tav>
                                      </p:tavLst>
                                    </p:anim>
                                    <p:anim calcmode="lin" valueType="num">
                                      <p:cBhvr>
                                        <p:cTn id="172" dur="3000" fill="hold"/>
                                        <p:tgtEl>
                                          <p:spTgt spid="16"/>
                                        </p:tgtEl>
                                        <p:attrNameLst>
                                          <p:attrName>ppt_h</p:attrName>
                                        </p:attrNameLst>
                                      </p:cBhvr>
                                      <p:tavLst>
                                        <p:tav tm="0" fmla="#ppt_h*sin(2.5*pi*$)">
                                          <p:val>
                                            <p:fltVal val="0"/>
                                          </p:val>
                                        </p:tav>
                                        <p:tav tm="100000">
                                          <p:val>
                                            <p:fltVal val="1"/>
                                          </p:val>
                                        </p:tav>
                                      </p:tavLst>
                                    </p:anim>
                                  </p:childTnLst>
                                </p:cTn>
                              </p:par>
                              <p:par>
                                <p:cTn id="173" presetID="19" presetClass="entr" presetSubtype="5" fill="hold" nodeType="withEffect">
                                  <p:stCondLst>
                                    <p:cond delay="0"/>
                                  </p:stCondLst>
                                  <p:childTnLst>
                                    <p:set>
                                      <p:cBhvr>
                                        <p:cTn id="174" dur="1" fill="hold">
                                          <p:stCondLst>
                                            <p:cond delay="0"/>
                                          </p:stCondLst>
                                        </p:cTn>
                                        <p:tgtEl>
                                          <p:spTgt spid="17"/>
                                        </p:tgtEl>
                                        <p:attrNameLst>
                                          <p:attrName>style.visibility</p:attrName>
                                        </p:attrNameLst>
                                      </p:cBhvr>
                                      <p:to>
                                        <p:strVal val="visible"/>
                                      </p:to>
                                    </p:set>
                                    <p:anim calcmode="lin" valueType="num">
                                      <p:cBhvr>
                                        <p:cTn id="175" dur="3000" fill="hold"/>
                                        <p:tgtEl>
                                          <p:spTgt spid="17"/>
                                        </p:tgtEl>
                                        <p:attrNameLst>
                                          <p:attrName>ppt_w</p:attrName>
                                        </p:attrNameLst>
                                      </p:cBhvr>
                                      <p:tavLst>
                                        <p:tav tm="0">
                                          <p:val>
                                            <p:strVal val="#ppt_w"/>
                                          </p:val>
                                        </p:tav>
                                        <p:tav tm="100000">
                                          <p:val>
                                            <p:strVal val="#ppt_w"/>
                                          </p:val>
                                        </p:tav>
                                      </p:tavLst>
                                    </p:anim>
                                    <p:anim calcmode="lin" valueType="num">
                                      <p:cBhvr>
                                        <p:cTn id="176" dur="3000" fill="hold"/>
                                        <p:tgtEl>
                                          <p:spTgt spid="17"/>
                                        </p:tgtEl>
                                        <p:attrNameLst>
                                          <p:attrName>ppt_h</p:attrName>
                                        </p:attrNameLst>
                                      </p:cBhvr>
                                      <p:tavLst>
                                        <p:tav tm="0" fmla="#ppt_h*sin(2.5*pi*$)">
                                          <p:val>
                                            <p:fltVal val="0"/>
                                          </p:val>
                                        </p:tav>
                                        <p:tav tm="100000">
                                          <p:val>
                                            <p:fltVal val="1"/>
                                          </p:val>
                                        </p:tav>
                                      </p:tavLst>
                                    </p:anim>
                                  </p:childTnLst>
                                </p:cTn>
                              </p:par>
                              <p:par>
                                <p:cTn id="177" presetID="19" presetClass="entr" presetSubtype="5" fill="hold" nodeType="withEffect">
                                  <p:stCondLst>
                                    <p:cond delay="0"/>
                                  </p:stCondLst>
                                  <p:childTnLst>
                                    <p:set>
                                      <p:cBhvr>
                                        <p:cTn id="178" dur="1" fill="hold">
                                          <p:stCondLst>
                                            <p:cond delay="0"/>
                                          </p:stCondLst>
                                        </p:cTn>
                                        <p:tgtEl>
                                          <p:spTgt spid="18"/>
                                        </p:tgtEl>
                                        <p:attrNameLst>
                                          <p:attrName>style.visibility</p:attrName>
                                        </p:attrNameLst>
                                      </p:cBhvr>
                                      <p:to>
                                        <p:strVal val="visible"/>
                                      </p:to>
                                    </p:set>
                                    <p:anim calcmode="lin" valueType="num">
                                      <p:cBhvr>
                                        <p:cTn id="179" dur="3000" fill="hold"/>
                                        <p:tgtEl>
                                          <p:spTgt spid="18"/>
                                        </p:tgtEl>
                                        <p:attrNameLst>
                                          <p:attrName>ppt_w</p:attrName>
                                        </p:attrNameLst>
                                      </p:cBhvr>
                                      <p:tavLst>
                                        <p:tav tm="0">
                                          <p:val>
                                            <p:strVal val="#ppt_w"/>
                                          </p:val>
                                        </p:tav>
                                        <p:tav tm="100000">
                                          <p:val>
                                            <p:strVal val="#ppt_w"/>
                                          </p:val>
                                        </p:tav>
                                      </p:tavLst>
                                    </p:anim>
                                    <p:anim calcmode="lin" valueType="num">
                                      <p:cBhvr>
                                        <p:cTn id="180" dur="3000" fill="hold"/>
                                        <p:tgtEl>
                                          <p:spTgt spid="18"/>
                                        </p:tgtEl>
                                        <p:attrNameLst>
                                          <p:attrName>ppt_h</p:attrName>
                                        </p:attrNameLst>
                                      </p:cBhvr>
                                      <p:tavLst>
                                        <p:tav tm="0" fmla="#ppt_h*sin(2.5*pi*$)">
                                          <p:val>
                                            <p:fltVal val="0"/>
                                          </p:val>
                                        </p:tav>
                                        <p:tav tm="100000">
                                          <p:val>
                                            <p:fltVal val="1"/>
                                          </p:val>
                                        </p:tav>
                                      </p:tavLst>
                                    </p:anim>
                                  </p:childTnLst>
                                </p:cTn>
                              </p:par>
                            </p:childTnLst>
                          </p:cTn>
                        </p:par>
                        <p:par>
                          <p:cTn id="181" fill="hold">
                            <p:stCondLst>
                              <p:cond delay="3000"/>
                            </p:stCondLst>
                            <p:childTnLst>
                              <p:par>
                                <p:cTn id="182" presetID="2" presetClass="exit" presetSubtype="2" fill="hold" nodeType="afterEffect">
                                  <p:stCondLst>
                                    <p:cond delay="0"/>
                                  </p:stCondLst>
                                  <p:childTnLst>
                                    <p:anim calcmode="lin" valueType="num">
                                      <p:cBhvr additive="base">
                                        <p:cTn id="183" dur="3000"/>
                                        <p:tgtEl>
                                          <p:spTgt spid="4"/>
                                        </p:tgtEl>
                                        <p:attrNameLst>
                                          <p:attrName>ppt_x</p:attrName>
                                        </p:attrNameLst>
                                      </p:cBhvr>
                                      <p:tavLst>
                                        <p:tav tm="0">
                                          <p:val>
                                            <p:strVal val="ppt_x"/>
                                          </p:val>
                                        </p:tav>
                                        <p:tav tm="100000">
                                          <p:val>
                                            <p:strVal val="1+ppt_w/2"/>
                                          </p:val>
                                        </p:tav>
                                      </p:tavLst>
                                    </p:anim>
                                    <p:anim calcmode="lin" valueType="num">
                                      <p:cBhvr additive="base">
                                        <p:cTn id="184" dur="3000"/>
                                        <p:tgtEl>
                                          <p:spTgt spid="4"/>
                                        </p:tgtEl>
                                        <p:attrNameLst>
                                          <p:attrName>ppt_y</p:attrName>
                                        </p:attrNameLst>
                                      </p:cBhvr>
                                      <p:tavLst>
                                        <p:tav tm="0">
                                          <p:val>
                                            <p:strVal val="ppt_y"/>
                                          </p:val>
                                        </p:tav>
                                        <p:tav tm="100000">
                                          <p:val>
                                            <p:strVal val="ppt_y"/>
                                          </p:val>
                                        </p:tav>
                                      </p:tavLst>
                                    </p:anim>
                                    <p:set>
                                      <p:cBhvr>
                                        <p:cTn id="185" dur="1" fill="hold">
                                          <p:stCondLst>
                                            <p:cond delay="2999"/>
                                          </p:stCondLst>
                                        </p:cTn>
                                        <p:tgtEl>
                                          <p:spTgt spid="4"/>
                                        </p:tgtEl>
                                        <p:attrNameLst>
                                          <p:attrName>style.visibility</p:attrName>
                                        </p:attrNameLst>
                                      </p:cBhvr>
                                      <p:to>
                                        <p:strVal val="hidden"/>
                                      </p:to>
                                    </p:set>
                                  </p:childTnLst>
                                </p:cTn>
                              </p:par>
                              <p:par>
                                <p:cTn id="186" presetID="2" presetClass="exit" presetSubtype="2" fill="hold" nodeType="withEffect">
                                  <p:stCondLst>
                                    <p:cond delay="0"/>
                                  </p:stCondLst>
                                  <p:childTnLst>
                                    <p:anim calcmode="lin" valueType="num">
                                      <p:cBhvr additive="base">
                                        <p:cTn id="187" dur="3000"/>
                                        <p:tgtEl>
                                          <p:spTgt spid="6"/>
                                        </p:tgtEl>
                                        <p:attrNameLst>
                                          <p:attrName>ppt_x</p:attrName>
                                        </p:attrNameLst>
                                      </p:cBhvr>
                                      <p:tavLst>
                                        <p:tav tm="0">
                                          <p:val>
                                            <p:strVal val="ppt_x"/>
                                          </p:val>
                                        </p:tav>
                                        <p:tav tm="100000">
                                          <p:val>
                                            <p:strVal val="1+ppt_w/2"/>
                                          </p:val>
                                        </p:tav>
                                      </p:tavLst>
                                    </p:anim>
                                    <p:anim calcmode="lin" valueType="num">
                                      <p:cBhvr additive="base">
                                        <p:cTn id="188" dur="3000"/>
                                        <p:tgtEl>
                                          <p:spTgt spid="6"/>
                                        </p:tgtEl>
                                        <p:attrNameLst>
                                          <p:attrName>ppt_y</p:attrName>
                                        </p:attrNameLst>
                                      </p:cBhvr>
                                      <p:tavLst>
                                        <p:tav tm="0">
                                          <p:val>
                                            <p:strVal val="ppt_y"/>
                                          </p:val>
                                        </p:tav>
                                        <p:tav tm="100000">
                                          <p:val>
                                            <p:strVal val="ppt_y"/>
                                          </p:val>
                                        </p:tav>
                                      </p:tavLst>
                                    </p:anim>
                                    <p:set>
                                      <p:cBhvr>
                                        <p:cTn id="189" dur="1" fill="hold">
                                          <p:stCondLst>
                                            <p:cond delay="2999"/>
                                          </p:stCondLst>
                                        </p:cTn>
                                        <p:tgtEl>
                                          <p:spTgt spid="6"/>
                                        </p:tgtEl>
                                        <p:attrNameLst>
                                          <p:attrName>style.visibility</p:attrName>
                                        </p:attrNameLst>
                                      </p:cBhvr>
                                      <p:to>
                                        <p:strVal val="hidden"/>
                                      </p:to>
                                    </p:set>
                                  </p:childTnLst>
                                </p:cTn>
                              </p:par>
                              <p:par>
                                <p:cTn id="190" presetID="2" presetClass="exit" presetSubtype="2" fill="hold" nodeType="withEffect">
                                  <p:stCondLst>
                                    <p:cond delay="0"/>
                                  </p:stCondLst>
                                  <p:childTnLst>
                                    <p:anim calcmode="lin" valueType="num">
                                      <p:cBhvr additive="base">
                                        <p:cTn id="191" dur="3000"/>
                                        <p:tgtEl>
                                          <p:spTgt spid="8"/>
                                        </p:tgtEl>
                                        <p:attrNameLst>
                                          <p:attrName>ppt_x</p:attrName>
                                        </p:attrNameLst>
                                      </p:cBhvr>
                                      <p:tavLst>
                                        <p:tav tm="0">
                                          <p:val>
                                            <p:strVal val="ppt_x"/>
                                          </p:val>
                                        </p:tav>
                                        <p:tav tm="100000">
                                          <p:val>
                                            <p:strVal val="1+ppt_w/2"/>
                                          </p:val>
                                        </p:tav>
                                      </p:tavLst>
                                    </p:anim>
                                    <p:anim calcmode="lin" valueType="num">
                                      <p:cBhvr additive="base">
                                        <p:cTn id="192" dur="3000"/>
                                        <p:tgtEl>
                                          <p:spTgt spid="8"/>
                                        </p:tgtEl>
                                        <p:attrNameLst>
                                          <p:attrName>ppt_y</p:attrName>
                                        </p:attrNameLst>
                                      </p:cBhvr>
                                      <p:tavLst>
                                        <p:tav tm="0">
                                          <p:val>
                                            <p:strVal val="ppt_y"/>
                                          </p:val>
                                        </p:tav>
                                        <p:tav tm="100000">
                                          <p:val>
                                            <p:strVal val="ppt_y"/>
                                          </p:val>
                                        </p:tav>
                                      </p:tavLst>
                                    </p:anim>
                                    <p:set>
                                      <p:cBhvr>
                                        <p:cTn id="193" dur="1" fill="hold">
                                          <p:stCondLst>
                                            <p:cond delay="2999"/>
                                          </p:stCondLst>
                                        </p:cTn>
                                        <p:tgtEl>
                                          <p:spTgt spid="8"/>
                                        </p:tgtEl>
                                        <p:attrNameLst>
                                          <p:attrName>style.visibility</p:attrName>
                                        </p:attrNameLst>
                                      </p:cBhvr>
                                      <p:to>
                                        <p:strVal val="hidden"/>
                                      </p:to>
                                    </p:set>
                                  </p:childTnLst>
                                </p:cTn>
                              </p:par>
                              <p:par>
                                <p:cTn id="194" presetID="2" presetClass="exit" presetSubtype="2" fill="hold" nodeType="withEffect">
                                  <p:stCondLst>
                                    <p:cond delay="0"/>
                                  </p:stCondLst>
                                  <p:childTnLst>
                                    <p:anim calcmode="lin" valueType="num">
                                      <p:cBhvr additive="base">
                                        <p:cTn id="195" dur="3000"/>
                                        <p:tgtEl>
                                          <p:spTgt spid="10"/>
                                        </p:tgtEl>
                                        <p:attrNameLst>
                                          <p:attrName>ppt_x</p:attrName>
                                        </p:attrNameLst>
                                      </p:cBhvr>
                                      <p:tavLst>
                                        <p:tav tm="0">
                                          <p:val>
                                            <p:strVal val="ppt_x"/>
                                          </p:val>
                                        </p:tav>
                                        <p:tav tm="100000">
                                          <p:val>
                                            <p:strVal val="1+ppt_w/2"/>
                                          </p:val>
                                        </p:tav>
                                      </p:tavLst>
                                    </p:anim>
                                    <p:anim calcmode="lin" valueType="num">
                                      <p:cBhvr additive="base">
                                        <p:cTn id="196" dur="3000"/>
                                        <p:tgtEl>
                                          <p:spTgt spid="10"/>
                                        </p:tgtEl>
                                        <p:attrNameLst>
                                          <p:attrName>ppt_y</p:attrName>
                                        </p:attrNameLst>
                                      </p:cBhvr>
                                      <p:tavLst>
                                        <p:tav tm="0">
                                          <p:val>
                                            <p:strVal val="ppt_y"/>
                                          </p:val>
                                        </p:tav>
                                        <p:tav tm="100000">
                                          <p:val>
                                            <p:strVal val="ppt_y"/>
                                          </p:val>
                                        </p:tav>
                                      </p:tavLst>
                                    </p:anim>
                                    <p:set>
                                      <p:cBhvr>
                                        <p:cTn id="197" dur="1" fill="hold">
                                          <p:stCondLst>
                                            <p:cond delay="2999"/>
                                          </p:stCondLst>
                                        </p:cTn>
                                        <p:tgtEl>
                                          <p:spTgt spid="10"/>
                                        </p:tgtEl>
                                        <p:attrNameLst>
                                          <p:attrName>style.visibility</p:attrName>
                                        </p:attrNameLst>
                                      </p:cBhvr>
                                      <p:to>
                                        <p:strVal val="hidden"/>
                                      </p:to>
                                    </p:set>
                                  </p:childTnLst>
                                </p:cTn>
                              </p:par>
                              <p:par>
                                <p:cTn id="198" presetID="2" presetClass="exit" presetSubtype="2" fill="hold" nodeType="withEffect">
                                  <p:stCondLst>
                                    <p:cond delay="0"/>
                                  </p:stCondLst>
                                  <p:childTnLst>
                                    <p:anim calcmode="lin" valueType="num">
                                      <p:cBhvr additive="base">
                                        <p:cTn id="199" dur="3000"/>
                                        <p:tgtEl>
                                          <p:spTgt spid="12"/>
                                        </p:tgtEl>
                                        <p:attrNameLst>
                                          <p:attrName>ppt_x</p:attrName>
                                        </p:attrNameLst>
                                      </p:cBhvr>
                                      <p:tavLst>
                                        <p:tav tm="0">
                                          <p:val>
                                            <p:strVal val="ppt_x"/>
                                          </p:val>
                                        </p:tav>
                                        <p:tav tm="100000">
                                          <p:val>
                                            <p:strVal val="1+ppt_w/2"/>
                                          </p:val>
                                        </p:tav>
                                      </p:tavLst>
                                    </p:anim>
                                    <p:anim calcmode="lin" valueType="num">
                                      <p:cBhvr additive="base">
                                        <p:cTn id="200" dur="3000"/>
                                        <p:tgtEl>
                                          <p:spTgt spid="12"/>
                                        </p:tgtEl>
                                        <p:attrNameLst>
                                          <p:attrName>ppt_y</p:attrName>
                                        </p:attrNameLst>
                                      </p:cBhvr>
                                      <p:tavLst>
                                        <p:tav tm="0">
                                          <p:val>
                                            <p:strVal val="ppt_y"/>
                                          </p:val>
                                        </p:tav>
                                        <p:tav tm="100000">
                                          <p:val>
                                            <p:strVal val="ppt_y"/>
                                          </p:val>
                                        </p:tav>
                                      </p:tavLst>
                                    </p:anim>
                                    <p:set>
                                      <p:cBhvr>
                                        <p:cTn id="201" dur="1" fill="hold">
                                          <p:stCondLst>
                                            <p:cond delay="2999"/>
                                          </p:stCondLst>
                                        </p:cTn>
                                        <p:tgtEl>
                                          <p:spTgt spid="12"/>
                                        </p:tgtEl>
                                        <p:attrNameLst>
                                          <p:attrName>style.visibility</p:attrName>
                                        </p:attrNameLst>
                                      </p:cBhvr>
                                      <p:to>
                                        <p:strVal val="hidden"/>
                                      </p:to>
                                    </p:set>
                                  </p:childTnLst>
                                </p:cTn>
                              </p:par>
                              <p:par>
                                <p:cTn id="202" presetID="2" presetClass="exit" presetSubtype="2" fill="hold" nodeType="withEffect">
                                  <p:stCondLst>
                                    <p:cond delay="0"/>
                                  </p:stCondLst>
                                  <p:childTnLst>
                                    <p:anim calcmode="lin" valueType="num">
                                      <p:cBhvr additive="base">
                                        <p:cTn id="203" dur="3000"/>
                                        <p:tgtEl>
                                          <p:spTgt spid="14"/>
                                        </p:tgtEl>
                                        <p:attrNameLst>
                                          <p:attrName>ppt_x</p:attrName>
                                        </p:attrNameLst>
                                      </p:cBhvr>
                                      <p:tavLst>
                                        <p:tav tm="0">
                                          <p:val>
                                            <p:strVal val="ppt_x"/>
                                          </p:val>
                                        </p:tav>
                                        <p:tav tm="100000">
                                          <p:val>
                                            <p:strVal val="1+ppt_w/2"/>
                                          </p:val>
                                        </p:tav>
                                      </p:tavLst>
                                    </p:anim>
                                    <p:anim calcmode="lin" valueType="num">
                                      <p:cBhvr additive="base">
                                        <p:cTn id="204" dur="3000"/>
                                        <p:tgtEl>
                                          <p:spTgt spid="14"/>
                                        </p:tgtEl>
                                        <p:attrNameLst>
                                          <p:attrName>ppt_y</p:attrName>
                                        </p:attrNameLst>
                                      </p:cBhvr>
                                      <p:tavLst>
                                        <p:tav tm="0">
                                          <p:val>
                                            <p:strVal val="ppt_y"/>
                                          </p:val>
                                        </p:tav>
                                        <p:tav tm="100000">
                                          <p:val>
                                            <p:strVal val="ppt_y"/>
                                          </p:val>
                                        </p:tav>
                                      </p:tavLst>
                                    </p:anim>
                                    <p:set>
                                      <p:cBhvr>
                                        <p:cTn id="205" dur="1" fill="hold">
                                          <p:stCondLst>
                                            <p:cond delay="2999"/>
                                          </p:stCondLst>
                                        </p:cTn>
                                        <p:tgtEl>
                                          <p:spTgt spid="14"/>
                                        </p:tgtEl>
                                        <p:attrNameLst>
                                          <p:attrName>style.visibility</p:attrName>
                                        </p:attrNameLst>
                                      </p:cBhvr>
                                      <p:to>
                                        <p:strVal val="hidden"/>
                                      </p:to>
                                    </p:set>
                                  </p:childTnLst>
                                </p:cTn>
                              </p:par>
                              <p:par>
                                <p:cTn id="206" presetID="2" presetClass="exit" presetSubtype="2" fill="hold" nodeType="withEffect">
                                  <p:stCondLst>
                                    <p:cond delay="0"/>
                                  </p:stCondLst>
                                  <p:childTnLst>
                                    <p:anim calcmode="lin" valueType="num">
                                      <p:cBhvr additive="base">
                                        <p:cTn id="207" dur="3000"/>
                                        <p:tgtEl>
                                          <p:spTgt spid="16"/>
                                        </p:tgtEl>
                                        <p:attrNameLst>
                                          <p:attrName>ppt_x</p:attrName>
                                        </p:attrNameLst>
                                      </p:cBhvr>
                                      <p:tavLst>
                                        <p:tav tm="0">
                                          <p:val>
                                            <p:strVal val="ppt_x"/>
                                          </p:val>
                                        </p:tav>
                                        <p:tav tm="100000">
                                          <p:val>
                                            <p:strVal val="1+ppt_w/2"/>
                                          </p:val>
                                        </p:tav>
                                      </p:tavLst>
                                    </p:anim>
                                    <p:anim calcmode="lin" valueType="num">
                                      <p:cBhvr additive="base">
                                        <p:cTn id="208" dur="3000"/>
                                        <p:tgtEl>
                                          <p:spTgt spid="16"/>
                                        </p:tgtEl>
                                        <p:attrNameLst>
                                          <p:attrName>ppt_y</p:attrName>
                                        </p:attrNameLst>
                                      </p:cBhvr>
                                      <p:tavLst>
                                        <p:tav tm="0">
                                          <p:val>
                                            <p:strVal val="ppt_y"/>
                                          </p:val>
                                        </p:tav>
                                        <p:tav tm="100000">
                                          <p:val>
                                            <p:strVal val="ppt_y"/>
                                          </p:val>
                                        </p:tav>
                                      </p:tavLst>
                                    </p:anim>
                                    <p:set>
                                      <p:cBhvr>
                                        <p:cTn id="209" dur="1" fill="hold">
                                          <p:stCondLst>
                                            <p:cond delay="2999"/>
                                          </p:stCondLst>
                                        </p:cTn>
                                        <p:tgtEl>
                                          <p:spTgt spid="16"/>
                                        </p:tgtEl>
                                        <p:attrNameLst>
                                          <p:attrName>style.visibility</p:attrName>
                                        </p:attrNameLst>
                                      </p:cBhvr>
                                      <p:to>
                                        <p:strVal val="hidden"/>
                                      </p:to>
                                    </p:set>
                                  </p:childTnLst>
                                </p:cTn>
                              </p:par>
                              <p:par>
                                <p:cTn id="210" presetID="2" presetClass="exit" presetSubtype="2" fill="hold" nodeType="withEffect">
                                  <p:stCondLst>
                                    <p:cond delay="0"/>
                                  </p:stCondLst>
                                  <p:childTnLst>
                                    <p:anim calcmode="lin" valueType="num">
                                      <p:cBhvr additive="base">
                                        <p:cTn id="211" dur="3000"/>
                                        <p:tgtEl>
                                          <p:spTgt spid="18"/>
                                        </p:tgtEl>
                                        <p:attrNameLst>
                                          <p:attrName>ppt_x</p:attrName>
                                        </p:attrNameLst>
                                      </p:cBhvr>
                                      <p:tavLst>
                                        <p:tav tm="0">
                                          <p:val>
                                            <p:strVal val="ppt_x"/>
                                          </p:val>
                                        </p:tav>
                                        <p:tav tm="100000">
                                          <p:val>
                                            <p:strVal val="1+ppt_w/2"/>
                                          </p:val>
                                        </p:tav>
                                      </p:tavLst>
                                    </p:anim>
                                    <p:anim calcmode="lin" valueType="num">
                                      <p:cBhvr additive="base">
                                        <p:cTn id="212" dur="3000"/>
                                        <p:tgtEl>
                                          <p:spTgt spid="18"/>
                                        </p:tgtEl>
                                        <p:attrNameLst>
                                          <p:attrName>ppt_y</p:attrName>
                                        </p:attrNameLst>
                                      </p:cBhvr>
                                      <p:tavLst>
                                        <p:tav tm="0">
                                          <p:val>
                                            <p:strVal val="ppt_y"/>
                                          </p:val>
                                        </p:tav>
                                        <p:tav tm="100000">
                                          <p:val>
                                            <p:strVal val="ppt_y"/>
                                          </p:val>
                                        </p:tav>
                                      </p:tavLst>
                                    </p:anim>
                                    <p:set>
                                      <p:cBhvr>
                                        <p:cTn id="213" dur="1" fill="hold">
                                          <p:stCondLst>
                                            <p:cond delay="2999"/>
                                          </p:stCondLst>
                                        </p:cTn>
                                        <p:tgtEl>
                                          <p:spTgt spid="18"/>
                                        </p:tgtEl>
                                        <p:attrNameLst>
                                          <p:attrName>style.visibility</p:attrName>
                                        </p:attrNameLst>
                                      </p:cBhvr>
                                      <p:to>
                                        <p:strVal val="hidden"/>
                                      </p:to>
                                    </p:set>
                                  </p:childTnLst>
                                </p:cTn>
                              </p:par>
                              <p:par>
                                <p:cTn id="214" presetID="2" presetClass="exit" presetSubtype="8" fill="hold" nodeType="withEffect">
                                  <p:stCondLst>
                                    <p:cond delay="0"/>
                                  </p:stCondLst>
                                  <p:childTnLst>
                                    <p:anim calcmode="lin" valueType="num">
                                      <p:cBhvr additive="base">
                                        <p:cTn id="215" dur="3000"/>
                                        <p:tgtEl>
                                          <p:spTgt spid="3"/>
                                        </p:tgtEl>
                                        <p:attrNameLst>
                                          <p:attrName>ppt_x</p:attrName>
                                        </p:attrNameLst>
                                      </p:cBhvr>
                                      <p:tavLst>
                                        <p:tav tm="0">
                                          <p:val>
                                            <p:strVal val="ppt_x"/>
                                          </p:val>
                                        </p:tav>
                                        <p:tav tm="100000">
                                          <p:val>
                                            <p:strVal val="0-ppt_w/2"/>
                                          </p:val>
                                        </p:tav>
                                      </p:tavLst>
                                    </p:anim>
                                    <p:anim calcmode="lin" valueType="num">
                                      <p:cBhvr additive="base">
                                        <p:cTn id="216" dur="3000"/>
                                        <p:tgtEl>
                                          <p:spTgt spid="3"/>
                                        </p:tgtEl>
                                        <p:attrNameLst>
                                          <p:attrName>ppt_y</p:attrName>
                                        </p:attrNameLst>
                                      </p:cBhvr>
                                      <p:tavLst>
                                        <p:tav tm="0">
                                          <p:val>
                                            <p:strVal val="ppt_y"/>
                                          </p:val>
                                        </p:tav>
                                        <p:tav tm="100000">
                                          <p:val>
                                            <p:strVal val="ppt_y"/>
                                          </p:val>
                                        </p:tav>
                                      </p:tavLst>
                                    </p:anim>
                                    <p:set>
                                      <p:cBhvr>
                                        <p:cTn id="217" dur="1" fill="hold">
                                          <p:stCondLst>
                                            <p:cond delay="2999"/>
                                          </p:stCondLst>
                                        </p:cTn>
                                        <p:tgtEl>
                                          <p:spTgt spid="3"/>
                                        </p:tgtEl>
                                        <p:attrNameLst>
                                          <p:attrName>style.visibility</p:attrName>
                                        </p:attrNameLst>
                                      </p:cBhvr>
                                      <p:to>
                                        <p:strVal val="hidden"/>
                                      </p:to>
                                    </p:set>
                                  </p:childTnLst>
                                </p:cTn>
                              </p:par>
                              <p:par>
                                <p:cTn id="218" presetID="2" presetClass="exit" presetSubtype="8" fill="hold" nodeType="withEffect">
                                  <p:stCondLst>
                                    <p:cond delay="0"/>
                                  </p:stCondLst>
                                  <p:childTnLst>
                                    <p:anim calcmode="lin" valueType="num">
                                      <p:cBhvr additive="base">
                                        <p:cTn id="219" dur="3000"/>
                                        <p:tgtEl>
                                          <p:spTgt spid="5"/>
                                        </p:tgtEl>
                                        <p:attrNameLst>
                                          <p:attrName>ppt_x</p:attrName>
                                        </p:attrNameLst>
                                      </p:cBhvr>
                                      <p:tavLst>
                                        <p:tav tm="0">
                                          <p:val>
                                            <p:strVal val="ppt_x"/>
                                          </p:val>
                                        </p:tav>
                                        <p:tav tm="100000">
                                          <p:val>
                                            <p:strVal val="0-ppt_w/2"/>
                                          </p:val>
                                        </p:tav>
                                      </p:tavLst>
                                    </p:anim>
                                    <p:anim calcmode="lin" valueType="num">
                                      <p:cBhvr additive="base">
                                        <p:cTn id="220" dur="3000"/>
                                        <p:tgtEl>
                                          <p:spTgt spid="5"/>
                                        </p:tgtEl>
                                        <p:attrNameLst>
                                          <p:attrName>ppt_y</p:attrName>
                                        </p:attrNameLst>
                                      </p:cBhvr>
                                      <p:tavLst>
                                        <p:tav tm="0">
                                          <p:val>
                                            <p:strVal val="ppt_y"/>
                                          </p:val>
                                        </p:tav>
                                        <p:tav tm="100000">
                                          <p:val>
                                            <p:strVal val="ppt_y"/>
                                          </p:val>
                                        </p:tav>
                                      </p:tavLst>
                                    </p:anim>
                                    <p:set>
                                      <p:cBhvr>
                                        <p:cTn id="221" dur="1" fill="hold">
                                          <p:stCondLst>
                                            <p:cond delay="2999"/>
                                          </p:stCondLst>
                                        </p:cTn>
                                        <p:tgtEl>
                                          <p:spTgt spid="5"/>
                                        </p:tgtEl>
                                        <p:attrNameLst>
                                          <p:attrName>style.visibility</p:attrName>
                                        </p:attrNameLst>
                                      </p:cBhvr>
                                      <p:to>
                                        <p:strVal val="hidden"/>
                                      </p:to>
                                    </p:set>
                                  </p:childTnLst>
                                </p:cTn>
                              </p:par>
                              <p:par>
                                <p:cTn id="222" presetID="2" presetClass="exit" presetSubtype="8" fill="hold" nodeType="withEffect">
                                  <p:stCondLst>
                                    <p:cond delay="0"/>
                                  </p:stCondLst>
                                  <p:childTnLst>
                                    <p:anim calcmode="lin" valueType="num">
                                      <p:cBhvr additive="base">
                                        <p:cTn id="223" dur="3000"/>
                                        <p:tgtEl>
                                          <p:spTgt spid="7"/>
                                        </p:tgtEl>
                                        <p:attrNameLst>
                                          <p:attrName>ppt_x</p:attrName>
                                        </p:attrNameLst>
                                      </p:cBhvr>
                                      <p:tavLst>
                                        <p:tav tm="0">
                                          <p:val>
                                            <p:strVal val="ppt_x"/>
                                          </p:val>
                                        </p:tav>
                                        <p:tav tm="100000">
                                          <p:val>
                                            <p:strVal val="0-ppt_w/2"/>
                                          </p:val>
                                        </p:tav>
                                      </p:tavLst>
                                    </p:anim>
                                    <p:anim calcmode="lin" valueType="num">
                                      <p:cBhvr additive="base">
                                        <p:cTn id="224" dur="3000"/>
                                        <p:tgtEl>
                                          <p:spTgt spid="7"/>
                                        </p:tgtEl>
                                        <p:attrNameLst>
                                          <p:attrName>ppt_y</p:attrName>
                                        </p:attrNameLst>
                                      </p:cBhvr>
                                      <p:tavLst>
                                        <p:tav tm="0">
                                          <p:val>
                                            <p:strVal val="ppt_y"/>
                                          </p:val>
                                        </p:tav>
                                        <p:tav tm="100000">
                                          <p:val>
                                            <p:strVal val="ppt_y"/>
                                          </p:val>
                                        </p:tav>
                                      </p:tavLst>
                                    </p:anim>
                                    <p:set>
                                      <p:cBhvr>
                                        <p:cTn id="225" dur="1" fill="hold">
                                          <p:stCondLst>
                                            <p:cond delay="2999"/>
                                          </p:stCondLst>
                                        </p:cTn>
                                        <p:tgtEl>
                                          <p:spTgt spid="7"/>
                                        </p:tgtEl>
                                        <p:attrNameLst>
                                          <p:attrName>style.visibility</p:attrName>
                                        </p:attrNameLst>
                                      </p:cBhvr>
                                      <p:to>
                                        <p:strVal val="hidden"/>
                                      </p:to>
                                    </p:set>
                                  </p:childTnLst>
                                </p:cTn>
                              </p:par>
                              <p:par>
                                <p:cTn id="226" presetID="2" presetClass="exit" presetSubtype="8" fill="hold" nodeType="withEffect">
                                  <p:stCondLst>
                                    <p:cond delay="0"/>
                                  </p:stCondLst>
                                  <p:childTnLst>
                                    <p:anim calcmode="lin" valueType="num">
                                      <p:cBhvr additive="base">
                                        <p:cTn id="227" dur="3000"/>
                                        <p:tgtEl>
                                          <p:spTgt spid="9"/>
                                        </p:tgtEl>
                                        <p:attrNameLst>
                                          <p:attrName>ppt_x</p:attrName>
                                        </p:attrNameLst>
                                      </p:cBhvr>
                                      <p:tavLst>
                                        <p:tav tm="0">
                                          <p:val>
                                            <p:strVal val="ppt_x"/>
                                          </p:val>
                                        </p:tav>
                                        <p:tav tm="100000">
                                          <p:val>
                                            <p:strVal val="0-ppt_w/2"/>
                                          </p:val>
                                        </p:tav>
                                      </p:tavLst>
                                    </p:anim>
                                    <p:anim calcmode="lin" valueType="num">
                                      <p:cBhvr additive="base">
                                        <p:cTn id="228" dur="3000"/>
                                        <p:tgtEl>
                                          <p:spTgt spid="9"/>
                                        </p:tgtEl>
                                        <p:attrNameLst>
                                          <p:attrName>ppt_y</p:attrName>
                                        </p:attrNameLst>
                                      </p:cBhvr>
                                      <p:tavLst>
                                        <p:tav tm="0">
                                          <p:val>
                                            <p:strVal val="ppt_y"/>
                                          </p:val>
                                        </p:tav>
                                        <p:tav tm="100000">
                                          <p:val>
                                            <p:strVal val="ppt_y"/>
                                          </p:val>
                                        </p:tav>
                                      </p:tavLst>
                                    </p:anim>
                                    <p:set>
                                      <p:cBhvr>
                                        <p:cTn id="229" dur="1" fill="hold">
                                          <p:stCondLst>
                                            <p:cond delay="2999"/>
                                          </p:stCondLst>
                                        </p:cTn>
                                        <p:tgtEl>
                                          <p:spTgt spid="9"/>
                                        </p:tgtEl>
                                        <p:attrNameLst>
                                          <p:attrName>style.visibility</p:attrName>
                                        </p:attrNameLst>
                                      </p:cBhvr>
                                      <p:to>
                                        <p:strVal val="hidden"/>
                                      </p:to>
                                    </p:set>
                                  </p:childTnLst>
                                </p:cTn>
                              </p:par>
                              <p:par>
                                <p:cTn id="230" presetID="2" presetClass="exit" presetSubtype="8" fill="hold" nodeType="withEffect">
                                  <p:stCondLst>
                                    <p:cond delay="0"/>
                                  </p:stCondLst>
                                  <p:childTnLst>
                                    <p:anim calcmode="lin" valueType="num">
                                      <p:cBhvr additive="base">
                                        <p:cTn id="231" dur="3000"/>
                                        <p:tgtEl>
                                          <p:spTgt spid="11"/>
                                        </p:tgtEl>
                                        <p:attrNameLst>
                                          <p:attrName>ppt_x</p:attrName>
                                        </p:attrNameLst>
                                      </p:cBhvr>
                                      <p:tavLst>
                                        <p:tav tm="0">
                                          <p:val>
                                            <p:strVal val="ppt_x"/>
                                          </p:val>
                                        </p:tav>
                                        <p:tav tm="100000">
                                          <p:val>
                                            <p:strVal val="0-ppt_w/2"/>
                                          </p:val>
                                        </p:tav>
                                      </p:tavLst>
                                    </p:anim>
                                    <p:anim calcmode="lin" valueType="num">
                                      <p:cBhvr additive="base">
                                        <p:cTn id="232" dur="3000"/>
                                        <p:tgtEl>
                                          <p:spTgt spid="11"/>
                                        </p:tgtEl>
                                        <p:attrNameLst>
                                          <p:attrName>ppt_y</p:attrName>
                                        </p:attrNameLst>
                                      </p:cBhvr>
                                      <p:tavLst>
                                        <p:tav tm="0">
                                          <p:val>
                                            <p:strVal val="ppt_y"/>
                                          </p:val>
                                        </p:tav>
                                        <p:tav tm="100000">
                                          <p:val>
                                            <p:strVal val="ppt_y"/>
                                          </p:val>
                                        </p:tav>
                                      </p:tavLst>
                                    </p:anim>
                                    <p:set>
                                      <p:cBhvr>
                                        <p:cTn id="233" dur="1" fill="hold">
                                          <p:stCondLst>
                                            <p:cond delay="2999"/>
                                          </p:stCondLst>
                                        </p:cTn>
                                        <p:tgtEl>
                                          <p:spTgt spid="11"/>
                                        </p:tgtEl>
                                        <p:attrNameLst>
                                          <p:attrName>style.visibility</p:attrName>
                                        </p:attrNameLst>
                                      </p:cBhvr>
                                      <p:to>
                                        <p:strVal val="hidden"/>
                                      </p:to>
                                    </p:set>
                                  </p:childTnLst>
                                </p:cTn>
                              </p:par>
                              <p:par>
                                <p:cTn id="234" presetID="2" presetClass="exit" presetSubtype="8" fill="hold" nodeType="withEffect">
                                  <p:stCondLst>
                                    <p:cond delay="0"/>
                                  </p:stCondLst>
                                  <p:childTnLst>
                                    <p:anim calcmode="lin" valueType="num">
                                      <p:cBhvr additive="base">
                                        <p:cTn id="235" dur="3000"/>
                                        <p:tgtEl>
                                          <p:spTgt spid="13"/>
                                        </p:tgtEl>
                                        <p:attrNameLst>
                                          <p:attrName>ppt_x</p:attrName>
                                        </p:attrNameLst>
                                      </p:cBhvr>
                                      <p:tavLst>
                                        <p:tav tm="0">
                                          <p:val>
                                            <p:strVal val="ppt_x"/>
                                          </p:val>
                                        </p:tav>
                                        <p:tav tm="100000">
                                          <p:val>
                                            <p:strVal val="0-ppt_w/2"/>
                                          </p:val>
                                        </p:tav>
                                      </p:tavLst>
                                    </p:anim>
                                    <p:anim calcmode="lin" valueType="num">
                                      <p:cBhvr additive="base">
                                        <p:cTn id="236" dur="3000"/>
                                        <p:tgtEl>
                                          <p:spTgt spid="13"/>
                                        </p:tgtEl>
                                        <p:attrNameLst>
                                          <p:attrName>ppt_y</p:attrName>
                                        </p:attrNameLst>
                                      </p:cBhvr>
                                      <p:tavLst>
                                        <p:tav tm="0">
                                          <p:val>
                                            <p:strVal val="ppt_y"/>
                                          </p:val>
                                        </p:tav>
                                        <p:tav tm="100000">
                                          <p:val>
                                            <p:strVal val="ppt_y"/>
                                          </p:val>
                                        </p:tav>
                                      </p:tavLst>
                                    </p:anim>
                                    <p:set>
                                      <p:cBhvr>
                                        <p:cTn id="237" dur="1" fill="hold">
                                          <p:stCondLst>
                                            <p:cond delay="2999"/>
                                          </p:stCondLst>
                                        </p:cTn>
                                        <p:tgtEl>
                                          <p:spTgt spid="13"/>
                                        </p:tgtEl>
                                        <p:attrNameLst>
                                          <p:attrName>style.visibility</p:attrName>
                                        </p:attrNameLst>
                                      </p:cBhvr>
                                      <p:to>
                                        <p:strVal val="hidden"/>
                                      </p:to>
                                    </p:set>
                                  </p:childTnLst>
                                </p:cTn>
                              </p:par>
                              <p:par>
                                <p:cTn id="238" presetID="2" presetClass="exit" presetSubtype="8" fill="hold" nodeType="withEffect">
                                  <p:stCondLst>
                                    <p:cond delay="0"/>
                                  </p:stCondLst>
                                  <p:childTnLst>
                                    <p:anim calcmode="lin" valueType="num">
                                      <p:cBhvr additive="base">
                                        <p:cTn id="239" dur="3000"/>
                                        <p:tgtEl>
                                          <p:spTgt spid="15"/>
                                        </p:tgtEl>
                                        <p:attrNameLst>
                                          <p:attrName>ppt_x</p:attrName>
                                        </p:attrNameLst>
                                      </p:cBhvr>
                                      <p:tavLst>
                                        <p:tav tm="0">
                                          <p:val>
                                            <p:strVal val="ppt_x"/>
                                          </p:val>
                                        </p:tav>
                                        <p:tav tm="100000">
                                          <p:val>
                                            <p:strVal val="0-ppt_w/2"/>
                                          </p:val>
                                        </p:tav>
                                      </p:tavLst>
                                    </p:anim>
                                    <p:anim calcmode="lin" valueType="num">
                                      <p:cBhvr additive="base">
                                        <p:cTn id="240" dur="3000"/>
                                        <p:tgtEl>
                                          <p:spTgt spid="15"/>
                                        </p:tgtEl>
                                        <p:attrNameLst>
                                          <p:attrName>ppt_y</p:attrName>
                                        </p:attrNameLst>
                                      </p:cBhvr>
                                      <p:tavLst>
                                        <p:tav tm="0">
                                          <p:val>
                                            <p:strVal val="ppt_y"/>
                                          </p:val>
                                        </p:tav>
                                        <p:tav tm="100000">
                                          <p:val>
                                            <p:strVal val="ppt_y"/>
                                          </p:val>
                                        </p:tav>
                                      </p:tavLst>
                                    </p:anim>
                                    <p:set>
                                      <p:cBhvr>
                                        <p:cTn id="241" dur="1" fill="hold">
                                          <p:stCondLst>
                                            <p:cond delay="2999"/>
                                          </p:stCondLst>
                                        </p:cTn>
                                        <p:tgtEl>
                                          <p:spTgt spid="15"/>
                                        </p:tgtEl>
                                        <p:attrNameLst>
                                          <p:attrName>style.visibility</p:attrName>
                                        </p:attrNameLst>
                                      </p:cBhvr>
                                      <p:to>
                                        <p:strVal val="hidden"/>
                                      </p:to>
                                    </p:set>
                                  </p:childTnLst>
                                </p:cTn>
                              </p:par>
                              <p:par>
                                <p:cTn id="242" presetID="2" presetClass="exit" presetSubtype="8" fill="hold" nodeType="withEffect">
                                  <p:stCondLst>
                                    <p:cond delay="0"/>
                                  </p:stCondLst>
                                  <p:childTnLst>
                                    <p:anim calcmode="lin" valueType="num">
                                      <p:cBhvr additive="base">
                                        <p:cTn id="243" dur="3000"/>
                                        <p:tgtEl>
                                          <p:spTgt spid="17"/>
                                        </p:tgtEl>
                                        <p:attrNameLst>
                                          <p:attrName>ppt_x</p:attrName>
                                        </p:attrNameLst>
                                      </p:cBhvr>
                                      <p:tavLst>
                                        <p:tav tm="0">
                                          <p:val>
                                            <p:strVal val="ppt_x"/>
                                          </p:val>
                                        </p:tav>
                                        <p:tav tm="100000">
                                          <p:val>
                                            <p:strVal val="0-ppt_w/2"/>
                                          </p:val>
                                        </p:tav>
                                      </p:tavLst>
                                    </p:anim>
                                    <p:anim calcmode="lin" valueType="num">
                                      <p:cBhvr additive="base">
                                        <p:cTn id="244" dur="3000"/>
                                        <p:tgtEl>
                                          <p:spTgt spid="17"/>
                                        </p:tgtEl>
                                        <p:attrNameLst>
                                          <p:attrName>ppt_y</p:attrName>
                                        </p:attrNameLst>
                                      </p:cBhvr>
                                      <p:tavLst>
                                        <p:tav tm="0">
                                          <p:val>
                                            <p:strVal val="ppt_y"/>
                                          </p:val>
                                        </p:tav>
                                        <p:tav tm="100000">
                                          <p:val>
                                            <p:strVal val="ppt_y"/>
                                          </p:val>
                                        </p:tav>
                                      </p:tavLst>
                                    </p:anim>
                                    <p:set>
                                      <p:cBhvr>
                                        <p:cTn id="245" dur="1" fill="hold">
                                          <p:stCondLst>
                                            <p:cond delay="2999"/>
                                          </p:stCondLst>
                                        </p:cTn>
                                        <p:tgtEl>
                                          <p:spTgt spid="17"/>
                                        </p:tgtEl>
                                        <p:attrNameLst>
                                          <p:attrName>style.visibility</p:attrName>
                                        </p:attrNameLst>
                                      </p:cBhvr>
                                      <p:to>
                                        <p:strVal val="hidden"/>
                                      </p:to>
                                    </p:set>
                                  </p:childTnLst>
                                </p:cTn>
                              </p:par>
                              <p:par>
                                <p:cTn id="246" presetID="19" presetClass="exit" presetSubtype="5" fill="hold" nodeType="withEffect">
                                  <p:stCondLst>
                                    <p:cond delay="0"/>
                                  </p:stCondLst>
                                  <p:childTnLst>
                                    <p:anim calcmode="lin" valueType="num">
                                      <p:cBhvr>
                                        <p:cTn id="247" dur="3000"/>
                                        <p:tgtEl>
                                          <p:spTgt spid="3"/>
                                        </p:tgtEl>
                                        <p:attrNameLst>
                                          <p:attrName>ppt_w</p:attrName>
                                        </p:attrNameLst>
                                      </p:cBhvr>
                                      <p:tavLst>
                                        <p:tav tm="0">
                                          <p:val>
                                            <p:strVal val="ppt_w"/>
                                          </p:val>
                                        </p:tav>
                                        <p:tav tm="100000">
                                          <p:val>
                                            <p:strVal val="ppt_w"/>
                                          </p:val>
                                        </p:tav>
                                      </p:tavLst>
                                    </p:anim>
                                    <p:anim calcmode="lin" valueType="num">
                                      <p:cBhvr>
                                        <p:cTn id="248"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9" dur="1" fill="hold">
                                          <p:stCondLst>
                                            <p:cond delay="2999"/>
                                          </p:stCondLst>
                                        </p:cTn>
                                        <p:tgtEl>
                                          <p:spTgt spid="3"/>
                                        </p:tgtEl>
                                        <p:attrNameLst>
                                          <p:attrName>style.visibility</p:attrName>
                                        </p:attrNameLst>
                                      </p:cBhvr>
                                      <p:to>
                                        <p:strVal val="hidden"/>
                                      </p:to>
                                    </p:set>
                                  </p:childTnLst>
                                </p:cTn>
                              </p:par>
                              <p:par>
                                <p:cTn id="250" presetID="19" presetClass="exit" presetSubtype="5" fill="hold" nodeType="withEffect">
                                  <p:stCondLst>
                                    <p:cond delay="0"/>
                                  </p:stCondLst>
                                  <p:childTnLst>
                                    <p:anim calcmode="lin" valueType="num">
                                      <p:cBhvr>
                                        <p:cTn id="251" dur="3000"/>
                                        <p:tgtEl>
                                          <p:spTgt spid="4"/>
                                        </p:tgtEl>
                                        <p:attrNameLst>
                                          <p:attrName>ppt_w</p:attrName>
                                        </p:attrNameLst>
                                      </p:cBhvr>
                                      <p:tavLst>
                                        <p:tav tm="0">
                                          <p:val>
                                            <p:strVal val="ppt_w"/>
                                          </p:val>
                                        </p:tav>
                                        <p:tav tm="100000">
                                          <p:val>
                                            <p:strVal val="ppt_w"/>
                                          </p:val>
                                        </p:tav>
                                      </p:tavLst>
                                    </p:anim>
                                    <p:anim calcmode="lin" valueType="num">
                                      <p:cBhvr>
                                        <p:cTn id="252"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3" dur="1" fill="hold">
                                          <p:stCondLst>
                                            <p:cond delay="2999"/>
                                          </p:stCondLst>
                                        </p:cTn>
                                        <p:tgtEl>
                                          <p:spTgt spid="4"/>
                                        </p:tgtEl>
                                        <p:attrNameLst>
                                          <p:attrName>style.visibility</p:attrName>
                                        </p:attrNameLst>
                                      </p:cBhvr>
                                      <p:to>
                                        <p:strVal val="hidden"/>
                                      </p:to>
                                    </p:set>
                                  </p:childTnLst>
                                </p:cTn>
                              </p:par>
                              <p:par>
                                <p:cTn id="254" presetID="19" presetClass="exit" presetSubtype="5" fill="hold" nodeType="withEffect">
                                  <p:stCondLst>
                                    <p:cond delay="0"/>
                                  </p:stCondLst>
                                  <p:childTnLst>
                                    <p:anim calcmode="lin" valueType="num">
                                      <p:cBhvr>
                                        <p:cTn id="255" dur="3000"/>
                                        <p:tgtEl>
                                          <p:spTgt spid="5"/>
                                        </p:tgtEl>
                                        <p:attrNameLst>
                                          <p:attrName>ppt_w</p:attrName>
                                        </p:attrNameLst>
                                      </p:cBhvr>
                                      <p:tavLst>
                                        <p:tav tm="0">
                                          <p:val>
                                            <p:strVal val="ppt_w"/>
                                          </p:val>
                                        </p:tav>
                                        <p:tav tm="100000">
                                          <p:val>
                                            <p:strVal val="ppt_w"/>
                                          </p:val>
                                        </p:tav>
                                      </p:tavLst>
                                    </p:anim>
                                    <p:anim calcmode="lin" valueType="num">
                                      <p:cBhvr>
                                        <p:cTn id="256"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7" dur="1" fill="hold">
                                          <p:stCondLst>
                                            <p:cond delay="2999"/>
                                          </p:stCondLst>
                                        </p:cTn>
                                        <p:tgtEl>
                                          <p:spTgt spid="5"/>
                                        </p:tgtEl>
                                        <p:attrNameLst>
                                          <p:attrName>style.visibility</p:attrName>
                                        </p:attrNameLst>
                                      </p:cBhvr>
                                      <p:to>
                                        <p:strVal val="hidden"/>
                                      </p:to>
                                    </p:set>
                                  </p:childTnLst>
                                </p:cTn>
                              </p:par>
                              <p:par>
                                <p:cTn id="258" presetID="19" presetClass="exit" presetSubtype="5" fill="hold" nodeType="withEffect">
                                  <p:stCondLst>
                                    <p:cond delay="0"/>
                                  </p:stCondLst>
                                  <p:childTnLst>
                                    <p:anim calcmode="lin" valueType="num">
                                      <p:cBhvr>
                                        <p:cTn id="259" dur="3000"/>
                                        <p:tgtEl>
                                          <p:spTgt spid="6"/>
                                        </p:tgtEl>
                                        <p:attrNameLst>
                                          <p:attrName>ppt_w</p:attrName>
                                        </p:attrNameLst>
                                      </p:cBhvr>
                                      <p:tavLst>
                                        <p:tav tm="0">
                                          <p:val>
                                            <p:strVal val="ppt_w"/>
                                          </p:val>
                                        </p:tav>
                                        <p:tav tm="100000">
                                          <p:val>
                                            <p:strVal val="ppt_w"/>
                                          </p:val>
                                        </p:tav>
                                      </p:tavLst>
                                    </p:anim>
                                    <p:anim calcmode="lin" valueType="num">
                                      <p:cBhvr>
                                        <p:cTn id="260"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1" dur="1" fill="hold">
                                          <p:stCondLst>
                                            <p:cond delay="2999"/>
                                          </p:stCondLst>
                                        </p:cTn>
                                        <p:tgtEl>
                                          <p:spTgt spid="6"/>
                                        </p:tgtEl>
                                        <p:attrNameLst>
                                          <p:attrName>style.visibility</p:attrName>
                                        </p:attrNameLst>
                                      </p:cBhvr>
                                      <p:to>
                                        <p:strVal val="hidden"/>
                                      </p:to>
                                    </p:set>
                                  </p:childTnLst>
                                </p:cTn>
                              </p:par>
                              <p:par>
                                <p:cTn id="262" presetID="19" presetClass="exit" presetSubtype="5" fill="hold" nodeType="withEffect">
                                  <p:stCondLst>
                                    <p:cond delay="0"/>
                                  </p:stCondLst>
                                  <p:childTnLst>
                                    <p:anim calcmode="lin" valueType="num">
                                      <p:cBhvr>
                                        <p:cTn id="263" dur="3000"/>
                                        <p:tgtEl>
                                          <p:spTgt spid="7"/>
                                        </p:tgtEl>
                                        <p:attrNameLst>
                                          <p:attrName>ppt_w</p:attrName>
                                        </p:attrNameLst>
                                      </p:cBhvr>
                                      <p:tavLst>
                                        <p:tav tm="0">
                                          <p:val>
                                            <p:strVal val="ppt_w"/>
                                          </p:val>
                                        </p:tav>
                                        <p:tav tm="100000">
                                          <p:val>
                                            <p:strVal val="ppt_w"/>
                                          </p:val>
                                        </p:tav>
                                      </p:tavLst>
                                    </p:anim>
                                    <p:anim calcmode="lin" valueType="num">
                                      <p:cBhvr>
                                        <p:cTn id="264"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5" dur="1" fill="hold">
                                          <p:stCondLst>
                                            <p:cond delay="2999"/>
                                          </p:stCondLst>
                                        </p:cTn>
                                        <p:tgtEl>
                                          <p:spTgt spid="7"/>
                                        </p:tgtEl>
                                        <p:attrNameLst>
                                          <p:attrName>style.visibility</p:attrName>
                                        </p:attrNameLst>
                                      </p:cBhvr>
                                      <p:to>
                                        <p:strVal val="hidden"/>
                                      </p:to>
                                    </p:set>
                                  </p:childTnLst>
                                </p:cTn>
                              </p:par>
                              <p:par>
                                <p:cTn id="266" presetID="19" presetClass="exit" presetSubtype="5" fill="hold" nodeType="withEffect">
                                  <p:stCondLst>
                                    <p:cond delay="0"/>
                                  </p:stCondLst>
                                  <p:childTnLst>
                                    <p:anim calcmode="lin" valueType="num">
                                      <p:cBhvr>
                                        <p:cTn id="267" dur="3000"/>
                                        <p:tgtEl>
                                          <p:spTgt spid="8"/>
                                        </p:tgtEl>
                                        <p:attrNameLst>
                                          <p:attrName>ppt_w</p:attrName>
                                        </p:attrNameLst>
                                      </p:cBhvr>
                                      <p:tavLst>
                                        <p:tav tm="0">
                                          <p:val>
                                            <p:strVal val="ppt_w"/>
                                          </p:val>
                                        </p:tav>
                                        <p:tav tm="100000">
                                          <p:val>
                                            <p:strVal val="ppt_w"/>
                                          </p:val>
                                        </p:tav>
                                      </p:tavLst>
                                    </p:anim>
                                    <p:anim calcmode="lin" valueType="num">
                                      <p:cBhvr>
                                        <p:cTn id="268"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9" dur="1" fill="hold">
                                          <p:stCondLst>
                                            <p:cond delay="2999"/>
                                          </p:stCondLst>
                                        </p:cTn>
                                        <p:tgtEl>
                                          <p:spTgt spid="8"/>
                                        </p:tgtEl>
                                        <p:attrNameLst>
                                          <p:attrName>style.visibility</p:attrName>
                                        </p:attrNameLst>
                                      </p:cBhvr>
                                      <p:to>
                                        <p:strVal val="hidden"/>
                                      </p:to>
                                    </p:set>
                                  </p:childTnLst>
                                </p:cTn>
                              </p:par>
                              <p:par>
                                <p:cTn id="270" presetID="19" presetClass="exit" presetSubtype="5" fill="hold" nodeType="withEffect">
                                  <p:stCondLst>
                                    <p:cond delay="0"/>
                                  </p:stCondLst>
                                  <p:childTnLst>
                                    <p:anim calcmode="lin" valueType="num">
                                      <p:cBhvr>
                                        <p:cTn id="271" dur="3000"/>
                                        <p:tgtEl>
                                          <p:spTgt spid="9"/>
                                        </p:tgtEl>
                                        <p:attrNameLst>
                                          <p:attrName>ppt_w</p:attrName>
                                        </p:attrNameLst>
                                      </p:cBhvr>
                                      <p:tavLst>
                                        <p:tav tm="0">
                                          <p:val>
                                            <p:strVal val="ppt_w"/>
                                          </p:val>
                                        </p:tav>
                                        <p:tav tm="100000">
                                          <p:val>
                                            <p:strVal val="ppt_w"/>
                                          </p:val>
                                        </p:tav>
                                      </p:tavLst>
                                    </p:anim>
                                    <p:anim calcmode="lin" valueType="num">
                                      <p:cBhvr>
                                        <p:cTn id="272"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3" dur="1" fill="hold">
                                          <p:stCondLst>
                                            <p:cond delay="2999"/>
                                          </p:stCondLst>
                                        </p:cTn>
                                        <p:tgtEl>
                                          <p:spTgt spid="9"/>
                                        </p:tgtEl>
                                        <p:attrNameLst>
                                          <p:attrName>style.visibility</p:attrName>
                                        </p:attrNameLst>
                                      </p:cBhvr>
                                      <p:to>
                                        <p:strVal val="hidden"/>
                                      </p:to>
                                    </p:set>
                                  </p:childTnLst>
                                </p:cTn>
                              </p:par>
                              <p:par>
                                <p:cTn id="274" presetID="19" presetClass="exit" presetSubtype="5" fill="hold" nodeType="withEffect">
                                  <p:stCondLst>
                                    <p:cond delay="0"/>
                                  </p:stCondLst>
                                  <p:childTnLst>
                                    <p:anim calcmode="lin" valueType="num">
                                      <p:cBhvr>
                                        <p:cTn id="275" dur="3000"/>
                                        <p:tgtEl>
                                          <p:spTgt spid="10"/>
                                        </p:tgtEl>
                                        <p:attrNameLst>
                                          <p:attrName>ppt_w</p:attrName>
                                        </p:attrNameLst>
                                      </p:cBhvr>
                                      <p:tavLst>
                                        <p:tav tm="0">
                                          <p:val>
                                            <p:strVal val="ppt_w"/>
                                          </p:val>
                                        </p:tav>
                                        <p:tav tm="100000">
                                          <p:val>
                                            <p:strVal val="ppt_w"/>
                                          </p:val>
                                        </p:tav>
                                      </p:tavLst>
                                    </p:anim>
                                    <p:anim calcmode="lin" valueType="num">
                                      <p:cBhvr>
                                        <p:cTn id="276"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7" dur="1" fill="hold">
                                          <p:stCondLst>
                                            <p:cond delay="2999"/>
                                          </p:stCondLst>
                                        </p:cTn>
                                        <p:tgtEl>
                                          <p:spTgt spid="10"/>
                                        </p:tgtEl>
                                        <p:attrNameLst>
                                          <p:attrName>style.visibility</p:attrName>
                                        </p:attrNameLst>
                                      </p:cBhvr>
                                      <p:to>
                                        <p:strVal val="hidden"/>
                                      </p:to>
                                    </p:set>
                                  </p:childTnLst>
                                </p:cTn>
                              </p:par>
                              <p:par>
                                <p:cTn id="278" presetID="19" presetClass="exit" presetSubtype="5" fill="hold" nodeType="withEffect">
                                  <p:stCondLst>
                                    <p:cond delay="0"/>
                                  </p:stCondLst>
                                  <p:childTnLst>
                                    <p:anim calcmode="lin" valueType="num">
                                      <p:cBhvr>
                                        <p:cTn id="279" dur="3000"/>
                                        <p:tgtEl>
                                          <p:spTgt spid="11"/>
                                        </p:tgtEl>
                                        <p:attrNameLst>
                                          <p:attrName>ppt_w</p:attrName>
                                        </p:attrNameLst>
                                      </p:cBhvr>
                                      <p:tavLst>
                                        <p:tav tm="0">
                                          <p:val>
                                            <p:strVal val="ppt_w"/>
                                          </p:val>
                                        </p:tav>
                                        <p:tav tm="100000">
                                          <p:val>
                                            <p:strVal val="ppt_w"/>
                                          </p:val>
                                        </p:tav>
                                      </p:tavLst>
                                    </p:anim>
                                    <p:anim calcmode="lin" valueType="num">
                                      <p:cBhvr>
                                        <p:cTn id="280"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1" dur="1" fill="hold">
                                          <p:stCondLst>
                                            <p:cond delay="2999"/>
                                          </p:stCondLst>
                                        </p:cTn>
                                        <p:tgtEl>
                                          <p:spTgt spid="11"/>
                                        </p:tgtEl>
                                        <p:attrNameLst>
                                          <p:attrName>style.visibility</p:attrName>
                                        </p:attrNameLst>
                                      </p:cBhvr>
                                      <p:to>
                                        <p:strVal val="hidden"/>
                                      </p:to>
                                    </p:set>
                                  </p:childTnLst>
                                </p:cTn>
                              </p:par>
                              <p:par>
                                <p:cTn id="282" presetID="19" presetClass="exit" presetSubtype="5" fill="hold" nodeType="withEffect">
                                  <p:stCondLst>
                                    <p:cond delay="0"/>
                                  </p:stCondLst>
                                  <p:childTnLst>
                                    <p:anim calcmode="lin" valueType="num">
                                      <p:cBhvr>
                                        <p:cTn id="283" dur="3000"/>
                                        <p:tgtEl>
                                          <p:spTgt spid="12"/>
                                        </p:tgtEl>
                                        <p:attrNameLst>
                                          <p:attrName>ppt_w</p:attrName>
                                        </p:attrNameLst>
                                      </p:cBhvr>
                                      <p:tavLst>
                                        <p:tav tm="0">
                                          <p:val>
                                            <p:strVal val="ppt_w"/>
                                          </p:val>
                                        </p:tav>
                                        <p:tav tm="100000">
                                          <p:val>
                                            <p:strVal val="ppt_w"/>
                                          </p:val>
                                        </p:tav>
                                      </p:tavLst>
                                    </p:anim>
                                    <p:anim calcmode="lin" valueType="num">
                                      <p:cBhvr>
                                        <p:cTn id="284"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5" dur="1" fill="hold">
                                          <p:stCondLst>
                                            <p:cond delay="2999"/>
                                          </p:stCondLst>
                                        </p:cTn>
                                        <p:tgtEl>
                                          <p:spTgt spid="12"/>
                                        </p:tgtEl>
                                        <p:attrNameLst>
                                          <p:attrName>style.visibility</p:attrName>
                                        </p:attrNameLst>
                                      </p:cBhvr>
                                      <p:to>
                                        <p:strVal val="hidden"/>
                                      </p:to>
                                    </p:set>
                                  </p:childTnLst>
                                </p:cTn>
                              </p:par>
                              <p:par>
                                <p:cTn id="286" presetID="19" presetClass="exit" presetSubtype="5" fill="hold" nodeType="withEffect">
                                  <p:stCondLst>
                                    <p:cond delay="0"/>
                                  </p:stCondLst>
                                  <p:childTnLst>
                                    <p:anim calcmode="lin" valueType="num">
                                      <p:cBhvr>
                                        <p:cTn id="287" dur="3000"/>
                                        <p:tgtEl>
                                          <p:spTgt spid="13"/>
                                        </p:tgtEl>
                                        <p:attrNameLst>
                                          <p:attrName>ppt_w</p:attrName>
                                        </p:attrNameLst>
                                      </p:cBhvr>
                                      <p:tavLst>
                                        <p:tav tm="0">
                                          <p:val>
                                            <p:strVal val="ppt_w"/>
                                          </p:val>
                                        </p:tav>
                                        <p:tav tm="100000">
                                          <p:val>
                                            <p:strVal val="ppt_w"/>
                                          </p:val>
                                        </p:tav>
                                      </p:tavLst>
                                    </p:anim>
                                    <p:anim calcmode="lin" valueType="num">
                                      <p:cBhvr>
                                        <p:cTn id="288"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9" dur="1" fill="hold">
                                          <p:stCondLst>
                                            <p:cond delay="2999"/>
                                          </p:stCondLst>
                                        </p:cTn>
                                        <p:tgtEl>
                                          <p:spTgt spid="13"/>
                                        </p:tgtEl>
                                        <p:attrNameLst>
                                          <p:attrName>style.visibility</p:attrName>
                                        </p:attrNameLst>
                                      </p:cBhvr>
                                      <p:to>
                                        <p:strVal val="hidden"/>
                                      </p:to>
                                    </p:set>
                                  </p:childTnLst>
                                </p:cTn>
                              </p:par>
                              <p:par>
                                <p:cTn id="290" presetID="19" presetClass="exit" presetSubtype="5" fill="hold" nodeType="withEffect">
                                  <p:stCondLst>
                                    <p:cond delay="0"/>
                                  </p:stCondLst>
                                  <p:childTnLst>
                                    <p:anim calcmode="lin" valueType="num">
                                      <p:cBhvr>
                                        <p:cTn id="291" dur="3000"/>
                                        <p:tgtEl>
                                          <p:spTgt spid="14"/>
                                        </p:tgtEl>
                                        <p:attrNameLst>
                                          <p:attrName>ppt_w</p:attrName>
                                        </p:attrNameLst>
                                      </p:cBhvr>
                                      <p:tavLst>
                                        <p:tav tm="0">
                                          <p:val>
                                            <p:strVal val="ppt_w"/>
                                          </p:val>
                                        </p:tav>
                                        <p:tav tm="100000">
                                          <p:val>
                                            <p:strVal val="ppt_w"/>
                                          </p:val>
                                        </p:tav>
                                      </p:tavLst>
                                    </p:anim>
                                    <p:anim calcmode="lin" valueType="num">
                                      <p:cBhvr>
                                        <p:cTn id="292"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3" dur="1" fill="hold">
                                          <p:stCondLst>
                                            <p:cond delay="2999"/>
                                          </p:stCondLst>
                                        </p:cTn>
                                        <p:tgtEl>
                                          <p:spTgt spid="14"/>
                                        </p:tgtEl>
                                        <p:attrNameLst>
                                          <p:attrName>style.visibility</p:attrName>
                                        </p:attrNameLst>
                                      </p:cBhvr>
                                      <p:to>
                                        <p:strVal val="hidden"/>
                                      </p:to>
                                    </p:set>
                                  </p:childTnLst>
                                </p:cTn>
                              </p:par>
                              <p:par>
                                <p:cTn id="294" presetID="19" presetClass="exit" presetSubtype="5" fill="hold" nodeType="withEffect">
                                  <p:stCondLst>
                                    <p:cond delay="0"/>
                                  </p:stCondLst>
                                  <p:childTnLst>
                                    <p:anim calcmode="lin" valueType="num">
                                      <p:cBhvr>
                                        <p:cTn id="295" dur="3000"/>
                                        <p:tgtEl>
                                          <p:spTgt spid="15"/>
                                        </p:tgtEl>
                                        <p:attrNameLst>
                                          <p:attrName>ppt_w</p:attrName>
                                        </p:attrNameLst>
                                      </p:cBhvr>
                                      <p:tavLst>
                                        <p:tav tm="0">
                                          <p:val>
                                            <p:strVal val="ppt_w"/>
                                          </p:val>
                                        </p:tav>
                                        <p:tav tm="100000">
                                          <p:val>
                                            <p:strVal val="ppt_w"/>
                                          </p:val>
                                        </p:tav>
                                      </p:tavLst>
                                    </p:anim>
                                    <p:anim calcmode="lin" valueType="num">
                                      <p:cBhvr>
                                        <p:cTn id="296"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7" dur="1" fill="hold">
                                          <p:stCondLst>
                                            <p:cond delay="2999"/>
                                          </p:stCondLst>
                                        </p:cTn>
                                        <p:tgtEl>
                                          <p:spTgt spid="15"/>
                                        </p:tgtEl>
                                        <p:attrNameLst>
                                          <p:attrName>style.visibility</p:attrName>
                                        </p:attrNameLst>
                                      </p:cBhvr>
                                      <p:to>
                                        <p:strVal val="hidden"/>
                                      </p:to>
                                    </p:set>
                                  </p:childTnLst>
                                </p:cTn>
                              </p:par>
                              <p:par>
                                <p:cTn id="298" presetID="19" presetClass="exit" presetSubtype="5" fill="hold" nodeType="withEffect">
                                  <p:stCondLst>
                                    <p:cond delay="0"/>
                                  </p:stCondLst>
                                  <p:childTnLst>
                                    <p:anim calcmode="lin" valueType="num">
                                      <p:cBhvr>
                                        <p:cTn id="299" dur="3000"/>
                                        <p:tgtEl>
                                          <p:spTgt spid="16"/>
                                        </p:tgtEl>
                                        <p:attrNameLst>
                                          <p:attrName>ppt_w</p:attrName>
                                        </p:attrNameLst>
                                      </p:cBhvr>
                                      <p:tavLst>
                                        <p:tav tm="0">
                                          <p:val>
                                            <p:strVal val="ppt_w"/>
                                          </p:val>
                                        </p:tav>
                                        <p:tav tm="100000">
                                          <p:val>
                                            <p:strVal val="ppt_w"/>
                                          </p:val>
                                        </p:tav>
                                      </p:tavLst>
                                    </p:anim>
                                    <p:anim calcmode="lin" valueType="num">
                                      <p:cBhvr>
                                        <p:cTn id="300"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1" dur="1" fill="hold">
                                          <p:stCondLst>
                                            <p:cond delay="2999"/>
                                          </p:stCondLst>
                                        </p:cTn>
                                        <p:tgtEl>
                                          <p:spTgt spid="16"/>
                                        </p:tgtEl>
                                        <p:attrNameLst>
                                          <p:attrName>style.visibility</p:attrName>
                                        </p:attrNameLst>
                                      </p:cBhvr>
                                      <p:to>
                                        <p:strVal val="hidden"/>
                                      </p:to>
                                    </p:set>
                                  </p:childTnLst>
                                </p:cTn>
                              </p:par>
                              <p:par>
                                <p:cTn id="302" presetID="19" presetClass="exit" presetSubtype="5" fill="hold" nodeType="withEffect">
                                  <p:stCondLst>
                                    <p:cond delay="0"/>
                                  </p:stCondLst>
                                  <p:childTnLst>
                                    <p:anim calcmode="lin" valueType="num">
                                      <p:cBhvr>
                                        <p:cTn id="303" dur="3000"/>
                                        <p:tgtEl>
                                          <p:spTgt spid="17"/>
                                        </p:tgtEl>
                                        <p:attrNameLst>
                                          <p:attrName>ppt_w</p:attrName>
                                        </p:attrNameLst>
                                      </p:cBhvr>
                                      <p:tavLst>
                                        <p:tav tm="0">
                                          <p:val>
                                            <p:strVal val="ppt_w"/>
                                          </p:val>
                                        </p:tav>
                                        <p:tav tm="100000">
                                          <p:val>
                                            <p:strVal val="ppt_w"/>
                                          </p:val>
                                        </p:tav>
                                      </p:tavLst>
                                    </p:anim>
                                    <p:anim calcmode="lin" valueType="num">
                                      <p:cBhvr>
                                        <p:cTn id="304"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5" dur="1" fill="hold">
                                          <p:stCondLst>
                                            <p:cond delay="2999"/>
                                          </p:stCondLst>
                                        </p:cTn>
                                        <p:tgtEl>
                                          <p:spTgt spid="17"/>
                                        </p:tgtEl>
                                        <p:attrNameLst>
                                          <p:attrName>style.visibility</p:attrName>
                                        </p:attrNameLst>
                                      </p:cBhvr>
                                      <p:to>
                                        <p:strVal val="hidden"/>
                                      </p:to>
                                    </p:set>
                                  </p:childTnLst>
                                </p:cTn>
                              </p:par>
                              <p:par>
                                <p:cTn id="306" presetID="19" presetClass="exit" presetSubtype="5" fill="hold" nodeType="withEffect">
                                  <p:stCondLst>
                                    <p:cond delay="0"/>
                                  </p:stCondLst>
                                  <p:childTnLst>
                                    <p:anim calcmode="lin" valueType="num">
                                      <p:cBhvr>
                                        <p:cTn id="307" dur="3000"/>
                                        <p:tgtEl>
                                          <p:spTgt spid="18"/>
                                        </p:tgtEl>
                                        <p:attrNameLst>
                                          <p:attrName>ppt_w</p:attrName>
                                        </p:attrNameLst>
                                      </p:cBhvr>
                                      <p:tavLst>
                                        <p:tav tm="0">
                                          <p:val>
                                            <p:strVal val="ppt_w"/>
                                          </p:val>
                                        </p:tav>
                                        <p:tav tm="100000">
                                          <p:val>
                                            <p:strVal val="ppt_w"/>
                                          </p:val>
                                        </p:tav>
                                      </p:tavLst>
                                    </p:anim>
                                    <p:anim calcmode="lin" valueType="num">
                                      <p:cBhvr>
                                        <p:cTn id="308"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9" dur="1" fill="hold">
                                          <p:stCondLst>
                                            <p:cond delay="2999"/>
                                          </p:stCondLst>
                                        </p:cTn>
                                        <p:tgtEl>
                                          <p:spTgt spid="18"/>
                                        </p:tgtEl>
                                        <p:attrNameLst>
                                          <p:attrName>style.visibility</p:attrName>
                                        </p:attrNameLst>
                                      </p:cBhvr>
                                      <p:to>
                                        <p:strVal val="hidden"/>
                                      </p:to>
                                    </p:set>
                                  </p:childTnLst>
                                </p:cTn>
                              </p:par>
                              <p:par>
                                <p:cTn id="310" presetID="23" presetClass="entr" presetSubtype="288" fill="hold" nodeType="withEffect">
                                  <p:stCondLst>
                                    <p:cond delay="0"/>
                                  </p:stCondLst>
                                  <p:childTnLst>
                                    <p:set>
                                      <p:cBhvr>
                                        <p:cTn id="311" dur="1" fill="hold">
                                          <p:stCondLst>
                                            <p:cond delay="0"/>
                                          </p:stCondLst>
                                        </p:cTn>
                                        <p:tgtEl>
                                          <p:spTgt spid="2"/>
                                        </p:tgtEl>
                                        <p:attrNameLst>
                                          <p:attrName>style.visibility</p:attrName>
                                        </p:attrNameLst>
                                      </p:cBhvr>
                                      <p:to>
                                        <p:strVal val="visible"/>
                                      </p:to>
                                    </p:set>
                                    <p:anim calcmode="lin" valueType="num">
                                      <p:cBhvr>
                                        <p:cTn id="312" dur="4000" fill="hold"/>
                                        <p:tgtEl>
                                          <p:spTgt spid="2"/>
                                        </p:tgtEl>
                                        <p:attrNameLst>
                                          <p:attrName>ppt_w</p:attrName>
                                        </p:attrNameLst>
                                      </p:cBhvr>
                                      <p:tavLst>
                                        <p:tav tm="0">
                                          <p:val>
                                            <p:strVal val="4/3*#ppt_w"/>
                                          </p:val>
                                        </p:tav>
                                        <p:tav tm="100000">
                                          <p:val>
                                            <p:strVal val="#ppt_w"/>
                                          </p:val>
                                        </p:tav>
                                      </p:tavLst>
                                    </p:anim>
                                    <p:anim calcmode="lin" valueType="num">
                                      <p:cBhvr>
                                        <p:cTn id="313" dur="4000" fill="hold"/>
                                        <p:tgtEl>
                                          <p:spTgt spid="2"/>
                                        </p:tgtEl>
                                        <p:attrNameLst>
                                          <p:attrName>ppt_h</p:attrName>
                                        </p:attrNameLst>
                                      </p:cBhvr>
                                      <p:tavLst>
                                        <p:tav tm="0">
                                          <p:val>
                                            <p:strVal val="4/3*#ppt_h"/>
                                          </p:val>
                                        </p:tav>
                                        <p:tav tm="100000">
                                          <p:val>
                                            <p:strVal val="#ppt_h"/>
                                          </p:val>
                                        </p:tav>
                                      </p:tavLst>
                                    </p:anim>
                                  </p:childTnLst>
                                </p:cTn>
                              </p:par>
                              <p:par>
                                <p:cTn id="314" presetID="16" presetClass="entr" presetSubtype="37" fill="hold" nodeType="withEffect">
                                  <p:stCondLst>
                                    <p:cond delay="0"/>
                                  </p:stCondLst>
                                  <p:childTnLst>
                                    <p:set>
                                      <p:cBhvr>
                                        <p:cTn id="315" dur="1" fill="hold">
                                          <p:stCondLst>
                                            <p:cond delay="0"/>
                                          </p:stCondLst>
                                        </p:cTn>
                                        <p:tgtEl>
                                          <p:spTgt spid="2"/>
                                        </p:tgtEl>
                                        <p:attrNameLst>
                                          <p:attrName>style.visibility</p:attrName>
                                        </p:attrNameLst>
                                      </p:cBhvr>
                                      <p:to>
                                        <p:strVal val="visible"/>
                                      </p:to>
                                    </p:set>
                                    <p:animEffect transition="in" filter="barn(outVertical)">
                                      <p:cBhvr>
                                        <p:cTn id="316" dur="3000"/>
                                        <p:tgtEl>
                                          <p:spTgt spid="2"/>
                                        </p:tgtEl>
                                      </p:cBhvr>
                                    </p:animEffect>
                                  </p:childTnLst>
                                </p:cTn>
                              </p:par>
                            </p:childTnLst>
                          </p:cTn>
                        </p:par>
                        <p:par>
                          <p:cTn id="317" fill="hold">
                            <p:stCondLst>
                              <p:cond delay="7000"/>
                            </p:stCondLst>
                            <p:childTnLst>
                              <p:par>
                                <p:cTn id="318" presetID="40" presetClass="entr" presetSubtype="0" fill="hold" grpId="0" nodeType="afterEffect">
                                  <p:stCondLst>
                                    <p:cond delay="0"/>
                                  </p:stCondLst>
                                  <p:iterate type="lt">
                                    <p:tmPct val="10000"/>
                                  </p:iterate>
                                  <p:childTnLst>
                                    <p:set>
                                      <p:cBhvr>
                                        <p:cTn id="319" dur="1" fill="hold">
                                          <p:stCondLst>
                                            <p:cond delay="0"/>
                                          </p:stCondLst>
                                        </p:cTn>
                                        <p:tgtEl>
                                          <p:spTgt spid="19"/>
                                        </p:tgtEl>
                                        <p:attrNameLst>
                                          <p:attrName>style.visibility</p:attrName>
                                        </p:attrNameLst>
                                      </p:cBhvr>
                                      <p:to>
                                        <p:strVal val="visible"/>
                                      </p:to>
                                    </p:set>
                                    <p:animEffect transition="in" filter="fade">
                                      <p:cBhvr>
                                        <p:cTn id="320" dur="1000"/>
                                        <p:tgtEl>
                                          <p:spTgt spid="19"/>
                                        </p:tgtEl>
                                      </p:cBhvr>
                                    </p:animEffect>
                                    <p:anim calcmode="lin" valueType="num">
                                      <p:cBhvr>
                                        <p:cTn id="321" dur="1000" fill="hold"/>
                                        <p:tgtEl>
                                          <p:spTgt spid="19"/>
                                        </p:tgtEl>
                                        <p:attrNameLst>
                                          <p:attrName>ppt_x</p:attrName>
                                        </p:attrNameLst>
                                      </p:cBhvr>
                                      <p:tavLst>
                                        <p:tav tm="0">
                                          <p:val>
                                            <p:strVal val="#ppt_x-.1"/>
                                          </p:val>
                                        </p:tav>
                                        <p:tav tm="100000">
                                          <p:val>
                                            <p:strVal val="#ppt_x"/>
                                          </p:val>
                                        </p:tav>
                                      </p:tavLst>
                                    </p:anim>
                                    <p:anim calcmode="lin" valueType="num">
                                      <p:cBhvr>
                                        <p:cTn id="322"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7ladybug-chameleon.jpg"/>
          <p:cNvPicPr>
            <a:picLocks noChangeAspect="1"/>
          </p:cNvPicPr>
          <p:nvPr/>
        </p:nvPicPr>
        <p:blipFill>
          <a:blip r:embed="rId2" cstate="print"/>
          <a:stretch>
            <a:fillRect/>
          </a:stretch>
        </p:blipFill>
        <p:spPr bwMode="auto">
          <a:xfrm>
            <a:off x="0" y="0"/>
            <a:ext cx="9144000" cy="5133499"/>
          </a:xfrm>
          <a:prstGeom prst="rect">
            <a:avLst/>
          </a:prstGeom>
          <a:noFill/>
          <a:ln w="9525">
            <a:noFill/>
            <a:miter lim="800000"/>
            <a:headEnd/>
            <a:tailEnd/>
          </a:ln>
          <a:scene3d>
            <a:camera prst="orthographicFront"/>
            <a:lightRig rig="threePt" dir="t"/>
          </a:scene3d>
          <a:sp3d>
            <a:bevelT w="254000" h="190500" prst="convex"/>
          </a:sp3d>
        </p:spPr>
      </p:pic>
      <p:sp>
        <p:nvSpPr>
          <p:cNvPr id="5" name="4 Marco"/>
          <p:cNvSpPr/>
          <p:nvPr/>
        </p:nvSpPr>
        <p:spPr>
          <a:xfrm>
            <a:off x="214314" y="161450"/>
            <a:ext cx="8643937" cy="4767738"/>
          </a:xfrm>
          <a:prstGeom prst="frame">
            <a:avLst/>
          </a:prstGeom>
          <a:solidFill>
            <a:schemeClr val="accent3">
              <a:lumMod val="5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000126" y="750095"/>
            <a:ext cx="7072313" cy="3590448"/>
          </a:xfrm>
          <a:prstGeom prst="frame">
            <a:avLst>
              <a:gd name="adj1" fmla="val 17754"/>
            </a:avLst>
          </a:prstGeom>
          <a:solidFill>
            <a:schemeClr val="tx2">
              <a:lumMod val="75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1857376" y="1393032"/>
            <a:ext cx="5357813" cy="2304573"/>
          </a:xfrm>
          <a:prstGeom prst="frame">
            <a:avLst>
              <a:gd name="adj1" fmla="val 24426"/>
            </a:avLst>
          </a:prstGeom>
          <a:solidFill>
            <a:schemeClr val="accent3">
              <a:lumMod val="5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2571751" y="1928813"/>
            <a:ext cx="3929063" cy="1233012"/>
          </a:xfrm>
          <a:prstGeom prst="frame">
            <a:avLst>
              <a:gd name="adj1" fmla="val 36900"/>
            </a:avLst>
          </a:prstGeom>
          <a:solidFill>
            <a:schemeClr val="tx2">
              <a:lumMod val="75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uadroTexto"/>
          <p:cNvSpPr txBox="1"/>
          <p:nvPr/>
        </p:nvSpPr>
        <p:spPr>
          <a:xfrm>
            <a:off x="827584" y="4083918"/>
            <a:ext cx="7561262" cy="922338"/>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conjunto, se compone de una parte arquitectónica, realizada por Grases Riera, y otra escultórica donde trabajaron muchísimos artistas, entre los que hay que destacar a Mariano </a:t>
            </a:r>
            <a:r>
              <a:rPr lang="es-ES" b="1" dirty="0" err="1"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Benlliure</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 </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2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3000"/>
                                        <p:tgtEl>
                                          <p:spTgt spid="5"/>
                                        </p:tgtEl>
                                      </p:cBhvr>
                                    </p:animEffect>
                                  </p:childTnLst>
                                </p:cTn>
                              </p:par>
                              <p:par>
                                <p:cTn id="8" presetID="4"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3000"/>
                                        <p:tgtEl>
                                          <p:spTgt spid="6"/>
                                        </p:tgtEl>
                                      </p:cBhvr>
                                    </p:animEffect>
                                  </p:childTnLst>
                                </p:cTn>
                              </p:par>
                              <p:par>
                                <p:cTn id="11" presetID="4"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3000"/>
                                        <p:tgtEl>
                                          <p:spTgt spid="7"/>
                                        </p:tgtEl>
                                      </p:cBhvr>
                                    </p:animEffect>
                                  </p:childTnLst>
                                </p:cTn>
                              </p:par>
                              <p:par>
                                <p:cTn id="14" presetID="4"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3000"/>
                                        <p:tgtEl>
                                          <p:spTgt spid="8"/>
                                        </p:tgtEl>
                                      </p:cBhvr>
                                    </p:animEffect>
                                  </p:childTnLst>
                                </p:cTn>
                              </p:par>
                            </p:childTnLst>
                          </p:cTn>
                        </p:par>
                        <p:par>
                          <p:cTn id="17" fill="hold">
                            <p:stCondLst>
                              <p:cond delay="3000"/>
                            </p:stCondLst>
                            <p:childTnLst>
                              <p:par>
                                <p:cTn id="18" presetID="8" presetClass="exit" presetSubtype="32" fill="hold" nodeType="afterEffect">
                                  <p:stCondLst>
                                    <p:cond delay="0"/>
                                  </p:stCondLst>
                                  <p:childTnLst>
                                    <p:animEffect transition="out" filter="diamond(out)">
                                      <p:cBhvr>
                                        <p:cTn id="19" dur="3000"/>
                                        <p:tgtEl>
                                          <p:spTgt spid="5"/>
                                        </p:tgtEl>
                                      </p:cBhvr>
                                    </p:animEffect>
                                    <p:set>
                                      <p:cBhvr>
                                        <p:cTn id="20" dur="1" fill="hold">
                                          <p:stCondLst>
                                            <p:cond delay="2999"/>
                                          </p:stCondLst>
                                        </p:cTn>
                                        <p:tgtEl>
                                          <p:spTgt spid="5"/>
                                        </p:tgtEl>
                                        <p:attrNameLst>
                                          <p:attrName>style.visibility</p:attrName>
                                        </p:attrNameLst>
                                      </p:cBhvr>
                                      <p:to>
                                        <p:strVal val="hidden"/>
                                      </p:to>
                                    </p:set>
                                  </p:childTnLst>
                                </p:cTn>
                              </p:par>
                              <p:par>
                                <p:cTn id="21" presetID="8" presetClass="exit" presetSubtype="32" fill="hold" nodeType="withEffect">
                                  <p:stCondLst>
                                    <p:cond delay="0"/>
                                  </p:stCondLst>
                                  <p:childTnLst>
                                    <p:animEffect transition="out" filter="diamond(out)">
                                      <p:cBhvr>
                                        <p:cTn id="22" dur="3000"/>
                                        <p:tgtEl>
                                          <p:spTgt spid="6"/>
                                        </p:tgtEl>
                                      </p:cBhvr>
                                    </p:animEffect>
                                    <p:set>
                                      <p:cBhvr>
                                        <p:cTn id="23" dur="1" fill="hold">
                                          <p:stCondLst>
                                            <p:cond delay="2999"/>
                                          </p:stCondLst>
                                        </p:cTn>
                                        <p:tgtEl>
                                          <p:spTgt spid="6"/>
                                        </p:tgtEl>
                                        <p:attrNameLst>
                                          <p:attrName>style.visibility</p:attrName>
                                        </p:attrNameLst>
                                      </p:cBhvr>
                                      <p:to>
                                        <p:strVal val="hidden"/>
                                      </p:to>
                                    </p:set>
                                  </p:childTnLst>
                                </p:cTn>
                              </p:par>
                              <p:par>
                                <p:cTn id="24" presetID="8" presetClass="exit" presetSubtype="32" fill="hold" nodeType="withEffect">
                                  <p:stCondLst>
                                    <p:cond delay="0"/>
                                  </p:stCondLst>
                                  <p:childTnLst>
                                    <p:animEffect transition="out" filter="diamond(out)">
                                      <p:cBhvr>
                                        <p:cTn id="25" dur="3000"/>
                                        <p:tgtEl>
                                          <p:spTgt spid="7"/>
                                        </p:tgtEl>
                                      </p:cBhvr>
                                    </p:animEffect>
                                    <p:set>
                                      <p:cBhvr>
                                        <p:cTn id="26" dur="1" fill="hold">
                                          <p:stCondLst>
                                            <p:cond delay="2999"/>
                                          </p:stCondLst>
                                        </p:cTn>
                                        <p:tgtEl>
                                          <p:spTgt spid="7"/>
                                        </p:tgtEl>
                                        <p:attrNameLst>
                                          <p:attrName>style.visibility</p:attrName>
                                        </p:attrNameLst>
                                      </p:cBhvr>
                                      <p:to>
                                        <p:strVal val="hidden"/>
                                      </p:to>
                                    </p:set>
                                  </p:childTnLst>
                                </p:cTn>
                              </p:par>
                              <p:par>
                                <p:cTn id="27" presetID="8" presetClass="exit" presetSubtype="32" fill="hold" nodeType="withEffect">
                                  <p:stCondLst>
                                    <p:cond delay="0"/>
                                  </p:stCondLst>
                                  <p:childTnLst>
                                    <p:animEffect transition="out" filter="diamond(out)">
                                      <p:cBhvr>
                                        <p:cTn id="28" dur="3000"/>
                                        <p:tgtEl>
                                          <p:spTgt spid="8"/>
                                        </p:tgtEl>
                                      </p:cBhvr>
                                    </p:animEffect>
                                    <p:set>
                                      <p:cBhvr>
                                        <p:cTn id="29" dur="1" fill="hold">
                                          <p:stCondLst>
                                            <p:cond delay="2999"/>
                                          </p:stCondLst>
                                        </p:cTn>
                                        <p:tgtEl>
                                          <p:spTgt spid="8"/>
                                        </p:tgtEl>
                                        <p:attrNameLst>
                                          <p:attrName>style.visibility</p:attrName>
                                        </p:attrNameLst>
                                      </p:cBhvr>
                                      <p:to>
                                        <p:strVal val="hidden"/>
                                      </p:to>
                                    </p:set>
                                  </p:childTnLst>
                                </p:cTn>
                              </p:par>
                              <p:par>
                                <p:cTn id="30" presetID="23" presetClass="entr" presetSubtype="27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3000" fill="hold"/>
                                        <p:tgtEl>
                                          <p:spTgt spid="4"/>
                                        </p:tgtEl>
                                        <p:attrNameLst>
                                          <p:attrName>ppt_w</p:attrName>
                                        </p:attrNameLst>
                                      </p:cBhvr>
                                      <p:tavLst>
                                        <p:tav tm="0">
                                          <p:val>
                                            <p:strVal val="2/3*#ppt_w"/>
                                          </p:val>
                                        </p:tav>
                                        <p:tav tm="100000">
                                          <p:val>
                                            <p:strVal val="#ppt_w"/>
                                          </p:val>
                                        </p:tav>
                                      </p:tavLst>
                                    </p:anim>
                                    <p:anim calcmode="lin" valueType="num">
                                      <p:cBhvr>
                                        <p:cTn id="33" dur="3000" fill="hold"/>
                                        <p:tgtEl>
                                          <p:spTgt spid="4"/>
                                        </p:tgtEl>
                                        <p:attrNameLst>
                                          <p:attrName>ppt_h</p:attrName>
                                        </p:attrNameLst>
                                      </p:cBhvr>
                                      <p:tavLst>
                                        <p:tav tm="0">
                                          <p:val>
                                            <p:strVal val="2/3*#ppt_h"/>
                                          </p:val>
                                        </p:tav>
                                        <p:tav tm="100000">
                                          <p:val>
                                            <p:strVal val="#ppt_h"/>
                                          </p:val>
                                        </p:tav>
                                      </p:tavLst>
                                    </p:anim>
                                  </p:childTnLst>
                                </p:cTn>
                              </p:par>
                              <p:par>
                                <p:cTn id="34" presetID="8" presetClass="entr" presetSubtype="32"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diamond(out)">
                                      <p:cBhvr>
                                        <p:cTn id="36" dur="3000"/>
                                        <p:tgtEl>
                                          <p:spTgt spid="4"/>
                                        </p:tgtEl>
                                      </p:cBhvr>
                                    </p:animEffect>
                                  </p:childTnLst>
                                </p:cTn>
                              </p:par>
                            </p:childTnLst>
                          </p:cTn>
                        </p:par>
                        <p:par>
                          <p:cTn id="37" fill="hold">
                            <p:stCondLst>
                              <p:cond delay="6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9"/>
                                        </p:tgtEl>
                                        <p:attrNameLst>
                                          <p:attrName>style.visibility</p:attrName>
                                        </p:attrNameLst>
                                      </p:cBhvr>
                                      <p:to>
                                        <p:strVal val="visible"/>
                                      </p:to>
                                    </p:set>
                                    <p:animEffect transition="in" filter="fade">
                                      <p:cBhvr>
                                        <p:cTn id="40" dur="1000"/>
                                        <p:tgtEl>
                                          <p:spTgt spid="9"/>
                                        </p:tgtEl>
                                      </p:cBhvr>
                                    </p:animEffect>
                                    <p:anim calcmode="lin" valueType="num">
                                      <p:cBhvr>
                                        <p:cTn id="41" dur="1000" fill="hold"/>
                                        <p:tgtEl>
                                          <p:spTgt spid="9"/>
                                        </p:tgtEl>
                                        <p:attrNameLst>
                                          <p:attrName>ppt_x</p:attrName>
                                        </p:attrNameLst>
                                      </p:cBhvr>
                                      <p:tavLst>
                                        <p:tav tm="0">
                                          <p:val>
                                            <p:strVal val="#ppt_x-.1"/>
                                          </p:val>
                                        </p:tav>
                                        <p:tav tm="100000">
                                          <p:val>
                                            <p:strVal val="#ppt_x"/>
                                          </p:val>
                                        </p:tav>
                                      </p:tavLst>
                                    </p:anim>
                                    <p:anim calcmode="lin" valueType="num">
                                      <p:cBhvr>
                                        <p:cTn id="4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jpg"/>
          <p:cNvPicPr>
            <a:picLocks noChangeAspect="1"/>
          </p:cNvPicPr>
          <p:nvPr/>
        </p:nvPicPr>
        <p:blipFill>
          <a:blip r:embed="rId3" cstate="print"/>
          <a:stretch>
            <a:fillRect/>
          </a:stretch>
        </p:blipFill>
        <p:spPr bwMode="auto">
          <a:xfrm>
            <a:off x="0" y="7144"/>
            <a:ext cx="9144000" cy="5124926"/>
          </a:xfrm>
          <a:prstGeom prst="rect">
            <a:avLst/>
          </a:prstGeom>
          <a:noFill/>
          <a:ln w="9525">
            <a:noFill/>
            <a:miter lim="800000"/>
            <a:headEnd/>
            <a:tailEnd/>
          </a:ln>
          <a:scene3d>
            <a:camera prst="orthographicFront"/>
            <a:lightRig rig="threePt" dir="t"/>
          </a:scene3d>
          <a:sp3d>
            <a:bevelT w="254000" h="190500" prst="convex"/>
          </a:sp3d>
        </p:spPr>
      </p:pic>
      <p:sp>
        <p:nvSpPr>
          <p:cNvPr id="5" name="4 Triángulo rectángulo"/>
          <p:cNvSpPr/>
          <p:nvPr/>
        </p:nvSpPr>
        <p:spPr>
          <a:xfrm>
            <a:off x="4500564" y="0"/>
            <a:ext cx="4643437" cy="5143500"/>
          </a:xfrm>
          <a:prstGeom prst="rtTriangle">
            <a:avLst/>
          </a:prstGeom>
          <a:solidFill>
            <a:schemeClr val="tx2">
              <a:lumMod val="10000"/>
              <a:alpha val="60000"/>
            </a:schemeClr>
          </a:solidFill>
          <a:ln w="3175">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Triángulo rectángulo"/>
          <p:cNvSpPr/>
          <p:nvPr/>
        </p:nvSpPr>
        <p:spPr>
          <a:xfrm flipH="1">
            <a:off x="1" y="0"/>
            <a:ext cx="4500563" cy="5143500"/>
          </a:xfrm>
          <a:prstGeom prst="rtTriangle">
            <a:avLst/>
          </a:prstGeom>
          <a:solidFill>
            <a:schemeClr val="tx2">
              <a:lumMod val="10000"/>
              <a:alpha val="60000"/>
            </a:schemeClr>
          </a:solidFill>
          <a:ln w="3175">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Triángulo rectángulo"/>
          <p:cNvSpPr/>
          <p:nvPr/>
        </p:nvSpPr>
        <p:spPr>
          <a:xfrm flipH="1">
            <a:off x="357188" y="375762"/>
            <a:ext cx="3929062" cy="4607718"/>
          </a:xfrm>
          <a:prstGeom prst="rtTriangle">
            <a:avLst/>
          </a:prstGeom>
          <a:solidFill>
            <a:schemeClr val="tx2">
              <a:lumMod val="25000"/>
              <a:alpha val="60000"/>
            </a:schemeClr>
          </a:solidFill>
          <a:ln w="3175">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Triángulo rectángulo"/>
          <p:cNvSpPr/>
          <p:nvPr/>
        </p:nvSpPr>
        <p:spPr>
          <a:xfrm>
            <a:off x="4643438" y="375762"/>
            <a:ext cx="4000500" cy="4607718"/>
          </a:xfrm>
          <a:prstGeom prst="rtTriangle">
            <a:avLst/>
          </a:prstGeom>
          <a:solidFill>
            <a:schemeClr val="tx2">
              <a:lumMod val="25000"/>
              <a:alpha val="60000"/>
            </a:schemeClr>
          </a:solidFill>
          <a:ln w="3175">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Triángulo rectángulo"/>
          <p:cNvSpPr/>
          <p:nvPr/>
        </p:nvSpPr>
        <p:spPr>
          <a:xfrm flipH="1">
            <a:off x="714375" y="857250"/>
            <a:ext cx="3429000" cy="3964782"/>
          </a:xfrm>
          <a:prstGeom prst="rtTriangle">
            <a:avLst/>
          </a:prstGeom>
          <a:solidFill>
            <a:schemeClr val="tx2">
              <a:lumMod val="50000"/>
              <a:alpha val="60000"/>
            </a:schemeClr>
          </a:solidFill>
          <a:ln w="3175">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4" name="13 Triángulo rectángulo"/>
          <p:cNvSpPr/>
          <p:nvPr/>
        </p:nvSpPr>
        <p:spPr>
          <a:xfrm>
            <a:off x="4786313" y="804387"/>
            <a:ext cx="3429000" cy="4017645"/>
          </a:xfrm>
          <a:prstGeom prst="rtTriangle">
            <a:avLst/>
          </a:prstGeom>
          <a:solidFill>
            <a:schemeClr val="tx2">
              <a:lumMod val="50000"/>
              <a:alpha val="60000"/>
            </a:schemeClr>
          </a:solidFill>
          <a:ln w="3175">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5" name="14 Triángulo rectángulo"/>
          <p:cNvSpPr/>
          <p:nvPr/>
        </p:nvSpPr>
        <p:spPr>
          <a:xfrm flipH="1">
            <a:off x="1071564" y="1233012"/>
            <a:ext cx="2928937" cy="3429000"/>
          </a:xfrm>
          <a:prstGeom prst="rtTriangle">
            <a:avLst/>
          </a:prstGeom>
          <a:solidFill>
            <a:schemeClr val="tx2">
              <a:lumMod val="75000"/>
              <a:alpha val="60000"/>
            </a:schemeClr>
          </a:solidFill>
          <a:ln w="3175">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6" name="15 Triángulo rectángulo"/>
          <p:cNvSpPr/>
          <p:nvPr/>
        </p:nvSpPr>
        <p:spPr>
          <a:xfrm>
            <a:off x="4929189" y="1178719"/>
            <a:ext cx="2928937" cy="3483293"/>
          </a:xfrm>
          <a:prstGeom prst="rtTriangle">
            <a:avLst/>
          </a:prstGeom>
          <a:solidFill>
            <a:schemeClr val="tx2">
              <a:lumMod val="75000"/>
              <a:alpha val="60000"/>
            </a:schemeClr>
          </a:solidFill>
          <a:ln w="3175">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7" name="16 CuadroTexto"/>
          <p:cNvSpPr txBox="1"/>
          <p:nvPr/>
        </p:nvSpPr>
        <p:spPr>
          <a:xfrm>
            <a:off x="467544" y="4083918"/>
            <a:ext cx="8137152" cy="923925"/>
          </a:xfrm>
          <a:prstGeom prst="rect">
            <a:avLst/>
          </a:prstGeom>
          <a:noFill/>
        </p:spPr>
        <p:txBody>
          <a:bodyPr wrap="squar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parte arquitectónica la constituye un espacio abierto o plaza (</a:t>
            </a:r>
            <a:r>
              <a:rPr lang="es-ES" sz="1400"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86 metros de largo por 58 metros de ancho</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casi cerrado por uno de sus lados por una columnata jónica doble que forma un hemiciclo dividido en dos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tramos.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3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upLeft)">
                                      <p:cBhvr>
                                        <p:cTn id="7" dur="3000"/>
                                        <p:tgtEl>
                                          <p:spTgt spid="5"/>
                                        </p:tgtEl>
                                      </p:cBhvr>
                                    </p:animEffect>
                                  </p:childTnLst>
                                </p:cTn>
                              </p:par>
                              <p:par>
                                <p:cTn id="8" presetID="18" presetClass="entr" presetSubtype="9"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strips(upLeft)">
                                      <p:cBhvr>
                                        <p:cTn id="10" dur="3000"/>
                                        <p:tgtEl>
                                          <p:spTgt spid="12"/>
                                        </p:tgtEl>
                                      </p:cBhvr>
                                    </p:animEffect>
                                  </p:childTnLst>
                                </p:cTn>
                              </p:par>
                              <p:par>
                                <p:cTn id="11" presetID="18" presetClass="entr" presetSubtype="9"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strips(upLeft)">
                                      <p:cBhvr>
                                        <p:cTn id="13" dur="3000"/>
                                        <p:tgtEl>
                                          <p:spTgt spid="14"/>
                                        </p:tgtEl>
                                      </p:cBhvr>
                                    </p:animEffect>
                                  </p:childTnLst>
                                </p:cTn>
                              </p:par>
                              <p:par>
                                <p:cTn id="14" presetID="18" presetClass="entr" presetSubtype="3"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strips(upRight)">
                                      <p:cBhvr>
                                        <p:cTn id="16" dur="3000"/>
                                        <p:tgtEl>
                                          <p:spTgt spid="6"/>
                                        </p:tgtEl>
                                      </p:cBhvr>
                                    </p:animEffect>
                                  </p:childTnLst>
                                </p:cTn>
                              </p:par>
                              <p:par>
                                <p:cTn id="17" presetID="18" presetClass="entr" presetSubtype="3"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strips(upRight)">
                                      <p:cBhvr>
                                        <p:cTn id="19" dur="3000"/>
                                        <p:tgtEl>
                                          <p:spTgt spid="11"/>
                                        </p:tgtEl>
                                      </p:cBhvr>
                                    </p:animEffect>
                                  </p:childTnLst>
                                </p:cTn>
                              </p:par>
                              <p:par>
                                <p:cTn id="20" presetID="18" presetClass="entr" presetSubtype="3"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strips(upRight)">
                                      <p:cBhvr>
                                        <p:cTn id="22" dur="3000"/>
                                        <p:tgtEl>
                                          <p:spTgt spid="13"/>
                                        </p:tgtEl>
                                      </p:cBhvr>
                                    </p:animEffect>
                                  </p:childTnLst>
                                </p:cTn>
                              </p:par>
                              <p:par>
                                <p:cTn id="23" presetID="18" presetClass="entr" presetSubtype="3"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strips(upRight)">
                                      <p:cBhvr>
                                        <p:cTn id="25" dur="3000"/>
                                        <p:tgtEl>
                                          <p:spTgt spid="15"/>
                                        </p:tgtEl>
                                      </p:cBhvr>
                                    </p:animEffect>
                                  </p:childTnLst>
                                </p:cTn>
                              </p:par>
                              <p:par>
                                <p:cTn id="26" presetID="18" presetClass="entr" presetSubtype="9"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strips(upLeft)">
                                      <p:cBhvr>
                                        <p:cTn id="28" dur="3000"/>
                                        <p:tgtEl>
                                          <p:spTgt spid="16"/>
                                        </p:tgtEl>
                                      </p:cBhvr>
                                    </p:animEffect>
                                  </p:childTnLst>
                                </p:cTn>
                              </p:par>
                              <p:par>
                                <p:cTn id="29" presetID="2" presetClass="entr" presetSubtype="2"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1+#ppt_w/2"/>
                                          </p:val>
                                        </p:tav>
                                        <p:tav tm="100000">
                                          <p:val>
                                            <p:strVal val="#ppt_x"/>
                                          </p:val>
                                        </p:tav>
                                      </p:tavLst>
                                    </p:anim>
                                    <p:anim calcmode="lin" valueType="num">
                                      <p:cBhvr additive="base">
                                        <p:cTn id="32" dur="30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1+#ppt_w/2"/>
                                          </p:val>
                                        </p:tav>
                                        <p:tav tm="100000">
                                          <p:val>
                                            <p:strVal val="#ppt_x"/>
                                          </p:val>
                                        </p:tav>
                                      </p:tavLst>
                                    </p:anim>
                                    <p:anim calcmode="lin" valueType="num">
                                      <p:cBhvr additive="base">
                                        <p:cTn id="36" dur="3000" fill="hold"/>
                                        <p:tgtEl>
                                          <p:spTgt spid="11"/>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1+#ppt_w/2"/>
                                          </p:val>
                                        </p:tav>
                                        <p:tav tm="100000">
                                          <p:val>
                                            <p:strVal val="#ppt_x"/>
                                          </p:val>
                                        </p:tav>
                                      </p:tavLst>
                                    </p:anim>
                                    <p:anim calcmode="lin" valueType="num">
                                      <p:cBhvr additive="base">
                                        <p:cTn id="44" dur="30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3000" fill="hold"/>
                                        <p:tgtEl>
                                          <p:spTgt spid="5"/>
                                        </p:tgtEl>
                                        <p:attrNameLst>
                                          <p:attrName>ppt_x</p:attrName>
                                        </p:attrNameLst>
                                      </p:cBhvr>
                                      <p:tavLst>
                                        <p:tav tm="0">
                                          <p:val>
                                            <p:strVal val="0-#ppt_w/2"/>
                                          </p:val>
                                        </p:tav>
                                        <p:tav tm="100000">
                                          <p:val>
                                            <p:strVal val="#ppt_x"/>
                                          </p:val>
                                        </p:tav>
                                      </p:tavLst>
                                    </p:anim>
                                    <p:anim calcmode="lin" valueType="num">
                                      <p:cBhvr additive="base">
                                        <p:cTn id="48" dur="3000" fill="hold"/>
                                        <p:tgtEl>
                                          <p:spTgt spid="5"/>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3000" fill="hold"/>
                                        <p:tgtEl>
                                          <p:spTgt spid="12"/>
                                        </p:tgtEl>
                                        <p:attrNameLst>
                                          <p:attrName>ppt_x</p:attrName>
                                        </p:attrNameLst>
                                      </p:cBhvr>
                                      <p:tavLst>
                                        <p:tav tm="0">
                                          <p:val>
                                            <p:strVal val="0-#ppt_w/2"/>
                                          </p:val>
                                        </p:tav>
                                        <p:tav tm="100000">
                                          <p:val>
                                            <p:strVal val="#ppt_x"/>
                                          </p:val>
                                        </p:tav>
                                      </p:tavLst>
                                    </p:anim>
                                    <p:anim calcmode="lin" valueType="num">
                                      <p:cBhvr additive="base">
                                        <p:cTn id="52" dur="3000" fill="hold"/>
                                        <p:tgtEl>
                                          <p:spTgt spid="12"/>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3000" fill="hold"/>
                                        <p:tgtEl>
                                          <p:spTgt spid="14"/>
                                        </p:tgtEl>
                                        <p:attrNameLst>
                                          <p:attrName>ppt_x</p:attrName>
                                        </p:attrNameLst>
                                      </p:cBhvr>
                                      <p:tavLst>
                                        <p:tav tm="0">
                                          <p:val>
                                            <p:strVal val="0-#ppt_w/2"/>
                                          </p:val>
                                        </p:tav>
                                        <p:tav tm="100000">
                                          <p:val>
                                            <p:strVal val="#ppt_x"/>
                                          </p:val>
                                        </p:tav>
                                      </p:tavLst>
                                    </p:anim>
                                    <p:anim calcmode="lin" valueType="num">
                                      <p:cBhvr additive="base">
                                        <p:cTn id="56" dur="3000" fill="hold"/>
                                        <p:tgtEl>
                                          <p:spTgt spid="14"/>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3000" fill="hold"/>
                                        <p:tgtEl>
                                          <p:spTgt spid="16"/>
                                        </p:tgtEl>
                                        <p:attrNameLst>
                                          <p:attrName>ppt_x</p:attrName>
                                        </p:attrNameLst>
                                      </p:cBhvr>
                                      <p:tavLst>
                                        <p:tav tm="0">
                                          <p:val>
                                            <p:strVal val="0-#ppt_w/2"/>
                                          </p:val>
                                        </p:tav>
                                        <p:tav tm="100000">
                                          <p:val>
                                            <p:strVal val="#ppt_x"/>
                                          </p:val>
                                        </p:tav>
                                      </p:tavLst>
                                    </p:anim>
                                    <p:anim calcmode="lin" valueType="num">
                                      <p:cBhvr additive="base">
                                        <p:cTn id="60" dur="3000" fill="hold"/>
                                        <p:tgtEl>
                                          <p:spTgt spid="16"/>
                                        </p:tgtEl>
                                        <p:attrNameLst>
                                          <p:attrName>ppt_y</p:attrName>
                                        </p:attrNameLst>
                                      </p:cBhvr>
                                      <p:tavLst>
                                        <p:tav tm="0">
                                          <p:val>
                                            <p:strVal val="#ppt_y"/>
                                          </p:val>
                                        </p:tav>
                                        <p:tav tm="100000">
                                          <p:val>
                                            <p:strVal val="#ppt_y"/>
                                          </p:val>
                                        </p:tav>
                                      </p:tavLst>
                                    </p:anim>
                                  </p:childTnLst>
                                </p:cTn>
                              </p:par>
                            </p:childTnLst>
                          </p:cTn>
                        </p:par>
                        <p:par>
                          <p:cTn id="61" fill="hold">
                            <p:stCondLst>
                              <p:cond delay="3000"/>
                            </p:stCondLst>
                            <p:childTnLst>
                              <p:par>
                                <p:cTn id="62" presetID="17" presetClass="exit" presetSubtype="8" fill="hold" nodeType="afterEffect">
                                  <p:stCondLst>
                                    <p:cond delay="0"/>
                                  </p:stCondLst>
                                  <p:childTnLst>
                                    <p:anim calcmode="lin" valueType="num">
                                      <p:cBhvr>
                                        <p:cTn id="63" dur="3000"/>
                                        <p:tgtEl>
                                          <p:spTgt spid="6"/>
                                        </p:tgtEl>
                                        <p:attrNameLst>
                                          <p:attrName>ppt_x</p:attrName>
                                        </p:attrNameLst>
                                      </p:cBhvr>
                                      <p:tavLst>
                                        <p:tav tm="0">
                                          <p:val>
                                            <p:strVal val="ppt_x"/>
                                          </p:val>
                                        </p:tav>
                                        <p:tav tm="100000">
                                          <p:val>
                                            <p:strVal val="ppt_x-ppt_w/2"/>
                                          </p:val>
                                        </p:tav>
                                      </p:tavLst>
                                    </p:anim>
                                    <p:anim calcmode="lin" valueType="num">
                                      <p:cBhvr>
                                        <p:cTn id="64" dur="3000"/>
                                        <p:tgtEl>
                                          <p:spTgt spid="6"/>
                                        </p:tgtEl>
                                        <p:attrNameLst>
                                          <p:attrName>ppt_y</p:attrName>
                                        </p:attrNameLst>
                                      </p:cBhvr>
                                      <p:tavLst>
                                        <p:tav tm="0">
                                          <p:val>
                                            <p:strVal val="ppt_y"/>
                                          </p:val>
                                        </p:tav>
                                        <p:tav tm="100000">
                                          <p:val>
                                            <p:strVal val="ppt_y"/>
                                          </p:val>
                                        </p:tav>
                                      </p:tavLst>
                                    </p:anim>
                                    <p:anim calcmode="lin" valueType="num">
                                      <p:cBhvr>
                                        <p:cTn id="65" dur="3000"/>
                                        <p:tgtEl>
                                          <p:spTgt spid="6"/>
                                        </p:tgtEl>
                                        <p:attrNameLst>
                                          <p:attrName>ppt_w</p:attrName>
                                        </p:attrNameLst>
                                      </p:cBhvr>
                                      <p:tavLst>
                                        <p:tav tm="0">
                                          <p:val>
                                            <p:strVal val="ppt_w"/>
                                          </p:val>
                                        </p:tav>
                                        <p:tav tm="100000">
                                          <p:val>
                                            <p:fltVal val="0"/>
                                          </p:val>
                                        </p:tav>
                                      </p:tavLst>
                                    </p:anim>
                                    <p:anim calcmode="lin" valueType="num">
                                      <p:cBhvr>
                                        <p:cTn id="66" dur="3000"/>
                                        <p:tgtEl>
                                          <p:spTgt spid="6"/>
                                        </p:tgtEl>
                                        <p:attrNameLst>
                                          <p:attrName>ppt_h</p:attrName>
                                        </p:attrNameLst>
                                      </p:cBhvr>
                                      <p:tavLst>
                                        <p:tav tm="0">
                                          <p:val>
                                            <p:strVal val="ppt_h"/>
                                          </p:val>
                                        </p:tav>
                                        <p:tav tm="100000">
                                          <p:val>
                                            <p:strVal val="ppt_h"/>
                                          </p:val>
                                        </p:tav>
                                      </p:tavLst>
                                    </p:anim>
                                    <p:set>
                                      <p:cBhvr>
                                        <p:cTn id="67" dur="1" fill="hold">
                                          <p:stCondLst>
                                            <p:cond delay="2999"/>
                                          </p:stCondLst>
                                        </p:cTn>
                                        <p:tgtEl>
                                          <p:spTgt spid="6"/>
                                        </p:tgtEl>
                                        <p:attrNameLst>
                                          <p:attrName>style.visibility</p:attrName>
                                        </p:attrNameLst>
                                      </p:cBhvr>
                                      <p:to>
                                        <p:strVal val="hidden"/>
                                      </p:to>
                                    </p:set>
                                  </p:childTnLst>
                                </p:cTn>
                              </p:par>
                              <p:par>
                                <p:cTn id="68" presetID="17" presetClass="exit" presetSubtype="8" fill="hold" nodeType="withEffect">
                                  <p:stCondLst>
                                    <p:cond delay="0"/>
                                  </p:stCondLst>
                                  <p:childTnLst>
                                    <p:anim calcmode="lin" valueType="num">
                                      <p:cBhvr>
                                        <p:cTn id="69" dur="3000"/>
                                        <p:tgtEl>
                                          <p:spTgt spid="11"/>
                                        </p:tgtEl>
                                        <p:attrNameLst>
                                          <p:attrName>ppt_x</p:attrName>
                                        </p:attrNameLst>
                                      </p:cBhvr>
                                      <p:tavLst>
                                        <p:tav tm="0">
                                          <p:val>
                                            <p:strVal val="ppt_x"/>
                                          </p:val>
                                        </p:tav>
                                        <p:tav tm="100000">
                                          <p:val>
                                            <p:strVal val="ppt_x-ppt_w/2"/>
                                          </p:val>
                                        </p:tav>
                                      </p:tavLst>
                                    </p:anim>
                                    <p:anim calcmode="lin" valueType="num">
                                      <p:cBhvr>
                                        <p:cTn id="70" dur="3000"/>
                                        <p:tgtEl>
                                          <p:spTgt spid="11"/>
                                        </p:tgtEl>
                                        <p:attrNameLst>
                                          <p:attrName>ppt_y</p:attrName>
                                        </p:attrNameLst>
                                      </p:cBhvr>
                                      <p:tavLst>
                                        <p:tav tm="0">
                                          <p:val>
                                            <p:strVal val="ppt_y"/>
                                          </p:val>
                                        </p:tav>
                                        <p:tav tm="100000">
                                          <p:val>
                                            <p:strVal val="ppt_y"/>
                                          </p:val>
                                        </p:tav>
                                      </p:tavLst>
                                    </p:anim>
                                    <p:anim calcmode="lin" valueType="num">
                                      <p:cBhvr>
                                        <p:cTn id="71" dur="3000"/>
                                        <p:tgtEl>
                                          <p:spTgt spid="11"/>
                                        </p:tgtEl>
                                        <p:attrNameLst>
                                          <p:attrName>ppt_w</p:attrName>
                                        </p:attrNameLst>
                                      </p:cBhvr>
                                      <p:tavLst>
                                        <p:tav tm="0">
                                          <p:val>
                                            <p:strVal val="ppt_w"/>
                                          </p:val>
                                        </p:tav>
                                        <p:tav tm="100000">
                                          <p:val>
                                            <p:fltVal val="0"/>
                                          </p:val>
                                        </p:tav>
                                      </p:tavLst>
                                    </p:anim>
                                    <p:anim calcmode="lin" valueType="num">
                                      <p:cBhvr>
                                        <p:cTn id="72" dur="3000"/>
                                        <p:tgtEl>
                                          <p:spTgt spid="11"/>
                                        </p:tgtEl>
                                        <p:attrNameLst>
                                          <p:attrName>ppt_h</p:attrName>
                                        </p:attrNameLst>
                                      </p:cBhvr>
                                      <p:tavLst>
                                        <p:tav tm="0">
                                          <p:val>
                                            <p:strVal val="ppt_h"/>
                                          </p:val>
                                        </p:tav>
                                        <p:tav tm="100000">
                                          <p:val>
                                            <p:strVal val="ppt_h"/>
                                          </p:val>
                                        </p:tav>
                                      </p:tavLst>
                                    </p:anim>
                                    <p:set>
                                      <p:cBhvr>
                                        <p:cTn id="73" dur="1" fill="hold">
                                          <p:stCondLst>
                                            <p:cond delay="2999"/>
                                          </p:stCondLst>
                                        </p:cTn>
                                        <p:tgtEl>
                                          <p:spTgt spid="11"/>
                                        </p:tgtEl>
                                        <p:attrNameLst>
                                          <p:attrName>style.visibility</p:attrName>
                                        </p:attrNameLst>
                                      </p:cBhvr>
                                      <p:to>
                                        <p:strVal val="hidden"/>
                                      </p:to>
                                    </p:set>
                                  </p:childTnLst>
                                </p:cTn>
                              </p:par>
                              <p:par>
                                <p:cTn id="74" presetID="17" presetClass="exit" presetSubtype="8" fill="hold" nodeType="withEffect">
                                  <p:stCondLst>
                                    <p:cond delay="0"/>
                                  </p:stCondLst>
                                  <p:childTnLst>
                                    <p:anim calcmode="lin" valueType="num">
                                      <p:cBhvr>
                                        <p:cTn id="75" dur="3000"/>
                                        <p:tgtEl>
                                          <p:spTgt spid="13"/>
                                        </p:tgtEl>
                                        <p:attrNameLst>
                                          <p:attrName>ppt_x</p:attrName>
                                        </p:attrNameLst>
                                      </p:cBhvr>
                                      <p:tavLst>
                                        <p:tav tm="0">
                                          <p:val>
                                            <p:strVal val="ppt_x"/>
                                          </p:val>
                                        </p:tav>
                                        <p:tav tm="100000">
                                          <p:val>
                                            <p:strVal val="ppt_x-ppt_w/2"/>
                                          </p:val>
                                        </p:tav>
                                      </p:tavLst>
                                    </p:anim>
                                    <p:anim calcmode="lin" valueType="num">
                                      <p:cBhvr>
                                        <p:cTn id="76" dur="3000"/>
                                        <p:tgtEl>
                                          <p:spTgt spid="13"/>
                                        </p:tgtEl>
                                        <p:attrNameLst>
                                          <p:attrName>ppt_y</p:attrName>
                                        </p:attrNameLst>
                                      </p:cBhvr>
                                      <p:tavLst>
                                        <p:tav tm="0">
                                          <p:val>
                                            <p:strVal val="ppt_y"/>
                                          </p:val>
                                        </p:tav>
                                        <p:tav tm="100000">
                                          <p:val>
                                            <p:strVal val="ppt_y"/>
                                          </p:val>
                                        </p:tav>
                                      </p:tavLst>
                                    </p:anim>
                                    <p:anim calcmode="lin" valueType="num">
                                      <p:cBhvr>
                                        <p:cTn id="77" dur="3000"/>
                                        <p:tgtEl>
                                          <p:spTgt spid="13"/>
                                        </p:tgtEl>
                                        <p:attrNameLst>
                                          <p:attrName>ppt_w</p:attrName>
                                        </p:attrNameLst>
                                      </p:cBhvr>
                                      <p:tavLst>
                                        <p:tav tm="0">
                                          <p:val>
                                            <p:strVal val="ppt_w"/>
                                          </p:val>
                                        </p:tav>
                                        <p:tav tm="100000">
                                          <p:val>
                                            <p:fltVal val="0"/>
                                          </p:val>
                                        </p:tav>
                                      </p:tavLst>
                                    </p:anim>
                                    <p:anim calcmode="lin" valueType="num">
                                      <p:cBhvr>
                                        <p:cTn id="78" dur="3000"/>
                                        <p:tgtEl>
                                          <p:spTgt spid="13"/>
                                        </p:tgtEl>
                                        <p:attrNameLst>
                                          <p:attrName>ppt_h</p:attrName>
                                        </p:attrNameLst>
                                      </p:cBhvr>
                                      <p:tavLst>
                                        <p:tav tm="0">
                                          <p:val>
                                            <p:strVal val="ppt_h"/>
                                          </p:val>
                                        </p:tav>
                                        <p:tav tm="100000">
                                          <p:val>
                                            <p:strVal val="ppt_h"/>
                                          </p:val>
                                        </p:tav>
                                      </p:tavLst>
                                    </p:anim>
                                    <p:set>
                                      <p:cBhvr>
                                        <p:cTn id="79" dur="1" fill="hold">
                                          <p:stCondLst>
                                            <p:cond delay="2999"/>
                                          </p:stCondLst>
                                        </p:cTn>
                                        <p:tgtEl>
                                          <p:spTgt spid="13"/>
                                        </p:tgtEl>
                                        <p:attrNameLst>
                                          <p:attrName>style.visibility</p:attrName>
                                        </p:attrNameLst>
                                      </p:cBhvr>
                                      <p:to>
                                        <p:strVal val="hidden"/>
                                      </p:to>
                                    </p:set>
                                  </p:childTnLst>
                                </p:cTn>
                              </p:par>
                              <p:par>
                                <p:cTn id="80" presetID="17" presetClass="exit" presetSubtype="8" fill="hold" nodeType="withEffect">
                                  <p:stCondLst>
                                    <p:cond delay="0"/>
                                  </p:stCondLst>
                                  <p:childTnLst>
                                    <p:anim calcmode="lin" valueType="num">
                                      <p:cBhvr>
                                        <p:cTn id="81" dur="3000"/>
                                        <p:tgtEl>
                                          <p:spTgt spid="15"/>
                                        </p:tgtEl>
                                        <p:attrNameLst>
                                          <p:attrName>ppt_x</p:attrName>
                                        </p:attrNameLst>
                                      </p:cBhvr>
                                      <p:tavLst>
                                        <p:tav tm="0">
                                          <p:val>
                                            <p:strVal val="ppt_x"/>
                                          </p:val>
                                        </p:tav>
                                        <p:tav tm="100000">
                                          <p:val>
                                            <p:strVal val="ppt_x-ppt_w/2"/>
                                          </p:val>
                                        </p:tav>
                                      </p:tavLst>
                                    </p:anim>
                                    <p:anim calcmode="lin" valueType="num">
                                      <p:cBhvr>
                                        <p:cTn id="82" dur="3000"/>
                                        <p:tgtEl>
                                          <p:spTgt spid="15"/>
                                        </p:tgtEl>
                                        <p:attrNameLst>
                                          <p:attrName>ppt_y</p:attrName>
                                        </p:attrNameLst>
                                      </p:cBhvr>
                                      <p:tavLst>
                                        <p:tav tm="0">
                                          <p:val>
                                            <p:strVal val="ppt_y"/>
                                          </p:val>
                                        </p:tav>
                                        <p:tav tm="100000">
                                          <p:val>
                                            <p:strVal val="ppt_y"/>
                                          </p:val>
                                        </p:tav>
                                      </p:tavLst>
                                    </p:anim>
                                    <p:anim calcmode="lin" valueType="num">
                                      <p:cBhvr>
                                        <p:cTn id="83" dur="3000"/>
                                        <p:tgtEl>
                                          <p:spTgt spid="15"/>
                                        </p:tgtEl>
                                        <p:attrNameLst>
                                          <p:attrName>ppt_w</p:attrName>
                                        </p:attrNameLst>
                                      </p:cBhvr>
                                      <p:tavLst>
                                        <p:tav tm="0">
                                          <p:val>
                                            <p:strVal val="ppt_w"/>
                                          </p:val>
                                        </p:tav>
                                        <p:tav tm="100000">
                                          <p:val>
                                            <p:fltVal val="0"/>
                                          </p:val>
                                        </p:tav>
                                      </p:tavLst>
                                    </p:anim>
                                    <p:anim calcmode="lin" valueType="num">
                                      <p:cBhvr>
                                        <p:cTn id="84" dur="3000"/>
                                        <p:tgtEl>
                                          <p:spTgt spid="15"/>
                                        </p:tgtEl>
                                        <p:attrNameLst>
                                          <p:attrName>ppt_h</p:attrName>
                                        </p:attrNameLst>
                                      </p:cBhvr>
                                      <p:tavLst>
                                        <p:tav tm="0">
                                          <p:val>
                                            <p:strVal val="ppt_h"/>
                                          </p:val>
                                        </p:tav>
                                        <p:tav tm="100000">
                                          <p:val>
                                            <p:strVal val="ppt_h"/>
                                          </p:val>
                                        </p:tav>
                                      </p:tavLst>
                                    </p:anim>
                                    <p:set>
                                      <p:cBhvr>
                                        <p:cTn id="85" dur="1" fill="hold">
                                          <p:stCondLst>
                                            <p:cond delay="2999"/>
                                          </p:stCondLst>
                                        </p:cTn>
                                        <p:tgtEl>
                                          <p:spTgt spid="15"/>
                                        </p:tgtEl>
                                        <p:attrNameLst>
                                          <p:attrName>style.visibility</p:attrName>
                                        </p:attrNameLst>
                                      </p:cBhvr>
                                      <p:to>
                                        <p:strVal val="hidden"/>
                                      </p:to>
                                    </p:set>
                                  </p:childTnLst>
                                </p:cTn>
                              </p:par>
                              <p:par>
                                <p:cTn id="86" presetID="17" presetClass="exit" presetSubtype="2" fill="hold" nodeType="withEffect">
                                  <p:stCondLst>
                                    <p:cond delay="0"/>
                                  </p:stCondLst>
                                  <p:childTnLst>
                                    <p:anim calcmode="lin" valueType="num">
                                      <p:cBhvr>
                                        <p:cTn id="87" dur="3000"/>
                                        <p:tgtEl>
                                          <p:spTgt spid="5"/>
                                        </p:tgtEl>
                                        <p:attrNameLst>
                                          <p:attrName>ppt_x</p:attrName>
                                        </p:attrNameLst>
                                      </p:cBhvr>
                                      <p:tavLst>
                                        <p:tav tm="0">
                                          <p:val>
                                            <p:strVal val="ppt_x"/>
                                          </p:val>
                                        </p:tav>
                                        <p:tav tm="100000">
                                          <p:val>
                                            <p:strVal val="ppt_x+ppt_w/2"/>
                                          </p:val>
                                        </p:tav>
                                      </p:tavLst>
                                    </p:anim>
                                    <p:anim calcmode="lin" valueType="num">
                                      <p:cBhvr>
                                        <p:cTn id="88" dur="3000"/>
                                        <p:tgtEl>
                                          <p:spTgt spid="5"/>
                                        </p:tgtEl>
                                        <p:attrNameLst>
                                          <p:attrName>ppt_y</p:attrName>
                                        </p:attrNameLst>
                                      </p:cBhvr>
                                      <p:tavLst>
                                        <p:tav tm="0">
                                          <p:val>
                                            <p:strVal val="ppt_y"/>
                                          </p:val>
                                        </p:tav>
                                        <p:tav tm="100000">
                                          <p:val>
                                            <p:strVal val="ppt_y"/>
                                          </p:val>
                                        </p:tav>
                                      </p:tavLst>
                                    </p:anim>
                                    <p:anim calcmode="lin" valueType="num">
                                      <p:cBhvr>
                                        <p:cTn id="89" dur="3000"/>
                                        <p:tgtEl>
                                          <p:spTgt spid="5"/>
                                        </p:tgtEl>
                                        <p:attrNameLst>
                                          <p:attrName>ppt_w</p:attrName>
                                        </p:attrNameLst>
                                      </p:cBhvr>
                                      <p:tavLst>
                                        <p:tav tm="0">
                                          <p:val>
                                            <p:strVal val="ppt_w"/>
                                          </p:val>
                                        </p:tav>
                                        <p:tav tm="100000">
                                          <p:val>
                                            <p:fltVal val="0"/>
                                          </p:val>
                                        </p:tav>
                                      </p:tavLst>
                                    </p:anim>
                                    <p:anim calcmode="lin" valueType="num">
                                      <p:cBhvr>
                                        <p:cTn id="90" dur="3000"/>
                                        <p:tgtEl>
                                          <p:spTgt spid="5"/>
                                        </p:tgtEl>
                                        <p:attrNameLst>
                                          <p:attrName>ppt_h</p:attrName>
                                        </p:attrNameLst>
                                      </p:cBhvr>
                                      <p:tavLst>
                                        <p:tav tm="0">
                                          <p:val>
                                            <p:strVal val="ppt_h"/>
                                          </p:val>
                                        </p:tav>
                                        <p:tav tm="100000">
                                          <p:val>
                                            <p:strVal val="ppt_h"/>
                                          </p:val>
                                        </p:tav>
                                      </p:tavLst>
                                    </p:anim>
                                    <p:set>
                                      <p:cBhvr>
                                        <p:cTn id="91" dur="1" fill="hold">
                                          <p:stCondLst>
                                            <p:cond delay="2999"/>
                                          </p:stCondLst>
                                        </p:cTn>
                                        <p:tgtEl>
                                          <p:spTgt spid="5"/>
                                        </p:tgtEl>
                                        <p:attrNameLst>
                                          <p:attrName>style.visibility</p:attrName>
                                        </p:attrNameLst>
                                      </p:cBhvr>
                                      <p:to>
                                        <p:strVal val="hidden"/>
                                      </p:to>
                                    </p:set>
                                  </p:childTnLst>
                                </p:cTn>
                              </p:par>
                              <p:par>
                                <p:cTn id="92" presetID="17" presetClass="exit" presetSubtype="2" fill="hold" nodeType="withEffect">
                                  <p:stCondLst>
                                    <p:cond delay="0"/>
                                  </p:stCondLst>
                                  <p:childTnLst>
                                    <p:anim calcmode="lin" valueType="num">
                                      <p:cBhvr>
                                        <p:cTn id="93" dur="3000"/>
                                        <p:tgtEl>
                                          <p:spTgt spid="12"/>
                                        </p:tgtEl>
                                        <p:attrNameLst>
                                          <p:attrName>ppt_x</p:attrName>
                                        </p:attrNameLst>
                                      </p:cBhvr>
                                      <p:tavLst>
                                        <p:tav tm="0">
                                          <p:val>
                                            <p:strVal val="ppt_x"/>
                                          </p:val>
                                        </p:tav>
                                        <p:tav tm="100000">
                                          <p:val>
                                            <p:strVal val="ppt_x+ppt_w/2"/>
                                          </p:val>
                                        </p:tav>
                                      </p:tavLst>
                                    </p:anim>
                                    <p:anim calcmode="lin" valueType="num">
                                      <p:cBhvr>
                                        <p:cTn id="94" dur="3000"/>
                                        <p:tgtEl>
                                          <p:spTgt spid="12"/>
                                        </p:tgtEl>
                                        <p:attrNameLst>
                                          <p:attrName>ppt_y</p:attrName>
                                        </p:attrNameLst>
                                      </p:cBhvr>
                                      <p:tavLst>
                                        <p:tav tm="0">
                                          <p:val>
                                            <p:strVal val="ppt_y"/>
                                          </p:val>
                                        </p:tav>
                                        <p:tav tm="100000">
                                          <p:val>
                                            <p:strVal val="ppt_y"/>
                                          </p:val>
                                        </p:tav>
                                      </p:tavLst>
                                    </p:anim>
                                    <p:anim calcmode="lin" valueType="num">
                                      <p:cBhvr>
                                        <p:cTn id="95" dur="3000"/>
                                        <p:tgtEl>
                                          <p:spTgt spid="12"/>
                                        </p:tgtEl>
                                        <p:attrNameLst>
                                          <p:attrName>ppt_w</p:attrName>
                                        </p:attrNameLst>
                                      </p:cBhvr>
                                      <p:tavLst>
                                        <p:tav tm="0">
                                          <p:val>
                                            <p:strVal val="ppt_w"/>
                                          </p:val>
                                        </p:tav>
                                        <p:tav tm="100000">
                                          <p:val>
                                            <p:fltVal val="0"/>
                                          </p:val>
                                        </p:tav>
                                      </p:tavLst>
                                    </p:anim>
                                    <p:anim calcmode="lin" valueType="num">
                                      <p:cBhvr>
                                        <p:cTn id="96" dur="3000"/>
                                        <p:tgtEl>
                                          <p:spTgt spid="12"/>
                                        </p:tgtEl>
                                        <p:attrNameLst>
                                          <p:attrName>ppt_h</p:attrName>
                                        </p:attrNameLst>
                                      </p:cBhvr>
                                      <p:tavLst>
                                        <p:tav tm="0">
                                          <p:val>
                                            <p:strVal val="ppt_h"/>
                                          </p:val>
                                        </p:tav>
                                        <p:tav tm="100000">
                                          <p:val>
                                            <p:strVal val="ppt_h"/>
                                          </p:val>
                                        </p:tav>
                                      </p:tavLst>
                                    </p:anim>
                                    <p:set>
                                      <p:cBhvr>
                                        <p:cTn id="97" dur="1" fill="hold">
                                          <p:stCondLst>
                                            <p:cond delay="2999"/>
                                          </p:stCondLst>
                                        </p:cTn>
                                        <p:tgtEl>
                                          <p:spTgt spid="12"/>
                                        </p:tgtEl>
                                        <p:attrNameLst>
                                          <p:attrName>style.visibility</p:attrName>
                                        </p:attrNameLst>
                                      </p:cBhvr>
                                      <p:to>
                                        <p:strVal val="hidden"/>
                                      </p:to>
                                    </p:set>
                                  </p:childTnLst>
                                </p:cTn>
                              </p:par>
                              <p:par>
                                <p:cTn id="98" presetID="17" presetClass="exit" presetSubtype="2" fill="hold" nodeType="withEffect">
                                  <p:stCondLst>
                                    <p:cond delay="0"/>
                                  </p:stCondLst>
                                  <p:childTnLst>
                                    <p:anim calcmode="lin" valueType="num">
                                      <p:cBhvr>
                                        <p:cTn id="99" dur="3000"/>
                                        <p:tgtEl>
                                          <p:spTgt spid="14"/>
                                        </p:tgtEl>
                                        <p:attrNameLst>
                                          <p:attrName>ppt_x</p:attrName>
                                        </p:attrNameLst>
                                      </p:cBhvr>
                                      <p:tavLst>
                                        <p:tav tm="0">
                                          <p:val>
                                            <p:strVal val="ppt_x"/>
                                          </p:val>
                                        </p:tav>
                                        <p:tav tm="100000">
                                          <p:val>
                                            <p:strVal val="ppt_x+ppt_w/2"/>
                                          </p:val>
                                        </p:tav>
                                      </p:tavLst>
                                    </p:anim>
                                    <p:anim calcmode="lin" valueType="num">
                                      <p:cBhvr>
                                        <p:cTn id="100" dur="3000"/>
                                        <p:tgtEl>
                                          <p:spTgt spid="14"/>
                                        </p:tgtEl>
                                        <p:attrNameLst>
                                          <p:attrName>ppt_y</p:attrName>
                                        </p:attrNameLst>
                                      </p:cBhvr>
                                      <p:tavLst>
                                        <p:tav tm="0">
                                          <p:val>
                                            <p:strVal val="ppt_y"/>
                                          </p:val>
                                        </p:tav>
                                        <p:tav tm="100000">
                                          <p:val>
                                            <p:strVal val="ppt_y"/>
                                          </p:val>
                                        </p:tav>
                                      </p:tavLst>
                                    </p:anim>
                                    <p:anim calcmode="lin" valueType="num">
                                      <p:cBhvr>
                                        <p:cTn id="101" dur="3000"/>
                                        <p:tgtEl>
                                          <p:spTgt spid="14"/>
                                        </p:tgtEl>
                                        <p:attrNameLst>
                                          <p:attrName>ppt_w</p:attrName>
                                        </p:attrNameLst>
                                      </p:cBhvr>
                                      <p:tavLst>
                                        <p:tav tm="0">
                                          <p:val>
                                            <p:strVal val="ppt_w"/>
                                          </p:val>
                                        </p:tav>
                                        <p:tav tm="100000">
                                          <p:val>
                                            <p:fltVal val="0"/>
                                          </p:val>
                                        </p:tav>
                                      </p:tavLst>
                                    </p:anim>
                                    <p:anim calcmode="lin" valueType="num">
                                      <p:cBhvr>
                                        <p:cTn id="102" dur="3000"/>
                                        <p:tgtEl>
                                          <p:spTgt spid="14"/>
                                        </p:tgtEl>
                                        <p:attrNameLst>
                                          <p:attrName>ppt_h</p:attrName>
                                        </p:attrNameLst>
                                      </p:cBhvr>
                                      <p:tavLst>
                                        <p:tav tm="0">
                                          <p:val>
                                            <p:strVal val="ppt_h"/>
                                          </p:val>
                                        </p:tav>
                                        <p:tav tm="100000">
                                          <p:val>
                                            <p:strVal val="ppt_h"/>
                                          </p:val>
                                        </p:tav>
                                      </p:tavLst>
                                    </p:anim>
                                    <p:set>
                                      <p:cBhvr>
                                        <p:cTn id="103" dur="1" fill="hold">
                                          <p:stCondLst>
                                            <p:cond delay="2999"/>
                                          </p:stCondLst>
                                        </p:cTn>
                                        <p:tgtEl>
                                          <p:spTgt spid="14"/>
                                        </p:tgtEl>
                                        <p:attrNameLst>
                                          <p:attrName>style.visibility</p:attrName>
                                        </p:attrNameLst>
                                      </p:cBhvr>
                                      <p:to>
                                        <p:strVal val="hidden"/>
                                      </p:to>
                                    </p:set>
                                  </p:childTnLst>
                                </p:cTn>
                              </p:par>
                              <p:par>
                                <p:cTn id="104" presetID="17" presetClass="exit" presetSubtype="2" fill="hold" nodeType="withEffect">
                                  <p:stCondLst>
                                    <p:cond delay="0"/>
                                  </p:stCondLst>
                                  <p:childTnLst>
                                    <p:anim calcmode="lin" valueType="num">
                                      <p:cBhvr>
                                        <p:cTn id="105" dur="3000"/>
                                        <p:tgtEl>
                                          <p:spTgt spid="16"/>
                                        </p:tgtEl>
                                        <p:attrNameLst>
                                          <p:attrName>ppt_x</p:attrName>
                                        </p:attrNameLst>
                                      </p:cBhvr>
                                      <p:tavLst>
                                        <p:tav tm="0">
                                          <p:val>
                                            <p:strVal val="ppt_x"/>
                                          </p:val>
                                        </p:tav>
                                        <p:tav tm="100000">
                                          <p:val>
                                            <p:strVal val="ppt_x+ppt_w/2"/>
                                          </p:val>
                                        </p:tav>
                                      </p:tavLst>
                                    </p:anim>
                                    <p:anim calcmode="lin" valueType="num">
                                      <p:cBhvr>
                                        <p:cTn id="106" dur="3000"/>
                                        <p:tgtEl>
                                          <p:spTgt spid="16"/>
                                        </p:tgtEl>
                                        <p:attrNameLst>
                                          <p:attrName>ppt_y</p:attrName>
                                        </p:attrNameLst>
                                      </p:cBhvr>
                                      <p:tavLst>
                                        <p:tav tm="0">
                                          <p:val>
                                            <p:strVal val="ppt_y"/>
                                          </p:val>
                                        </p:tav>
                                        <p:tav tm="100000">
                                          <p:val>
                                            <p:strVal val="ppt_y"/>
                                          </p:val>
                                        </p:tav>
                                      </p:tavLst>
                                    </p:anim>
                                    <p:anim calcmode="lin" valueType="num">
                                      <p:cBhvr>
                                        <p:cTn id="107" dur="3000"/>
                                        <p:tgtEl>
                                          <p:spTgt spid="16"/>
                                        </p:tgtEl>
                                        <p:attrNameLst>
                                          <p:attrName>ppt_w</p:attrName>
                                        </p:attrNameLst>
                                      </p:cBhvr>
                                      <p:tavLst>
                                        <p:tav tm="0">
                                          <p:val>
                                            <p:strVal val="ppt_w"/>
                                          </p:val>
                                        </p:tav>
                                        <p:tav tm="100000">
                                          <p:val>
                                            <p:fltVal val="0"/>
                                          </p:val>
                                        </p:tav>
                                      </p:tavLst>
                                    </p:anim>
                                    <p:anim calcmode="lin" valueType="num">
                                      <p:cBhvr>
                                        <p:cTn id="108" dur="3000"/>
                                        <p:tgtEl>
                                          <p:spTgt spid="16"/>
                                        </p:tgtEl>
                                        <p:attrNameLst>
                                          <p:attrName>ppt_h</p:attrName>
                                        </p:attrNameLst>
                                      </p:cBhvr>
                                      <p:tavLst>
                                        <p:tav tm="0">
                                          <p:val>
                                            <p:strVal val="ppt_h"/>
                                          </p:val>
                                        </p:tav>
                                        <p:tav tm="100000">
                                          <p:val>
                                            <p:strVal val="ppt_h"/>
                                          </p:val>
                                        </p:tav>
                                      </p:tavLst>
                                    </p:anim>
                                    <p:set>
                                      <p:cBhvr>
                                        <p:cTn id="109" dur="1" fill="hold">
                                          <p:stCondLst>
                                            <p:cond delay="2999"/>
                                          </p:stCondLst>
                                        </p:cTn>
                                        <p:tgtEl>
                                          <p:spTgt spid="16"/>
                                        </p:tgtEl>
                                        <p:attrNameLst>
                                          <p:attrName>style.visibility</p:attrName>
                                        </p:attrNameLst>
                                      </p:cBhvr>
                                      <p:to>
                                        <p:strVal val="hidden"/>
                                      </p:to>
                                    </p:set>
                                  </p:childTnLst>
                                </p:cTn>
                              </p:par>
                              <p:par>
                                <p:cTn id="110" presetID="17" presetClass="entr" presetSubtype="10"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 calcmode="lin" valueType="num">
                                      <p:cBhvr>
                                        <p:cTn id="112" dur="3000" fill="hold"/>
                                        <p:tgtEl>
                                          <p:spTgt spid="4"/>
                                        </p:tgtEl>
                                        <p:attrNameLst>
                                          <p:attrName>ppt_w</p:attrName>
                                        </p:attrNameLst>
                                      </p:cBhvr>
                                      <p:tavLst>
                                        <p:tav tm="0">
                                          <p:val>
                                            <p:fltVal val="0"/>
                                          </p:val>
                                        </p:tav>
                                        <p:tav tm="100000">
                                          <p:val>
                                            <p:strVal val="#ppt_w"/>
                                          </p:val>
                                        </p:tav>
                                      </p:tavLst>
                                    </p:anim>
                                    <p:anim calcmode="lin" valueType="num">
                                      <p:cBhvr>
                                        <p:cTn id="113" dur="3000" fill="hold"/>
                                        <p:tgtEl>
                                          <p:spTgt spid="4"/>
                                        </p:tgtEl>
                                        <p:attrNameLst>
                                          <p:attrName>ppt_h</p:attrName>
                                        </p:attrNameLst>
                                      </p:cBhvr>
                                      <p:tavLst>
                                        <p:tav tm="0">
                                          <p:val>
                                            <p:strVal val="#ppt_h"/>
                                          </p:val>
                                        </p:tav>
                                        <p:tav tm="100000">
                                          <p:val>
                                            <p:strVal val="#ppt_h"/>
                                          </p:val>
                                        </p:tav>
                                      </p:tavLst>
                                    </p:anim>
                                  </p:childTnLst>
                                </p:cTn>
                              </p:par>
                              <p:par>
                                <p:cTn id="114" presetID="16" presetClass="entr" presetSubtype="37" fill="hold" nodeType="withEffect">
                                  <p:stCondLst>
                                    <p:cond delay="0"/>
                                  </p:stCondLst>
                                  <p:childTnLst>
                                    <p:set>
                                      <p:cBhvr>
                                        <p:cTn id="115" dur="1" fill="hold">
                                          <p:stCondLst>
                                            <p:cond delay="0"/>
                                          </p:stCondLst>
                                        </p:cTn>
                                        <p:tgtEl>
                                          <p:spTgt spid="4"/>
                                        </p:tgtEl>
                                        <p:attrNameLst>
                                          <p:attrName>style.visibility</p:attrName>
                                        </p:attrNameLst>
                                      </p:cBhvr>
                                      <p:to>
                                        <p:strVal val="visible"/>
                                      </p:to>
                                    </p:set>
                                    <p:animEffect transition="in" filter="barn(outVertical)">
                                      <p:cBhvr>
                                        <p:cTn id="116" dur="3000"/>
                                        <p:tgtEl>
                                          <p:spTgt spid="4"/>
                                        </p:tgtEl>
                                      </p:cBhvr>
                                    </p:animEffect>
                                  </p:childTnLst>
                                </p:cTn>
                              </p:par>
                            </p:childTnLst>
                          </p:cTn>
                        </p:par>
                        <p:par>
                          <p:cTn id="117" fill="hold">
                            <p:stCondLst>
                              <p:cond delay="6000"/>
                            </p:stCondLst>
                            <p:childTnLst>
                              <p:par>
                                <p:cTn id="118" presetID="40" presetClass="entr" presetSubtype="0" fill="hold" grpId="0" nodeType="afterEffect">
                                  <p:stCondLst>
                                    <p:cond delay="0"/>
                                  </p:stCondLst>
                                  <p:iterate type="lt">
                                    <p:tmPct val="10000"/>
                                  </p:iterate>
                                  <p:childTnLst>
                                    <p:set>
                                      <p:cBhvr>
                                        <p:cTn id="119" dur="1" fill="hold">
                                          <p:stCondLst>
                                            <p:cond delay="0"/>
                                          </p:stCondLst>
                                        </p:cTn>
                                        <p:tgtEl>
                                          <p:spTgt spid="17"/>
                                        </p:tgtEl>
                                        <p:attrNameLst>
                                          <p:attrName>style.visibility</p:attrName>
                                        </p:attrNameLst>
                                      </p:cBhvr>
                                      <p:to>
                                        <p:strVal val="visible"/>
                                      </p:to>
                                    </p:set>
                                    <p:animEffect transition="in" filter="fade">
                                      <p:cBhvr>
                                        <p:cTn id="120" dur="1000"/>
                                        <p:tgtEl>
                                          <p:spTgt spid="17"/>
                                        </p:tgtEl>
                                      </p:cBhvr>
                                    </p:animEffect>
                                    <p:anim calcmode="lin" valueType="num">
                                      <p:cBhvr>
                                        <p:cTn id="121" dur="1000" fill="hold"/>
                                        <p:tgtEl>
                                          <p:spTgt spid="17"/>
                                        </p:tgtEl>
                                        <p:attrNameLst>
                                          <p:attrName>ppt_x</p:attrName>
                                        </p:attrNameLst>
                                      </p:cBhvr>
                                      <p:tavLst>
                                        <p:tav tm="0">
                                          <p:val>
                                            <p:strVal val="#ppt_x-.1"/>
                                          </p:val>
                                        </p:tav>
                                        <p:tav tm="100000">
                                          <p:val>
                                            <p:strVal val="#ppt_x"/>
                                          </p:val>
                                        </p:tav>
                                      </p:tavLst>
                                    </p:anim>
                                    <p:anim calcmode="lin" valueType="num">
                                      <p:cBhvr>
                                        <p:cTn id="122"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22a0fa6700a7f46d13170c755ceaf62d.jpg"/>
          <p:cNvPicPr>
            <a:picLocks noGrp="1" noChangeAspect="1"/>
          </p:cNvPicPr>
          <p:nvPr isPhoto="1"/>
        </p:nvPicPr>
        <p:blipFill>
          <a:blip r:embed="rId3" cstate="print"/>
          <a:stretch>
            <a:fillRect/>
          </a:stretch>
        </p:blipFill>
        <p:spPr bwMode="auto">
          <a:xfrm>
            <a:off x="539552" y="-1028650"/>
            <a:ext cx="8136904" cy="6336704"/>
          </a:xfrm>
          <a:prstGeom prst="rect">
            <a:avLst/>
          </a:prstGeom>
          <a:noFill/>
          <a:ln w="9525">
            <a:noFill/>
            <a:miter lim="800000"/>
            <a:headEnd/>
            <a:tailEnd/>
          </a:ln>
          <a:scene3d>
            <a:camera prst="perspectiveRelaxedModerately"/>
            <a:lightRig rig="threePt" dir="t"/>
          </a:scene3d>
          <a:sp3d>
            <a:bevelT w="254000" h="203200" prst="convex"/>
          </a:sp3d>
        </p:spPr>
      </p:pic>
      <p:sp>
        <p:nvSpPr>
          <p:cNvPr id="3" name="2 Rombo"/>
          <p:cNvSpPr/>
          <p:nvPr/>
        </p:nvSpPr>
        <p:spPr>
          <a:xfrm>
            <a:off x="2286000" y="0"/>
            <a:ext cx="4429125" cy="5143500"/>
          </a:xfrm>
          <a:prstGeom prst="diamond">
            <a:avLst/>
          </a:prstGeom>
          <a:solidFill>
            <a:schemeClr val="tx2">
              <a:lumMod val="10000"/>
              <a:alpha val="60000"/>
            </a:schemeClr>
          </a:solidFill>
          <a:ln>
            <a:noFill/>
          </a:ln>
          <a:scene3d>
            <a:camera prst="orthographicFront"/>
            <a:lightRig rig="threePt" dir="t"/>
          </a:scene3d>
          <a:sp3d>
            <a:bevelT w="1905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Rombo"/>
          <p:cNvSpPr/>
          <p:nvPr/>
        </p:nvSpPr>
        <p:spPr>
          <a:xfrm>
            <a:off x="2643188" y="0"/>
            <a:ext cx="3714750" cy="5143500"/>
          </a:xfrm>
          <a:prstGeom prst="diamond">
            <a:avLst/>
          </a:prstGeom>
          <a:solidFill>
            <a:schemeClr val="tx2">
              <a:lumMod val="50000"/>
              <a:alpha val="60000"/>
            </a:schemeClr>
          </a:solidFill>
          <a:ln>
            <a:noFill/>
          </a:ln>
          <a:scene3d>
            <a:camera prst="orthographicFront"/>
            <a:lightRig rig="threePt" dir="t"/>
          </a:scene3d>
          <a:sp3d>
            <a:bevelT w="1905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ombo"/>
          <p:cNvSpPr/>
          <p:nvPr/>
        </p:nvSpPr>
        <p:spPr>
          <a:xfrm>
            <a:off x="2928938" y="0"/>
            <a:ext cx="3143250" cy="5143500"/>
          </a:xfrm>
          <a:prstGeom prst="diamond">
            <a:avLst/>
          </a:prstGeom>
          <a:solidFill>
            <a:schemeClr val="tx2">
              <a:lumMod val="75000"/>
              <a:alpha val="60000"/>
            </a:schemeClr>
          </a:solidFill>
          <a:ln>
            <a:noFill/>
          </a:ln>
          <a:scene3d>
            <a:camera prst="orthographicFront"/>
            <a:lightRig rig="threePt" dir="t"/>
          </a:scene3d>
          <a:sp3d>
            <a:bevelT w="1905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ombo"/>
          <p:cNvSpPr/>
          <p:nvPr/>
        </p:nvSpPr>
        <p:spPr>
          <a:xfrm>
            <a:off x="3214688" y="0"/>
            <a:ext cx="2643187" cy="5143500"/>
          </a:xfrm>
          <a:prstGeom prst="diamond">
            <a:avLst/>
          </a:prstGeom>
          <a:solidFill>
            <a:schemeClr val="tx2">
              <a:lumMod val="75000"/>
              <a:alpha val="60000"/>
            </a:schemeClr>
          </a:solidFill>
          <a:ln>
            <a:noFill/>
          </a:ln>
          <a:scene3d>
            <a:camera prst="orthographicFront"/>
            <a:lightRig rig="threePt" dir="t"/>
          </a:scene3d>
          <a:sp3d>
            <a:bevelT w="1905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ombo"/>
          <p:cNvSpPr/>
          <p:nvPr/>
        </p:nvSpPr>
        <p:spPr>
          <a:xfrm>
            <a:off x="3500438" y="0"/>
            <a:ext cx="2000250" cy="5143500"/>
          </a:xfrm>
          <a:prstGeom prst="diamond">
            <a:avLst/>
          </a:prstGeom>
          <a:solidFill>
            <a:schemeClr val="tx2">
              <a:lumMod val="75000"/>
              <a:alpha val="60000"/>
            </a:schemeClr>
          </a:solidFill>
          <a:ln>
            <a:noFill/>
          </a:ln>
          <a:scene3d>
            <a:camera prst="orthographicFront"/>
            <a:lightRig rig="threePt" dir="t"/>
          </a:scene3d>
          <a:sp3d>
            <a:bevelT w="1905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CuadroTexto"/>
          <p:cNvSpPr txBox="1"/>
          <p:nvPr/>
        </p:nvSpPr>
        <p:spPr>
          <a:xfrm>
            <a:off x="683568" y="3943350"/>
            <a:ext cx="8135938" cy="1200150"/>
          </a:xfrm>
          <a:prstGeom prst="rect">
            <a:avLst/>
          </a:prstGeom>
          <a:noFill/>
        </p:spPr>
        <p:txBody>
          <a:bodyPr>
            <a:spAutoFit/>
          </a:bodyPr>
          <a:lstStyle/>
          <a:p>
            <a:pPr fontAlgn="auto">
              <a:spcBef>
                <a:spcPts val="0"/>
              </a:spcBef>
              <a:spcAft>
                <a:spcPts val="0"/>
              </a:spcAft>
              <a:defRPr/>
            </a:pPr>
            <a:r>
              <a:rPr lang="es-ES" dirty="0">
                <a:latin typeface="+mn-lt"/>
                <a:cs typeface="+mn-cs"/>
              </a:rPr>
              <a:t>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concavidad de la plaza contiene la torre central de 30 metros de alto y una suave escalinata que desciende hacia el estanque y que ofrece el contrapuesto de la convexidad. Para que se entienda,,,,, como si fuera un escenario teatral pero al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revés.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3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strVal val="#ppt_w+.3"/>
                                          </p:val>
                                        </p:tav>
                                        <p:tav tm="100000">
                                          <p:val>
                                            <p:strVal val="#ppt_w"/>
                                          </p:val>
                                        </p:tav>
                                      </p:tavLst>
                                    </p:anim>
                                    <p:anim calcmode="lin" valueType="num">
                                      <p:cBhvr>
                                        <p:cTn id="8" dur="5000" fill="hold"/>
                                        <p:tgtEl>
                                          <p:spTgt spid="3"/>
                                        </p:tgtEl>
                                        <p:attrNameLst>
                                          <p:attrName>ppt_h</p:attrName>
                                        </p:attrNameLst>
                                      </p:cBhvr>
                                      <p:tavLst>
                                        <p:tav tm="0">
                                          <p:val>
                                            <p:strVal val="#ppt_h"/>
                                          </p:val>
                                        </p:tav>
                                        <p:tav tm="100000">
                                          <p:val>
                                            <p:strVal val="#ppt_h"/>
                                          </p:val>
                                        </p:tav>
                                      </p:tavLst>
                                    </p:anim>
                                    <p:animEffect transition="in" filter="fade">
                                      <p:cBhvr>
                                        <p:cTn id="9" dur="5000"/>
                                        <p:tgtEl>
                                          <p:spTgt spid="3"/>
                                        </p:tgtEl>
                                      </p:cBhvr>
                                    </p:animEffect>
                                  </p:childTnLst>
                                </p:cTn>
                              </p:par>
                              <p:par>
                                <p:cTn id="10" presetID="50" presetClass="entr" presetSubtype="0" decel="10000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4000" fill="hold"/>
                                        <p:tgtEl>
                                          <p:spTgt spid="4"/>
                                        </p:tgtEl>
                                        <p:attrNameLst>
                                          <p:attrName>ppt_w</p:attrName>
                                        </p:attrNameLst>
                                      </p:cBhvr>
                                      <p:tavLst>
                                        <p:tav tm="0">
                                          <p:val>
                                            <p:strVal val="#ppt_w+.3"/>
                                          </p:val>
                                        </p:tav>
                                        <p:tav tm="100000">
                                          <p:val>
                                            <p:strVal val="#ppt_w"/>
                                          </p:val>
                                        </p:tav>
                                      </p:tavLst>
                                    </p:anim>
                                    <p:anim calcmode="lin" valueType="num">
                                      <p:cBhvr>
                                        <p:cTn id="13" dur="4000" fill="hold"/>
                                        <p:tgtEl>
                                          <p:spTgt spid="4"/>
                                        </p:tgtEl>
                                        <p:attrNameLst>
                                          <p:attrName>ppt_h</p:attrName>
                                        </p:attrNameLst>
                                      </p:cBhvr>
                                      <p:tavLst>
                                        <p:tav tm="0">
                                          <p:val>
                                            <p:strVal val="#ppt_h"/>
                                          </p:val>
                                        </p:tav>
                                        <p:tav tm="100000">
                                          <p:val>
                                            <p:strVal val="#ppt_h"/>
                                          </p:val>
                                        </p:tav>
                                      </p:tavLst>
                                    </p:anim>
                                    <p:animEffect transition="in" filter="fade">
                                      <p:cBhvr>
                                        <p:cTn id="14" dur="4000"/>
                                        <p:tgtEl>
                                          <p:spTgt spid="4"/>
                                        </p:tgtEl>
                                      </p:cBhvr>
                                    </p:animEffect>
                                  </p:childTnLst>
                                </p:cTn>
                              </p:par>
                              <p:par>
                                <p:cTn id="15" presetID="50" presetClass="entr" presetSubtype="0" decel="10000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ppt_w+.3"/>
                                          </p:val>
                                        </p:tav>
                                        <p:tav tm="100000">
                                          <p:val>
                                            <p:strVal val="#ppt_w"/>
                                          </p:val>
                                        </p:tav>
                                      </p:tavLst>
                                    </p:anim>
                                    <p:anim calcmode="lin" valueType="num">
                                      <p:cBhvr>
                                        <p:cTn id="18" dur="3000" fill="hold"/>
                                        <p:tgtEl>
                                          <p:spTgt spid="5"/>
                                        </p:tgtEl>
                                        <p:attrNameLst>
                                          <p:attrName>ppt_h</p:attrName>
                                        </p:attrNameLst>
                                      </p:cBhvr>
                                      <p:tavLst>
                                        <p:tav tm="0">
                                          <p:val>
                                            <p:strVal val="#ppt_h"/>
                                          </p:val>
                                        </p:tav>
                                        <p:tav tm="100000">
                                          <p:val>
                                            <p:strVal val="#ppt_h"/>
                                          </p:val>
                                        </p:tav>
                                      </p:tavLst>
                                    </p:anim>
                                    <p:animEffect transition="in" filter="fade">
                                      <p:cBhvr>
                                        <p:cTn id="19" dur="3000"/>
                                        <p:tgtEl>
                                          <p:spTgt spid="5"/>
                                        </p:tgtEl>
                                      </p:cBhvr>
                                    </p:animEffect>
                                  </p:childTnLst>
                                </p:cTn>
                              </p:par>
                              <p:par>
                                <p:cTn id="20" presetID="50" presetClass="entr" presetSubtype="0" decel="10000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strVal val="#ppt_w+.3"/>
                                          </p:val>
                                        </p:tav>
                                        <p:tav tm="100000">
                                          <p:val>
                                            <p:strVal val="#ppt_w"/>
                                          </p:val>
                                        </p:tav>
                                      </p:tavLst>
                                    </p:anim>
                                    <p:anim calcmode="lin" valueType="num">
                                      <p:cBhvr>
                                        <p:cTn id="23" dur="2000" fill="hold"/>
                                        <p:tgtEl>
                                          <p:spTgt spid="6"/>
                                        </p:tgtEl>
                                        <p:attrNameLst>
                                          <p:attrName>ppt_h</p:attrName>
                                        </p:attrNameLst>
                                      </p:cBhvr>
                                      <p:tavLst>
                                        <p:tav tm="0">
                                          <p:val>
                                            <p:strVal val="#ppt_h"/>
                                          </p:val>
                                        </p:tav>
                                        <p:tav tm="100000">
                                          <p:val>
                                            <p:strVal val="#ppt_h"/>
                                          </p:val>
                                        </p:tav>
                                      </p:tavLst>
                                    </p:anim>
                                    <p:animEffect transition="in" filter="fade">
                                      <p:cBhvr>
                                        <p:cTn id="24" dur="2000"/>
                                        <p:tgtEl>
                                          <p:spTgt spid="6"/>
                                        </p:tgtEl>
                                      </p:cBhvr>
                                    </p:animEffect>
                                  </p:childTnLst>
                                </p:cTn>
                              </p:par>
                              <p:par>
                                <p:cTn id="25" presetID="50" presetClass="entr" presetSubtype="0" decel="100000"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1000" fill="hold"/>
                                        <p:tgtEl>
                                          <p:spTgt spid="7"/>
                                        </p:tgtEl>
                                        <p:attrNameLst>
                                          <p:attrName>ppt_w</p:attrName>
                                        </p:attrNameLst>
                                      </p:cBhvr>
                                      <p:tavLst>
                                        <p:tav tm="0">
                                          <p:val>
                                            <p:strVal val="#ppt_w+.3"/>
                                          </p:val>
                                        </p:tav>
                                        <p:tav tm="100000">
                                          <p:val>
                                            <p:strVal val="#ppt_w"/>
                                          </p:val>
                                        </p:tav>
                                      </p:tavLst>
                                    </p:anim>
                                    <p:anim calcmode="lin" valueType="num">
                                      <p:cBhvr>
                                        <p:cTn id="28" dur="1000" fill="hold"/>
                                        <p:tgtEl>
                                          <p:spTgt spid="7"/>
                                        </p:tgtEl>
                                        <p:attrNameLst>
                                          <p:attrName>ppt_h</p:attrName>
                                        </p:attrNameLst>
                                      </p:cBhvr>
                                      <p:tavLst>
                                        <p:tav tm="0">
                                          <p:val>
                                            <p:strVal val="#ppt_h"/>
                                          </p:val>
                                        </p:tav>
                                        <p:tav tm="100000">
                                          <p:val>
                                            <p:strVal val="#ppt_h"/>
                                          </p:val>
                                        </p:tav>
                                      </p:tavLst>
                                    </p:anim>
                                    <p:animEffect transition="in" filter="fade">
                                      <p:cBhvr>
                                        <p:cTn id="29" dur="1000"/>
                                        <p:tgtEl>
                                          <p:spTgt spid="7"/>
                                        </p:tgtEl>
                                      </p:cBhvr>
                                    </p:animEffect>
                                  </p:childTnLst>
                                </p:cTn>
                              </p:par>
                              <p:par>
                                <p:cTn id="30" presetID="19" presetClass="entr" presetSubtype="10" fill="hold" nodeType="withEffect">
                                  <p:stCondLst>
                                    <p:cond delay="0"/>
                                  </p:stCondLst>
                                  <p:childTnLst>
                                    <p:set>
                                      <p:cBhvr>
                                        <p:cTn id="31" dur="1" fill="hold">
                                          <p:stCondLst>
                                            <p:cond delay="0"/>
                                          </p:stCondLst>
                                        </p:cTn>
                                        <p:tgtEl>
                                          <p:spTgt spid="3"/>
                                        </p:tgtEl>
                                        <p:attrNameLst>
                                          <p:attrName>style.visibility</p:attrName>
                                        </p:attrNameLst>
                                      </p:cBhvr>
                                      <p:to>
                                        <p:strVal val="visible"/>
                                      </p:to>
                                    </p:set>
                                    <p:anim calcmode="lin" valueType="num">
                                      <p:cBhvr>
                                        <p:cTn id="32" dur="5000" fill="hold"/>
                                        <p:tgtEl>
                                          <p:spTgt spid="3"/>
                                        </p:tgtEl>
                                        <p:attrNameLst>
                                          <p:attrName>ppt_w</p:attrName>
                                        </p:attrNameLst>
                                      </p:cBhvr>
                                      <p:tavLst>
                                        <p:tav tm="0" fmla="#ppt_w*sin(2.5*pi*$)">
                                          <p:val>
                                            <p:fltVal val="0"/>
                                          </p:val>
                                        </p:tav>
                                        <p:tav tm="100000">
                                          <p:val>
                                            <p:fltVal val="1"/>
                                          </p:val>
                                        </p:tav>
                                      </p:tavLst>
                                    </p:anim>
                                    <p:anim calcmode="lin" valueType="num">
                                      <p:cBhvr>
                                        <p:cTn id="33" dur="5000" fill="hold"/>
                                        <p:tgtEl>
                                          <p:spTgt spid="3"/>
                                        </p:tgtEl>
                                        <p:attrNameLst>
                                          <p:attrName>ppt_h</p:attrName>
                                        </p:attrNameLst>
                                      </p:cBhvr>
                                      <p:tavLst>
                                        <p:tav tm="0">
                                          <p:val>
                                            <p:strVal val="#ppt_h"/>
                                          </p:val>
                                        </p:tav>
                                        <p:tav tm="100000">
                                          <p:val>
                                            <p:strVal val="#ppt_h"/>
                                          </p:val>
                                        </p:tav>
                                      </p:tavLst>
                                    </p:anim>
                                  </p:childTnLst>
                                </p:cTn>
                              </p:par>
                              <p:par>
                                <p:cTn id="34" presetID="19" presetClass="entr" presetSubtype="10"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p:cTn id="36" dur="4000" fill="hold"/>
                                        <p:tgtEl>
                                          <p:spTgt spid="4"/>
                                        </p:tgtEl>
                                        <p:attrNameLst>
                                          <p:attrName>ppt_w</p:attrName>
                                        </p:attrNameLst>
                                      </p:cBhvr>
                                      <p:tavLst>
                                        <p:tav tm="0" fmla="#ppt_w*sin(2.5*pi*$)">
                                          <p:val>
                                            <p:fltVal val="0"/>
                                          </p:val>
                                        </p:tav>
                                        <p:tav tm="100000">
                                          <p:val>
                                            <p:fltVal val="1"/>
                                          </p:val>
                                        </p:tav>
                                      </p:tavLst>
                                    </p:anim>
                                    <p:anim calcmode="lin" valueType="num">
                                      <p:cBhvr>
                                        <p:cTn id="37" dur="4000" fill="hold"/>
                                        <p:tgtEl>
                                          <p:spTgt spid="4"/>
                                        </p:tgtEl>
                                        <p:attrNameLst>
                                          <p:attrName>ppt_h</p:attrName>
                                        </p:attrNameLst>
                                      </p:cBhvr>
                                      <p:tavLst>
                                        <p:tav tm="0">
                                          <p:val>
                                            <p:strVal val="#ppt_h"/>
                                          </p:val>
                                        </p:tav>
                                        <p:tav tm="100000">
                                          <p:val>
                                            <p:strVal val="#ppt_h"/>
                                          </p:val>
                                        </p:tav>
                                      </p:tavLst>
                                    </p:anim>
                                  </p:childTnLst>
                                </p:cTn>
                              </p:par>
                              <p:par>
                                <p:cTn id="38" presetID="19" presetClass="entr" presetSubtype="10"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3000" fill="hold"/>
                                        <p:tgtEl>
                                          <p:spTgt spid="5"/>
                                        </p:tgtEl>
                                        <p:attrNameLst>
                                          <p:attrName>ppt_w</p:attrName>
                                        </p:attrNameLst>
                                      </p:cBhvr>
                                      <p:tavLst>
                                        <p:tav tm="0" fmla="#ppt_w*sin(2.5*pi*$)">
                                          <p:val>
                                            <p:fltVal val="0"/>
                                          </p:val>
                                        </p:tav>
                                        <p:tav tm="100000">
                                          <p:val>
                                            <p:fltVal val="1"/>
                                          </p:val>
                                        </p:tav>
                                      </p:tavLst>
                                    </p:anim>
                                    <p:anim calcmode="lin" valueType="num">
                                      <p:cBhvr>
                                        <p:cTn id="41" dur="3000" fill="hold"/>
                                        <p:tgtEl>
                                          <p:spTgt spid="5"/>
                                        </p:tgtEl>
                                        <p:attrNameLst>
                                          <p:attrName>ppt_h</p:attrName>
                                        </p:attrNameLst>
                                      </p:cBhvr>
                                      <p:tavLst>
                                        <p:tav tm="0">
                                          <p:val>
                                            <p:strVal val="#ppt_h"/>
                                          </p:val>
                                        </p:tav>
                                        <p:tav tm="100000">
                                          <p:val>
                                            <p:strVal val="#ppt_h"/>
                                          </p:val>
                                        </p:tav>
                                      </p:tavLst>
                                    </p:anim>
                                  </p:childTnLst>
                                </p:cTn>
                              </p:par>
                              <p:par>
                                <p:cTn id="42" presetID="19" presetClass="entr" presetSubtype="10" fill="hold" nodeType="with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p:cTn id="44" dur="2000" fill="hold"/>
                                        <p:tgtEl>
                                          <p:spTgt spid="6"/>
                                        </p:tgtEl>
                                        <p:attrNameLst>
                                          <p:attrName>ppt_w</p:attrName>
                                        </p:attrNameLst>
                                      </p:cBhvr>
                                      <p:tavLst>
                                        <p:tav tm="0" fmla="#ppt_w*sin(2.5*pi*$)">
                                          <p:val>
                                            <p:fltVal val="0"/>
                                          </p:val>
                                        </p:tav>
                                        <p:tav tm="100000">
                                          <p:val>
                                            <p:fltVal val="1"/>
                                          </p:val>
                                        </p:tav>
                                      </p:tavLst>
                                    </p:anim>
                                    <p:anim calcmode="lin" valueType="num">
                                      <p:cBhvr>
                                        <p:cTn id="45" dur="2000" fill="hold"/>
                                        <p:tgtEl>
                                          <p:spTgt spid="6"/>
                                        </p:tgtEl>
                                        <p:attrNameLst>
                                          <p:attrName>ppt_h</p:attrName>
                                        </p:attrNameLst>
                                      </p:cBhvr>
                                      <p:tavLst>
                                        <p:tav tm="0">
                                          <p:val>
                                            <p:strVal val="#ppt_h"/>
                                          </p:val>
                                        </p:tav>
                                        <p:tav tm="100000">
                                          <p:val>
                                            <p:strVal val="#ppt_h"/>
                                          </p:val>
                                        </p:tav>
                                      </p:tavLst>
                                    </p:anim>
                                  </p:childTnLst>
                                </p:cTn>
                              </p:par>
                              <p:par>
                                <p:cTn id="46" presetID="19" presetClass="entr" presetSubtype="10" fill="hold" nodeType="withEffect">
                                  <p:stCondLst>
                                    <p:cond delay="0"/>
                                  </p:stCondLst>
                                  <p:childTnLst>
                                    <p:set>
                                      <p:cBhvr>
                                        <p:cTn id="47" dur="1" fill="hold">
                                          <p:stCondLst>
                                            <p:cond delay="0"/>
                                          </p:stCondLst>
                                        </p:cTn>
                                        <p:tgtEl>
                                          <p:spTgt spid="7"/>
                                        </p:tgtEl>
                                        <p:attrNameLst>
                                          <p:attrName>style.visibility</p:attrName>
                                        </p:attrNameLst>
                                      </p:cBhvr>
                                      <p:to>
                                        <p:strVal val="visible"/>
                                      </p:to>
                                    </p:set>
                                    <p:anim calcmode="lin" valueType="num">
                                      <p:cBhvr>
                                        <p:cTn id="48" dur="1000" fill="hold"/>
                                        <p:tgtEl>
                                          <p:spTgt spid="7"/>
                                        </p:tgtEl>
                                        <p:attrNameLst>
                                          <p:attrName>ppt_w</p:attrName>
                                        </p:attrNameLst>
                                      </p:cBhvr>
                                      <p:tavLst>
                                        <p:tav tm="0" fmla="#ppt_w*sin(2.5*pi*$)">
                                          <p:val>
                                            <p:fltVal val="0"/>
                                          </p:val>
                                        </p:tav>
                                        <p:tav tm="100000">
                                          <p:val>
                                            <p:fltVal val="1"/>
                                          </p:val>
                                        </p:tav>
                                      </p:tavLst>
                                    </p:anim>
                                    <p:anim calcmode="lin" valueType="num">
                                      <p:cBhvr>
                                        <p:cTn id="49" dur="1000" fill="hold"/>
                                        <p:tgtEl>
                                          <p:spTgt spid="7"/>
                                        </p:tgtEl>
                                        <p:attrNameLst>
                                          <p:attrName>ppt_h</p:attrName>
                                        </p:attrNameLst>
                                      </p:cBhvr>
                                      <p:tavLst>
                                        <p:tav tm="0">
                                          <p:val>
                                            <p:strVal val="#ppt_h"/>
                                          </p:val>
                                        </p:tav>
                                        <p:tav tm="100000">
                                          <p:val>
                                            <p:strVal val="#ppt_h"/>
                                          </p:val>
                                        </p:tav>
                                      </p:tavLst>
                                    </p:anim>
                                  </p:childTnLst>
                                </p:cTn>
                              </p:par>
                            </p:childTnLst>
                          </p:cTn>
                        </p:par>
                        <p:par>
                          <p:cTn id="50" fill="hold">
                            <p:stCondLst>
                              <p:cond delay="5000"/>
                            </p:stCondLst>
                            <p:childTnLst>
                              <p:par>
                                <p:cTn id="51" presetID="55" presetClass="exit" presetSubtype="0" fill="hold" nodeType="afterEffect">
                                  <p:stCondLst>
                                    <p:cond delay="0"/>
                                  </p:stCondLst>
                                  <p:childTnLst>
                                    <p:anim calcmode="lin" valueType="num">
                                      <p:cBhvr>
                                        <p:cTn id="52" dur="5000"/>
                                        <p:tgtEl>
                                          <p:spTgt spid="3"/>
                                        </p:tgtEl>
                                        <p:attrNameLst>
                                          <p:attrName>ppt_w</p:attrName>
                                        </p:attrNameLst>
                                      </p:cBhvr>
                                      <p:tavLst>
                                        <p:tav tm="0">
                                          <p:val>
                                            <p:strVal val="ppt_w"/>
                                          </p:val>
                                        </p:tav>
                                        <p:tav tm="100000">
                                          <p:val>
                                            <p:strVal val="ppt_w*0.70"/>
                                          </p:val>
                                        </p:tav>
                                      </p:tavLst>
                                    </p:anim>
                                    <p:anim calcmode="lin" valueType="num">
                                      <p:cBhvr>
                                        <p:cTn id="53" dur="5000"/>
                                        <p:tgtEl>
                                          <p:spTgt spid="3"/>
                                        </p:tgtEl>
                                        <p:attrNameLst>
                                          <p:attrName>ppt_h</p:attrName>
                                        </p:attrNameLst>
                                      </p:cBhvr>
                                      <p:tavLst>
                                        <p:tav tm="0">
                                          <p:val>
                                            <p:strVal val="ppt_h"/>
                                          </p:val>
                                        </p:tav>
                                        <p:tav tm="100000">
                                          <p:val>
                                            <p:strVal val="ppt_h"/>
                                          </p:val>
                                        </p:tav>
                                      </p:tavLst>
                                    </p:anim>
                                    <p:animEffect transition="out" filter="fade">
                                      <p:cBhvr>
                                        <p:cTn id="54" dur="5000"/>
                                        <p:tgtEl>
                                          <p:spTgt spid="3"/>
                                        </p:tgtEl>
                                      </p:cBhvr>
                                    </p:animEffect>
                                    <p:set>
                                      <p:cBhvr>
                                        <p:cTn id="55" dur="1" fill="hold">
                                          <p:stCondLst>
                                            <p:cond delay="4999"/>
                                          </p:stCondLst>
                                        </p:cTn>
                                        <p:tgtEl>
                                          <p:spTgt spid="3"/>
                                        </p:tgtEl>
                                        <p:attrNameLst>
                                          <p:attrName>style.visibility</p:attrName>
                                        </p:attrNameLst>
                                      </p:cBhvr>
                                      <p:to>
                                        <p:strVal val="hidden"/>
                                      </p:to>
                                    </p:set>
                                  </p:childTnLst>
                                </p:cTn>
                              </p:par>
                              <p:par>
                                <p:cTn id="56" presetID="55" presetClass="exit" presetSubtype="0" fill="hold" nodeType="withEffect">
                                  <p:stCondLst>
                                    <p:cond delay="0"/>
                                  </p:stCondLst>
                                  <p:childTnLst>
                                    <p:anim calcmode="lin" valueType="num">
                                      <p:cBhvr>
                                        <p:cTn id="57" dur="4000"/>
                                        <p:tgtEl>
                                          <p:spTgt spid="4"/>
                                        </p:tgtEl>
                                        <p:attrNameLst>
                                          <p:attrName>ppt_w</p:attrName>
                                        </p:attrNameLst>
                                      </p:cBhvr>
                                      <p:tavLst>
                                        <p:tav tm="0">
                                          <p:val>
                                            <p:strVal val="ppt_w"/>
                                          </p:val>
                                        </p:tav>
                                        <p:tav tm="100000">
                                          <p:val>
                                            <p:strVal val="ppt_w*0.70"/>
                                          </p:val>
                                        </p:tav>
                                      </p:tavLst>
                                    </p:anim>
                                    <p:anim calcmode="lin" valueType="num">
                                      <p:cBhvr>
                                        <p:cTn id="58" dur="4000"/>
                                        <p:tgtEl>
                                          <p:spTgt spid="4"/>
                                        </p:tgtEl>
                                        <p:attrNameLst>
                                          <p:attrName>ppt_h</p:attrName>
                                        </p:attrNameLst>
                                      </p:cBhvr>
                                      <p:tavLst>
                                        <p:tav tm="0">
                                          <p:val>
                                            <p:strVal val="ppt_h"/>
                                          </p:val>
                                        </p:tav>
                                        <p:tav tm="100000">
                                          <p:val>
                                            <p:strVal val="ppt_h"/>
                                          </p:val>
                                        </p:tav>
                                      </p:tavLst>
                                    </p:anim>
                                    <p:animEffect transition="out" filter="fade">
                                      <p:cBhvr>
                                        <p:cTn id="59" dur="4000"/>
                                        <p:tgtEl>
                                          <p:spTgt spid="4"/>
                                        </p:tgtEl>
                                      </p:cBhvr>
                                    </p:animEffect>
                                    <p:set>
                                      <p:cBhvr>
                                        <p:cTn id="60" dur="1" fill="hold">
                                          <p:stCondLst>
                                            <p:cond delay="3999"/>
                                          </p:stCondLst>
                                        </p:cTn>
                                        <p:tgtEl>
                                          <p:spTgt spid="4"/>
                                        </p:tgtEl>
                                        <p:attrNameLst>
                                          <p:attrName>style.visibility</p:attrName>
                                        </p:attrNameLst>
                                      </p:cBhvr>
                                      <p:to>
                                        <p:strVal val="hidden"/>
                                      </p:to>
                                    </p:set>
                                  </p:childTnLst>
                                </p:cTn>
                              </p:par>
                              <p:par>
                                <p:cTn id="61" presetID="55" presetClass="exit" presetSubtype="0" fill="hold" nodeType="withEffect">
                                  <p:stCondLst>
                                    <p:cond delay="0"/>
                                  </p:stCondLst>
                                  <p:childTnLst>
                                    <p:anim calcmode="lin" valueType="num">
                                      <p:cBhvr>
                                        <p:cTn id="62" dur="3000"/>
                                        <p:tgtEl>
                                          <p:spTgt spid="5"/>
                                        </p:tgtEl>
                                        <p:attrNameLst>
                                          <p:attrName>ppt_w</p:attrName>
                                        </p:attrNameLst>
                                      </p:cBhvr>
                                      <p:tavLst>
                                        <p:tav tm="0">
                                          <p:val>
                                            <p:strVal val="ppt_w"/>
                                          </p:val>
                                        </p:tav>
                                        <p:tav tm="100000">
                                          <p:val>
                                            <p:strVal val="ppt_w*0.70"/>
                                          </p:val>
                                        </p:tav>
                                      </p:tavLst>
                                    </p:anim>
                                    <p:anim calcmode="lin" valueType="num">
                                      <p:cBhvr>
                                        <p:cTn id="63" dur="3000"/>
                                        <p:tgtEl>
                                          <p:spTgt spid="5"/>
                                        </p:tgtEl>
                                        <p:attrNameLst>
                                          <p:attrName>ppt_h</p:attrName>
                                        </p:attrNameLst>
                                      </p:cBhvr>
                                      <p:tavLst>
                                        <p:tav tm="0">
                                          <p:val>
                                            <p:strVal val="ppt_h"/>
                                          </p:val>
                                        </p:tav>
                                        <p:tav tm="100000">
                                          <p:val>
                                            <p:strVal val="ppt_h"/>
                                          </p:val>
                                        </p:tav>
                                      </p:tavLst>
                                    </p:anim>
                                    <p:animEffect transition="out" filter="fade">
                                      <p:cBhvr>
                                        <p:cTn id="64" dur="3000"/>
                                        <p:tgtEl>
                                          <p:spTgt spid="5"/>
                                        </p:tgtEl>
                                      </p:cBhvr>
                                    </p:animEffect>
                                    <p:set>
                                      <p:cBhvr>
                                        <p:cTn id="65" dur="1" fill="hold">
                                          <p:stCondLst>
                                            <p:cond delay="2999"/>
                                          </p:stCondLst>
                                        </p:cTn>
                                        <p:tgtEl>
                                          <p:spTgt spid="5"/>
                                        </p:tgtEl>
                                        <p:attrNameLst>
                                          <p:attrName>style.visibility</p:attrName>
                                        </p:attrNameLst>
                                      </p:cBhvr>
                                      <p:to>
                                        <p:strVal val="hidden"/>
                                      </p:to>
                                    </p:set>
                                  </p:childTnLst>
                                </p:cTn>
                              </p:par>
                              <p:par>
                                <p:cTn id="66" presetID="55" presetClass="exit" presetSubtype="0" fill="hold" nodeType="withEffect">
                                  <p:stCondLst>
                                    <p:cond delay="0"/>
                                  </p:stCondLst>
                                  <p:childTnLst>
                                    <p:anim calcmode="lin" valueType="num">
                                      <p:cBhvr>
                                        <p:cTn id="67" dur="2000"/>
                                        <p:tgtEl>
                                          <p:spTgt spid="6"/>
                                        </p:tgtEl>
                                        <p:attrNameLst>
                                          <p:attrName>ppt_w</p:attrName>
                                        </p:attrNameLst>
                                      </p:cBhvr>
                                      <p:tavLst>
                                        <p:tav tm="0">
                                          <p:val>
                                            <p:strVal val="ppt_w"/>
                                          </p:val>
                                        </p:tav>
                                        <p:tav tm="100000">
                                          <p:val>
                                            <p:strVal val="ppt_w*0.70"/>
                                          </p:val>
                                        </p:tav>
                                      </p:tavLst>
                                    </p:anim>
                                    <p:anim calcmode="lin" valueType="num">
                                      <p:cBhvr>
                                        <p:cTn id="68" dur="2000"/>
                                        <p:tgtEl>
                                          <p:spTgt spid="6"/>
                                        </p:tgtEl>
                                        <p:attrNameLst>
                                          <p:attrName>ppt_h</p:attrName>
                                        </p:attrNameLst>
                                      </p:cBhvr>
                                      <p:tavLst>
                                        <p:tav tm="0">
                                          <p:val>
                                            <p:strVal val="ppt_h"/>
                                          </p:val>
                                        </p:tav>
                                        <p:tav tm="100000">
                                          <p:val>
                                            <p:strVal val="ppt_h"/>
                                          </p:val>
                                        </p:tav>
                                      </p:tavLst>
                                    </p:anim>
                                    <p:animEffect transition="out" filter="fade">
                                      <p:cBhvr>
                                        <p:cTn id="69" dur="2000"/>
                                        <p:tgtEl>
                                          <p:spTgt spid="6"/>
                                        </p:tgtEl>
                                      </p:cBhvr>
                                    </p:animEffect>
                                    <p:set>
                                      <p:cBhvr>
                                        <p:cTn id="70" dur="1" fill="hold">
                                          <p:stCondLst>
                                            <p:cond delay="1999"/>
                                          </p:stCondLst>
                                        </p:cTn>
                                        <p:tgtEl>
                                          <p:spTgt spid="6"/>
                                        </p:tgtEl>
                                        <p:attrNameLst>
                                          <p:attrName>style.visibility</p:attrName>
                                        </p:attrNameLst>
                                      </p:cBhvr>
                                      <p:to>
                                        <p:strVal val="hidden"/>
                                      </p:to>
                                    </p:set>
                                  </p:childTnLst>
                                </p:cTn>
                              </p:par>
                              <p:par>
                                <p:cTn id="71" presetID="55" presetClass="exit" presetSubtype="0" fill="hold" nodeType="withEffect">
                                  <p:stCondLst>
                                    <p:cond delay="0"/>
                                  </p:stCondLst>
                                  <p:childTnLst>
                                    <p:anim calcmode="lin" valueType="num">
                                      <p:cBhvr>
                                        <p:cTn id="72" dur="1000"/>
                                        <p:tgtEl>
                                          <p:spTgt spid="7"/>
                                        </p:tgtEl>
                                        <p:attrNameLst>
                                          <p:attrName>ppt_w</p:attrName>
                                        </p:attrNameLst>
                                      </p:cBhvr>
                                      <p:tavLst>
                                        <p:tav tm="0">
                                          <p:val>
                                            <p:strVal val="ppt_w"/>
                                          </p:val>
                                        </p:tav>
                                        <p:tav tm="100000">
                                          <p:val>
                                            <p:strVal val="ppt_w*0.70"/>
                                          </p:val>
                                        </p:tav>
                                      </p:tavLst>
                                    </p:anim>
                                    <p:anim calcmode="lin" valueType="num">
                                      <p:cBhvr>
                                        <p:cTn id="73" dur="1000"/>
                                        <p:tgtEl>
                                          <p:spTgt spid="7"/>
                                        </p:tgtEl>
                                        <p:attrNameLst>
                                          <p:attrName>ppt_h</p:attrName>
                                        </p:attrNameLst>
                                      </p:cBhvr>
                                      <p:tavLst>
                                        <p:tav tm="0">
                                          <p:val>
                                            <p:strVal val="ppt_h"/>
                                          </p:val>
                                        </p:tav>
                                        <p:tav tm="100000">
                                          <p:val>
                                            <p:strVal val="ppt_h"/>
                                          </p:val>
                                        </p:tav>
                                      </p:tavLst>
                                    </p:anim>
                                    <p:animEffect transition="out" filter="fade">
                                      <p:cBhvr>
                                        <p:cTn id="74" dur="1000"/>
                                        <p:tgtEl>
                                          <p:spTgt spid="7"/>
                                        </p:tgtEl>
                                      </p:cBhvr>
                                    </p:animEffect>
                                    <p:set>
                                      <p:cBhvr>
                                        <p:cTn id="75" dur="1" fill="hold">
                                          <p:stCondLst>
                                            <p:cond delay="999"/>
                                          </p:stCondLst>
                                        </p:cTn>
                                        <p:tgtEl>
                                          <p:spTgt spid="7"/>
                                        </p:tgtEl>
                                        <p:attrNameLst>
                                          <p:attrName>style.visibility</p:attrName>
                                        </p:attrNameLst>
                                      </p:cBhvr>
                                      <p:to>
                                        <p:strVal val="hidden"/>
                                      </p:to>
                                    </p:set>
                                  </p:childTnLst>
                                </p:cTn>
                              </p:par>
                              <p:par>
                                <p:cTn id="76" presetID="19" presetClass="exit" presetSubtype="10" fill="hold" nodeType="withEffect">
                                  <p:stCondLst>
                                    <p:cond delay="0"/>
                                  </p:stCondLst>
                                  <p:childTnLst>
                                    <p:anim calcmode="lin" valueType="num">
                                      <p:cBhvr>
                                        <p:cTn id="77" dur="5000"/>
                                        <p:tgtEl>
                                          <p:spTgt spid="3"/>
                                        </p:tgtEl>
                                        <p:attrNameLst>
                                          <p:attrName>ppt_h</p:attrName>
                                        </p:attrNameLst>
                                      </p:cBhvr>
                                      <p:tavLst>
                                        <p:tav tm="0">
                                          <p:val>
                                            <p:strVal val="ppt_h"/>
                                          </p:val>
                                        </p:tav>
                                        <p:tav tm="100000">
                                          <p:val>
                                            <p:strVal val="ppt_h"/>
                                          </p:val>
                                        </p:tav>
                                      </p:tavLst>
                                    </p:anim>
                                    <p:anim calcmode="lin" valueType="num">
                                      <p:cBhvr>
                                        <p:cTn id="78" dur="5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9" dur="1" fill="hold">
                                          <p:stCondLst>
                                            <p:cond delay="4999"/>
                                          </p:stCondLst>
                                        </p:cTn>
                                        <p:tgtEl>
                                          <p:spTgt spid="3"/>
                                        </p:tgtEl>
                                        <p:attrNameLst>
                                          <p:attrName>style.visibility</p:attrName>
                                        </p:attrNameLst>
                                      </p:cBhvr>
                                      <p:to>
                                        <p:strVal val="hidden"/>
                                      </p:to>
                                    </p:set>
                                  </p:childTnLst>
                                </p:cTn>
                              </p:par>
                              <p:par>
                                <p:cTn id="80" presetID="19" presetClass="exit" presetSubtype="10" fill="hold" nodeType="withEffect">
                                  <p:stCondLst>
                                    <p:cond delay="0"/>
                                  </p:stCondLst>
                                  <p:childTnLst>
                                    <p:anim calcmode="lin" valueType="num">
                                      <p:cBhvr>
                                        <p:cTn id="81" dur="4000"/>
                                        <p:tgtEl>
                                          <p:spTgt spid="4"/>
                                        </p:tgtEl>
                                        <p:attrNameLst>
                                          <p:attrName>ppt_h</p:attrName>
                                        </p:attrNameLst>
                                      </p:cBhvr>
                                      <p:tavLst>
                                        <p:tav tm="0">
                                          <p:val>
                                            <p:strVal val="ppt_h"/>
                                          </p:val>
                                        </p:tav>
                                        <p:tav tm="100000">
                                          <p:val>
                                            <p:strVal val="ppt_h"/>
                                          </p:val>
                                        </p:tav>
                                      </p:tavLst>
                                    </p:anim>
                                    <p:anim calcmode="lin" valueType="num">
                                      <p:cBhvr>
                                        <p:cTn id="82" dur="4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3" dur="1" fill="hold">
                                          <p:stCondLst>
                                            <p:cond delay="3999"/>
                                          </p:stCondLst>
                                        </p:cTn>
                                        <p:tgtEl>
                                          <p:spTgt spid="4"/>
                                        </p:tgtEl>
                                        <p:attrNameLst>
                                          <p:attrName>style.visibility</p:attrName>
                                        </p:attrNameLst>
                                      </p:cBhvr>
                                      <p:to>
                                        <p:strVal val="hidden"/>
                                      </p:to>
                                    </p:set>
                                  </p:childTnLst>
                                </p:cTn>
                              </p:par>
                              <p:par>
                                <p:cTn id="84" presetID="19" presetClass="exit" presetSubtype="10" fill="hold" nodeType="withEffect">
                                  <p:stCondLst>
                                    <p:cond delay="0"/>
                                  </p:stCondLst>
                                  <p:childTnLst>
                                    <p:anim calcmode="lin" valueType="num">
                                      <p:cBhvr>
                                        <p:cTn id="85" dur="3000"/>
                                        <p:tgtEl>
                                          <p:spTgt spid="5"/>
                                        </p:tgtEl>
                                        <p:attrNameLst>
                                          <p:attrName>ppt_h</p:attrName>
                                        </p:attrNameLst>
                                      </p:cBhvr>
                                      <p:tavLst>
                                        <p:tav tm="0">
                                          <p:val>
                                            <p:strVal val="ppt_h"/>
                                          </p:val>
                                        </p:tav>
                                        <p:tav tm="100000">
                                          <p:val>
                                            <p:strVal val="ppt_h"/>
                                          </p:val>
                                        </p:tav>
                                      </p:tavLst>
                                    </p:anim>
                                    <p:anim calcmode="lin" valueType="num">
                                      <p:cBhvr>
                                        <p:cTn id="86"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 dur="1" fill="hold">
                                          <p:stCondLst>
                                            <p:cond delay="2999"/>
                                          </p:stCondLst>
                                        </p:cTn>
                                        <p:tgtEl>
                                          <p:spTgt spid="5"/>
                                        </p:tgtEl>
                                        <p:attrNameLst>
                                          <p:attrName>style.visibility</p:attrName>
                                        </p:attrNameLst>
                                      </p:cBhvr>
                                      <p:to>
                                        <p:strVal val="hidden"/>
                                      </p:to>
                                    </p:set>
                                  </p:childTnLst>
                                </p:cTn>
                              </p:par>
                              <p:par>
                                <p:cTn id="88" presetID="19" presetClass="exit" presetSubtype="10" fill="hold" nodeType="withEffect">
                                  <p:stCondLst>
                                    <p:cond delay="0"/>
                                  </p:stCondLst>
                                  <p:childTnLst>
                                    <p:anim calcmode="lin" valueType="num">
                                      <p:cBhvr>
                                        <p:cTn id="89" dur="2000"/>
                                        <p:tgtEl>
                                          <p:spTgt spid="6"/>
                                        </p:tgtEl>
                                        <p:attrNameLst>
                                          <p:attrName>ppt_h</p:attrName>
                                        </p:attrNameLst>
                                      </p:cBhvr>
                                      <p:tavLst>
                                        <p:tav tm="0">
                                          <p:val>
                                            <p:strVal val="ppt_h"/>
                                          </p:val>
                                        </p:tav>
                                        <p:tav tm="100000">
                                          <p:val>
                                            <p:strVal val="ppt_h"/>
                                          </p:val>
                                        </p:tav>
                                      </p:tavLst>
                                    </p:anim>
                                    <p:anim calcmode="lin" valueType="num">
                                      <p:cBhvr>
                                        <p:cTn id="90"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 dur="1" fill="hold">
                                          <p:stCondLst>
                                            <p:cond delay="1999"/>
                                          </p:stCondLst>
                                        </p:cTn>
                                        <p:tgtEl>
                                          <p:spTgt spid="6"/>
                                        </p:tgtEl>
                                        <p:attrNameLst>
                                          <p:attrName>style.visibility</p:attrName>
                                        </p:attrNameLst>
                                      </p:cBhvr>
                                      <p:to>
                                        <p:strVal val="hidden"/>
                                      </p:to>
                                    </p:set>
                                  </p:childTnLst>
                                </p:cTn>
                              </p:par>
                              <p:par>
                                <p:cTn id="92" presetID="19" presetClass="exit" presetSubtype="10" fill="hold" nodeType="withEffect">
                                  <p:stCondLst>
                                    <p:cond delay="0"/>
                                  </p:stCondLst>
                                  <p:childTnLst>
                                    <p:anim calcmode="lin" valueType="num">
                                      <p:cBhvr>
                                        <p:cTn id="93" dur="1000"/>
                                        <p:tgtEl>
                                          <p:spTgt spid="7"/>
                                        </p:tgtEl>
                                        <p:attrNameLst>
                                          <p:attrName>ppt_h</p:attrName>
                                        </p:attrNameLst>
                                      </p:cBhvr>
                                      <p:tavLst>
                                        <p:tav tm="0">
                                          <p:val>
                                            <p:strVal val="ppt_h"/>
                                          </p:val>
                                        </p:tav>
                                        <p:tav tm="100000">
                                          <p:val>
                                            <p:strVal val="ppt_h"/>
                                          </p:val>
                                        </p:tav>
                                      </p:tavLst>
                                    </p:anim>
                                    <p:anim calcmode="lin" valueType="num">
                                      <p:cBhvr>
                                        <p:cTn id="94" dur="1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 dur="1" fill="hold">
                                          <p:stCondLst>
                                            <p:cond delay="999"/>
                                          </p:stCondLst>
                                        </p:cTn>
                                        <p:tgtEl>
                                          <p:spTgt spid="7"/>
                                        </p:tgtEl>
                                        <p:attrNameLst>
                                          <p:attrName>style.visibility</p:attrName>
                                        </p:attrNameLst>
                                      </p:cBhvr>
                                      <p:to>
                                        <p:strVal val="hidden"/>
                                      </p:to>
                                    </p:set>
                                  </p:childTnLst>
                                </p:cTn>
                              </p:par>
                              <p:par>
                                <p:cTn id="96" presetID="23" presetClass="entr" presetSubtype="288" fill="hold" nodeType="withEffect">
                                  <p:stCondLst>
                                    <p:cond delay="0"/>
                                  </p:stCondLst>
                                  <p:childTnLst>
                                    <p:set>
                                      <p:cBhvr>
                                        <p:cTn id="97" dur="1" fill="hold">
                                          <p:stCondLst>
                                            <p:cond delay="0"/>
                                          </p:stCondLst>
                                        </p:cTn>
                                        <p:tgtEl>
                                          <p:spTgt spid="2"/>
                                        </p:tgtEl>
                                        <p:attrNameLst>
                                          <p:attrName>style.visibility</p:attrName>
                                        </p:attrNameLst>
                                      </p:cBhvr>
                                      <p:to>
                                        <p:strVal val="visible"/>
                                      </p:to>
                                    </p:set>
                                    <p:anim calcmode="lin" valueType="num">
                                      <p:cBhvr>
                                        <p:cTn id="98" dur="6000" fill="hold"/>
                                        <p:tgtEl>
                                          <p:spTgt spid="2"/>
                                        </p:tgtEl>
                                        <p:attrNameLst>
                                          <p:attrName>ppt_w</p:attrName>
                                        </p:attrNameLst>
                                      </p:cBhvr>
                                      <p:tavLst>
                                        <p:tav tm="0">
                                          <p:val>
                                            <p:strVal val="4/3*#ppt_w"/>
                                          </p:val>
                                        </p:tav>
                                        <p:tav tm="100000">
                                          <p:val>
                                            <p:strVal val="#ppt_w"/>
                                          </p:val>
                                        </p:tav>
                                      </p:tavLst>
                                    </p:anim>
                                    <p:anim calcmode="lin" valueType="num">
                                      <p:cBhvr>
                                        <p:cTn id="99" dur="6000" fill="hold"/>
                                        <p:tgtEl>
                                          <p:spTgt spid="2"/>
                                        </p:tgtEl>
                                        <p:attrNameLst>
                                          <p:attrName>ppt_h</p:attrName>
                                        </p:attrNameLst>
                                      </p:cBhvr>
                                      <p:tavLst>
                                        <p:tav tm="0">
                                          <p:val>
                                            <p:strVal val="4/3*#ppt_h"/>
                                          </p:val>
                                        </p:tav>
                                        <p:tav tm="100000">
                                          <p:val>
                                            <p:strVal val="#ppt_h"/>
                                          </p:val>
                                        </p:tav>
                                      </p:tavLst>
                                    </p:anim>
                                  </p:childTnLst>
                                </p:cTn>
                              </p:par>
                              <p:par>
                                <p:cTn id="100" presetID="8" presetClass="entr" presetSubtype="32" fill="hold" nodeType="withEffect">
                                  <p:stCondLst>
                                    <p:cond delay="0"/>
                                  </p:stCondLst>
                                  <p:childTnLst>
                                    <p:set>
                                      <p:cBhvr>
                                        <p:cTn id="101" dur="1" fill="hold">
                                          <p:stCondLst>
                                            <p:cond delay="0"/>
                                          </p:stCondLst>
                                        </p:cTn>
                                        <p:tgtEl>
                                          <p:spTgt spid="2"/>
                                        </p:tgtEl>
                                        <p:attrNameLst>
                                          <p:attrName>style.visibility</p:attrName>
                                        </p:attrNameLst>
                                      </p:cBhvr>
                                      <p:to>
                                        <p:strVal val="visible"/>
                                      </p:to>
                                    </p:set>
                                    <p:animEffect transition="in" filter="diamond(out)">
                                      <p:cBhvr>
                                        <p:cTn id="102" dur="5000"/>
                                        <p:tgtEl>
                                          <p:spTgt spid="2"/>
                                        </p:tgtEl>
                                      </p:cBhvr>
                                    </p:animEffect>
                                  </p:childTnLst>
                                </p:cTn>
                              </p:par>
                            </p:childTnLst>
                          </p:cTn>
                        </p:par>
                        <p:par>
                          <p:cTn id="103" fill="hold">
                            <p:stCondLst>
                              <p:cond delay="11000"/>
                            </p:stCondLst>
                            <p:childTnLst>
                              <p:par>
                                <p:cTn id="104" presetID="40" presetClass="entr" presetSubtype="0" fill="hold" grpId="0" nodeType="afterEffect">
                                  <p:stCondLst>
                                    <p:cond delay="0"/>
                                  </p:stCondLst>
                                  <p:iterate type="lt">
                                    <p:tmPct val="10000"/>
                                  </p:iterate>
                                  <p:childTnLst>
                                    <p:set>
                                      <p:cBhvr>
                                        <p:cTn id="105" dur="1" fill="hold">
                                          <p:stCondLst>
                                            <p:cond delay="0"/>
                                          </p:stCondLst>
                                        </p:cTn>
                                        <p:tgtEl>
                                          <p:spTgt spid="8"/>
                                        </p:tgtEl>
                                        <p:attrNameLst>
                                          <p:attrName>style.visibility</p:attrName>
                                        </p:attrNameLst>
                                      </p:cBhvr>
                                      <p:to>
                                        <p:strVal val="visible"/>
                                      </p:to>
                                    </p:set>
                                    <p:animEffect transition="in" filter="fade">
                                      <p:cBhvr>
                                        <p:cTn id="106" dur="1000"/>
                                        <p:tgtEl>
                                          <p:spTgt spid="8"/>
                                        </p:tgtEl>
                                      </p:cBhvr>
                                    </p:animEffect>
                                    <p:anim calcmode="lin" valueType="num">
                                      <p:cBhvr>
                                        <p:cTn id="107" dur="1000" fill="hold"/>
                                        <p:tgtEl>
                                          <p:spTgt spid="8"/>
                                        </p:tgtEl>
                                        <p:attrNameLst>
                                          <p:attrName>ppt_x</p:attrName>
                                        </p:attrNameLst>
                                      </p:cBhvr>
                                      <p:tavLst>
                                        <p:tav tm="0">
                                          <p:val>
                                            <p:strVal val="#ppt_x-.1"/>
                                          </p:val>
                                        </p:tav>
                                        <p:tav tm="100000">
                                          <p:val>
                                            <p:strVal val="#ppt_x"/>
                                          </p:val>
                                        </p:tav>
                                      </p:tavLst>
                                    </p:anim>
                                    <p:anim calcmode="lin" valueType="num">
                                      <p:cBhvr>
                                        <p:cTn id="10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15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38e72b071ffd7475908006997e9a283b.jpg"/>
          <p:cNvPicPr>
            <a:picLocks noGrp="1" noChangeAspect="1"/>
          </p:cNvPicPr>
          <p:nvPr isPhoto="1"/>
        </p:nvPicPr>
        <p:blipFill>
          <a:blip r:embed="rId2" cstate="print"/>
          <a:stretch>
            <a:fillRect/>
          </a:stretch>
        </p:blipFill>
        <p:spPr bwMode="auto">
          <a:xfrm>
            <a:off x="0" y="0"/>
            <a:ext cx="9144000" cy="5143500"/>
          </a:xfrm>
          <a:prstGeom prst="ellipse">
            <a:avLst/>
          </a:prstGeom>
          <a:ln>
            <a:noFill/>
          </a:ln>
          <a:effectLst>
            <a:softEdge rad="112500"/>
          </a:effectLst>
          <a:scene3d>
            <a:camera prst="orthographicFront"/>
            <a:lightRig rig="threePt" dir="t"/>
          </a:scene3d>
          <a:sp3d>
            <a:bevelT w="254000" h="203200" prst="convex"/>
          </a:sp3d>
        </p:spPr>
      </p:pic>
      <p:sp>
        <p:nvSpPr>
          <p:cNvPr id="4" name="3 Luna"/>
          <p:cNvSpPr/>
          <p:nvPr/>
        </p:nvSpPr>
        <p:spPr>
          <a:xfrm>
            <a:off x="2357438" y="0"/>
            <a:ext cx="2286000" cy="2643188"/>
          </a:xfrm>
          <a:prstGeom prst="moon">
            <a:avLst>
              <a:gd name="adj" fmla="val 40623"/>
            </a:avLst>
          </a:prstGeom>
          <a:solidFill>
            <a:schemeClr val="tx2">
              <a:lumMod val="50000"/>
              <a:alpha val="65000"/>
            </a:schemeClr>
          </a:solidFill>
          <a:ln>
            <a:noFill/>
          </a:ln>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Luna"/>
          <p:cNvSpPr/>
          <p:nvPr/>
        </p:nvSpPr>
        <p:spPr>
          <a:xfrm flipH="1">
            <a:off x="4572000" y="0"/>
            <a:ext cx="2286000" cy="2643188"/>
          </a:xfrm>
          <a:prstGeom prst="moon">
            <a:avLst>
              <a:gd name="adj" fmla="val 40623"/>
            </a:avLst>
          </a:prstGeom>
          <a:solidFill>
            <a:schemeClr val="tx2">
              <a:lumMod val="25000"/>
              <a:alpha val="65000"/>
            </a:schemeClr>
          </a:solidFill>
          <a:ln>
            <a:noFill/>
          </a:ln>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una"/>
          <p:cNvSpPr/>
          <p:nvPr/>
        </p:nvSpPr>
        <p:spPr>
          <a:xfrm>
            <a:off x="2357438" y="2427288"/>
            <a:ext cx="2286000" cy="2716212"/>
          </a:xfrm>
          <a:prstGeom prst="moon">
            <a:avLst>
              <a:gd name="adj" fmla="val 40623"/>
            </a:avLst>
          </a:prstGeom>
          <a:solidFill>
            <a:schemeClr val="tx2">
              <a:lumMod val="25000"/>
              <a:alpha val="65000"/>
            </a:schemeClr>
          </a:solidFill>
          <a:ln>
            <a:noFill/>
          </a:ln>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una"/>
          <p:cNvSpPr/>
          <p:nvPr/>
        </p:nvSpPr>
        <p:spPr>
          <a:xfrm flipH="1">
            <a:off x="4572000" y="2427288"/>
            <a:ext cx="2286000" cy="2716212"/>
          </a:xfrm>
          <a:prstGeom prst="moon">
            <a:avLst>
              <a:gd name="adj" fmla="val 40623"/>
            </a:avLst>
          </a:prstGeom>
          <a:solidFill>
            <a:schemeClr val="tx2">
              <a:lumMod val="25000"/>
              <a:alpha val="65000"/>
            </a:schemeClr>
          </a:solidFill>
          <a:ln>
            <a:noFill/>
          </a:ln>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una"/>
          <p:cNvSpPr/>
          <p:nvPr/>
        </p:nvSpPr>
        <p:spPr>
          <a:xfrm flipH="1">
            <a:off x="5786438" y="0"/>
            <a:ext cx="2286000" cy="2643188"/>
          </a:xfrm>
          <a:prstGeom prst="moon">
            <a:avLst>
              <a:gd name="adj" fmla="val 40623"/>
            </a:avLst>
          </a:prstGeom>
          <a:solidFill>
            <a:schemeClr val="tx2">
              <a:lumMod val="50000"/>
              <a:alpha val="65000"/>
            </a:schemeClr>
          </a:solidFill>
          <a:ln>
            <a:noFill/>
          </a:ln>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una"/>
          <p:cNvSpPr/>
          <p:nvPr/>
        </p:nvSpPr>
        <p:spPr>
          <a:xfrm flipH="1">
            <a:off x="5786438" y="2427288"/>
            <a:ext cx="2286000" cy="2716212"/>
          </a:xfrm>
          <a:prstGeom prst="moon">
            <a:avLst>
              <a:gd name="adj" fmla="val 40623"/>
            </a:avLst>
          </a:prstGeom>
          <a:solidFill>
            <a:schemeClr val="tx2">
              <a:lumMod val="50000"/>
              <a:alpha val="65000"/>
            </a:schemeClr>
          </a:solidFill>
          <a:ln>
            <a:noFill/>
          </a:ln>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Luna"/>
          <p:cNvSpPr/>
          <p:nvPr/>
        </p:nvSpPr>
        <p:spPr>
          <a:xfrm flipH="1">
            <a:off x="7072313" y="0"/>
            <a:ext cx="2286000" cy="2643188"/>
          </a:xfrm>
          <a:prstGeom prst="moon">
            <a:avLst>
              <a:gd name="adj" fmla="val 40623"/>
            </a:avLst>
          </a:prstGeom>
          <a:solidFill>
            <a:schemeClr val="tx2">
              <a:lumMod val="25000"/>
              <a:alpha val="65000"/>
            </a:schemeClr>
          </a:solidFill>
          <a:ln>
            <a:noFill/>
          </a:ln>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Luna"/>
          <p:cNvSpPr/>
          <p:nvPr/>
        </p:nvSpPr>
        <p:spPr>
          <a:xfrm flipH="1">
            <a:off x="7072313" y="2427288"/>
            <a:ext cx="2286000" cy="2716212"/>
          </a:xfrm>
          <a:prstGeom prst="moon">
            <a:avLst>
              <a:gd name="adj" fmla="val 40623"/>
            </a:avLst>
          </a:prstGeom>
          <a:solidFill>
            <a:schemeClr val="tx2">
              <a:lumMod val="25000"/>
              <a:alpha val="65000"/>
            </a:schemeClr>
          </a:solidFill>
          <a:ln>
            <a:noFill/>
          </a:ln>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Luna"/>
          <p:cNvSpPr/>
          <p:nvPr/>
        </p:nvSpPr>
        <p:spPr>
          <a:xfrm>
            <a:off x="1071563" y="0"/>
            <a:ext cx="2286000" cy="2643188"/>
          </a:xfrm>
          <a:prstGeom prst="moon">
            <a:avLst>
              <a:gd name="adj" fmla="val 40623"/>
            </a:avLst>
          </a:prstGeom>
          <a:solidFill>
            <a:schemeClr val="tx2">
              <a:lumMod val="25000"/>
              <a:alpha val="65000"/>
            </a:schemeClr>
          </a:solidFill>
          <a:ln>
            <a:noFill/>
          </a:ln>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Luna"/>
          <p:cNvSpPr/>
          <p:nvPr/>
        </p:nvSpPr>
        <p:spPr>
          <a:xfrm>
            <a:off x="1071563" y="2427288"/>
            <a:ext cx="2286000" cy="2716212"/>
          </a:xfrm>
          <a:prstGeom prst="moon">
            <a:avLst>
              <a:gd name="adj" fmla="val 40623"/>
            </a:avLst>
          </a:prstGeom>
          <a:solidFill>
            <a:schemeClr val="tx2">
              <a:lumMod val="50000"/>
              <a:alpha val="65000"/>
            </a:schemeClr>
          </a:solidFill>
          <a:ln>
            <a:noFill/>
          </a:ln>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Luna"/>
          <p:cNvSpPr/>
          <p:nvPr/>
        </p:nvSpPr>
        <p:spPr>
          <a:xfrm>
            <a:off x="0" y="0"/>
            <a:ext cx="2286000" cy="2643188"/>
          </a:xfrm>
          <a:prstGeom prst="moon">
            <a:avLst>
              <a:gd name="adj" fmla="val 36179"/>
            </a:avLst>
          </a:prstGeom>
          <a:solidFill>
            <a:schemeClr val="tx2">
              <a:lumMod val="50000"/>
              <a:alpha val="65000"/>
            </a:schemeClr>
          </a:solidFill>
          <a:ln>
            <a:noFill/>
          </a:ln>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Luna"/>
          <p:cNvSpPr/>
          <p:nvPr/>
        </p:nvSpPr>
        <p:spPr>
          <a:xfrm>
            <a:off x="0" y="2427288"/>
            <a:ext cx="2286000" cy="2716212"/>
          </a:xfrm>
          <a:prstGeom prst="moon">
            <a:avLst>
              <a:gd name="adj" fmla="val 34512"/>
            </a:avLst>
          </a:prstGeom>
          <a:solidFill>
            <a:schemeClr val="tx2">
              <a:lumMod val="25000"/>
              <a:alpha val="65000"/>
            </a:schemeClr>
          </a:solidFill>
          <a:ln>
            <a:noFill/>
          </a:ln>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CuadroTexto"/>
          <p:cNvSpPr txBox="1"/>
          <p:nvPr/>
        </p:nvSpPr>
        <p:spPr>
          <a:xfrm>
            <a:off x="179512" y="3795886"/>
            <a:ext cx="8784976" cy="1200329"/>
          </a:xfrm>
          <a:prstGeom prst="rect">
            <a:avLst/>
          </a:prstGeom>
          <a:noFill/>
        </p:spPr>
        <p:txBody>
          <a:bodyPr wrap="squar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parte delantera del monumento siempre ha dado buenas postales, en cambio de la trasera muy pocas se han hecho, de esta gran obra conmemorativa del rey que restauró la dinastía borbónica en España en 1875 y que murió en 1885, a la edad de 27 años, dejando una viuda y un hijo non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nato.</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3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0" fill="hold"/>
                                        <p:tgtEl>
                                          <p:spTgt spid="4"/>
                                        </p:tgtEl>
                                        <p:attrNameLst>
                                          <p:attrName>ppt_x</p:attrName>
                                        </p:attrNameLst>
                                      </p:cBhvr>
                                      <p:tavLst>
                                        <p:tav tm="0">
                                          <p:val>
                                            <p:strVal val="1+#ppt_w/2"/>
                                          </p:val>
                                        </p:tav>
                                        <p:tav tm="100000">
                                          <p:val>
                                            <p:strVal val="#ppt_x"/>
                                          </p:val>
                                        </p:tav>
                                      </p:tavLst>
                                    </p:anim>
                                    <p:anim calcmode="lin" valueType="num">
                                      <p:cBhvr additive="base">
                                        <p:cTn id="8" dur="5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0" fill="hold"/>
                                        <p:tgtEl>
                                          <p:spTgt spid="6"/>
                                        </p:tgtEl>
                                        <p:attrNameLst>
                                          <p:attrName>ppt_x</p:attrName>
                                        </p:attrNameLst>
                                      </p:cBhvr>
                                      <p:tavLst>
                                        <p:tav tm="0">
                                          <p:val>
                                            <p:strVal val="1+#ppt_w/2"/>
                                          </p:val>
                                        </p:tav>
                                        <p:tav tm="100000">
                                          <p:val>
                                            <p:strVal val="#ppt_x"/>
                                          </p:val>
                                        </p:tav>
                                      </p:tavLst>
                                    </p:anim>
                                    <p:anim calcmode="lin" valueType="num">
                                      <p:cBhvr additive="base">
                                        <p:cTn id="12" dur="5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0" fill="hold"/>
                                        <p:tgtEl>
                                          <p:spTgt spid="12"/>
                                        </p:tgtEl>
                                        <p:attrNameLst>
                                          <p:attrName>ppt_x</p:attrName>
                                        </p:attrNameLst>
                                      </p:cBhvr>
                                      <p:tavLst>
                                        <p:tav tm="0">
                                          <p:val>
                                            <p:strVal val="1+#ppt_w/2"/>
                                          </p:val>
                                        </p:tav>
                                        <p:tav tm="100000">
                                          <p:val>
                                            <p:strVal val="#ppt_x"/>
                                          </p:val>
                                        </p:tav>
                                      </p:tavLst>
                                    </p:anim>
                                    <p:anim calcmode="lin" valueType="num">
                                      <p:cBhvr additive="base">
                                        <p:cTn id="16" dur="50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0" fill="hold"/>
                                        <p:tgtEl>
                                          <p:spTgt spid="13"/>
                                        </p:tgtEl>
                                        <p:attrNameLst>
                                          <p:attrName>ppt_x</p:attrName>
                                        </p:attrNameLst>
                                      </p:cBhvr>
                                      <p:tavLst>
                                        <p:tav tm="0">
                                          <p:val>
                                            <p:strVal val="1+#ppt_w/2"/>
                                          </p:val>
                                        </p:tav>
                                        <p:tav tm="100000">
                                          <p:val>
                                            <p:strVal val="#ppt_x"/>
                                          </p:val>
                                        </p:tav>
                                      </p:tavLst>
                                    </p:anim>
                                    <p:anim calcmode="lin" valueType="num">
                                      <p:cBhvr additive="base">
                                        <p:cTn id="20" dur="5000" fill="hold"/>
                                        <p:tgtEl>
                                          <p:spTgt spid="13"/>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0" fill="hold"/>
                                        <p:tgtEl>
                                          <p:spTgt spid="14"/>
                                        </p:tgtEl>
                                        <p:attrNameLst>
                                          <p:attrName>ppt_x</p:attrName>
                                        </p:attrNameLst>
                                      </p:cBhvr>
                                      <p:tavLst>
                                        <p:tav tm="0">
                                          <p:val>
                                            <p:strVal val="1+#ppt_w/2"/>
                                          </p:val>
                                        </p:tav>
                                        <p:tav tm="100000">
                                          <p:val>
                                            <p:strVal val="#ppt_x"/>
                                          </p:val>
                                        </p:tav>
                                      </p:tavLst>
                                    </p:anim>
                                    <p:anim calcmode="lin" valueType="num">
                                      <p:cBhvr additive="base">
                                        <p:cTn id="24" dur="5000" fill="hold"/>
                                        <p:tgtEl>
                                          <p:spTgt spid="14"/>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0" fill="hold"/>
                                        <p:tgtEl>
                                          <p:spTgt spid="15"/>
                                        </p:tgtEl>
                                        <p:attrNameLst>
                                          <p:attrName>ppt_x</p:attrName>
                                        </p:attrNameLst>
                                      </p:cBhvr>
                                      <p:tavLst>
                                        <p:tav tm="0">
                                          <p:val>
                                            <p:strVal val="1+#ppt_w/2"/>
                                          </p:val>
                                        </p:tav>
                                        <p:tav tm="100000">
                                          <p:val>
                                            <p:strVal val="#ppt_x"/>
                                          </p:val>
                                        </p:tav>
                                      </p:tavLst>
                                    </p:anim>
                                    <p:anim calcmode="lin" valueType="num">
                                      <p:cBhvr additive="base">
                                        <p:cTn id="28" dur="5000" fill="hold"/>
                                        <p:tgtEl>
                                          <p:spTgt spid="15"/>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0" fill="hold"/>
                                        <p:tgtEl>
                                          <p:spTgt spid="5"/>
                                        </p:tgtEl>
                                        <p:attrNameLst>
                                          <p:attrName>ppt_x</p:attrName>
                                        </p:attrNameLst>
                                      </p:cBhvr>
                                      <p:tavLst>
                                        <p:tav tm="0">
                                          <p:val>
                                            <p:strVal val="0-#ppt_w/2"/>
                                          </p:val>
                                        </p:tav>
                                        <p:tav tm="100000">
                                          <p:val>
                                            <p:strVal val="#ppt_x"/>
                                          </p:val>
                                        </p:tav>
                                      </p:tavLst>
                                    </p:anim>
                                    <p:anim calcmode="lin" valueType="num">
                                      <p:cBhvr additive="base">
                                        <p:cTn id="32" dur="5000" fill="hold"/>
                                        <p:tgtEl>
                                          <p:spTgt spid="5"/>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0" fill="hold"/>
                                        <p:tgtEl>
                                          <p:spTgt spid="7"/>
                                        </p:tgtEl>
                                        <p:attrNameLst>
                                          <p:attrName>ppt_x</p:attrName>
                                        </p:attrNameLst>
                                      </p:cBhvr>
                                      <p:tavLst>
                                        <p:tav tm="0">
                                          <p:val>
                                            <p:strVal val="0-#ppt_w/2"/>
                                          </p:val>
                                        </p:tav>
                                        <p:tav tm="100000">
                                          <p:val>
                                            <p:strVal val="#ppt_x"/>
                                          </p:val>
                                        </p:tav>
                                      </p:tavLst>
                                    </p:anim>
                                    <p:anim calcmode="lin" valueType="num">
                                      <p:cBhvr additive="base">
                                        <p:cTn id="36" dur="5000" fill="hold"/>
                                        <p:tgtEl>
                                          <p:spTgt spid="7"/>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5000" fill="hold"/>
                                        <p:tgtEl>
                                          <p:spTgt spid="8"/>
                                        </p:tgtEl>
                                        <p:attrNameLst>
                                          <p:attrName>ppt_x</p:attrName>
                                        </p:attrNameLst>
                                      </p:cBhvr>
                                      <p:tavLst>
                                        <p:tav tm="0">
                                          <p:val>
                                            <p:strVal val="0-#ppt_w/2"/>
                                          </p:val>
                                        </p:tav>
                                        <p:tav tm="100000">
                                          <p:val>
                                            <p:strVal val="#ppt_x"/>
                                          </p:val>
                                        </p:tav>
                                      </p:tavLst>
                                    </p:anim>
                                    <p:anim calcmode="lin" valueType="num">
                                      <p:cBhvr additive="base">
                                        <p:cTn id="40" dur="5000" fill="hold"/>
                                        <p:tgtEl>
                                          <p:spTgt spid="8"/>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0" fill="hold"/>
                                        <p:tgtEl>
                                          <p:spTgt spid="9"/>
                                        </p:tgtEl>
                                        <p:attrNameLst>
                                          <p:attrName>ppt_x</p:attrName>
                                        </p:attrNameLst>
                                      </p:cBhvr>
                                      <p:tavLst>
                                        <p:tav tm="0">
                                          <p:val>
                                            <p:strVal val="0-#ppt_w/2"/>
                                          </p:val>
                                        </p:tav>
                                        <p:tav tm="100000">
                                          <p:val>
                                            <p:strVal val="#ppt_x"/>
                                          </p:val>
                                        </p:tav>
                                      </p:tavLst>
                                    </p:anim>
                                    <p:anim calcmode="lin" valueType="num">
                                      <p:cBhvr additive="base">
                                        <p:cTn id="44" dur="5000" fill="hold"/>
                                        <p:tgtEl>
                                          <p:spTgt spid="9"/>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0" fill="hold"/>
                                        <p:tgtEl>
                                          <p:spTgt spid="10"/>
                                        </p:tgtEl>
                                        <p:attrNameLst>
                                          <p:attrName>ppt_x</p:attrName>
                                        </p:attrNameLst>
                                      </p:cBhvr>
                                      <p:tavLst>
                                        <p:tav tm="0">
                                          <p:val>
                                            <p:strVal val="0-#ppt_w/2"/>
                                          </p:val>
                                        </p:tav>
                                        <p:tav tm="100000">
                                          <p:val>
                                            <p:strVal val="#ppt_x"/>
                                          </p:val>
                                        </p:tav>
                                      </p:tavLst>
                                    </p:anim>
                                    <p:anim calcmode="lin" valueType="num">
                                      <p:cBhvr additive="base">
                                        <p:cTn id="48" dur="5000" fill="hold"/>
                                        <p:tgtEl>
                                          <p:spTgt spid="10"/>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5000" fill="hold"/>
                                        <p:tgtEl>
                                          <p:spTgt spid="11"/>
                                        </p:tgtEl>
                                        <p:attrNameLst>
                                          <p:attrName>ppt_x</p:attrName>
                                        </p:attrNameLst>
                                      </p:cBhvr>
                                      <p:tavLst>
                                        <p:tav tm="0">
                                          <p:val>
                                            <p:strVal val="0-#ppt_w/2"/>
                                          </p:val>
                                        </p:tav>
                                        <p:tav tm="100000">
                                          <p:val>
                                            <p:strVal val="#ppt_x"/>
                                          </p:val>
                                        </p:tav>
                                      </p:tavLst>
                                    </p:anim>
                                    <p:anim calcmode="lin" valueType="num">
                                      <p:cBhvr additive="base">
                                        <p:cTn id="52" dur="5000" fill="hold"/>
                                        <p:tgtEl>
                                          <p:spTgt spid="11"/>
                                        </p:tgtEl>
                                        <p:attrNameLst>
                                          <p:attrName>ppt_y</p:attrName>
                                        </p:attrNameLst>
                                      </p:cBhvr>
                                      <p:tavLst>
                                        <p:tav tm="0">
                                          <p:val>
                                            <p:strVal val="#ppt_y"/>
                                          </p:val>
                                        </p:tav>
                                        <p:tav tm="100000">
                                          <p:val>
                                            <p:strVal val="#ppt_y"/>
                                          </p:val>
                                        </p:tav>
                                      </p:tavLst>
                                    </p:anim>
                                  </p:childTnLst>
                                </p:cTn>
                              </p:par>
                              <p:par>
                                <p:cTn id="53" presetID="8" presetClass="emph" presetSubtype="0" fill="hold" nodeType="withEffect">
                                  <p:stCondLst>
                                    <p:cond delay="0"/>
                                  </p:stCondLst>
                                  <p:childTnLst>
                                    <p:animRot by="21600000">
                                      <p:cBhvr>
                                        <p:cTn id="54" dur="5000" fill="hold"/>
                                        <p:tgtEl>
                                          <p:spTgt spid="4"/>
                                        </p:tgtEl>
                                        <p:attrNameLst>
                                          <p:attrName>r</p:attrName>
                                        </p:attrNameLst>
                                      </p:cBhvr>
                                    </p:animRot>
                                  </p:childTnLst>
                                </p:cTn>
                              </p:par>
                              <p:par>
                                <p:cTn id="55" presetID="8" presetClass="emph" presetSubtype="0" fill="hold" nodeType="withEffect">
                                  <p:stCondLst>
                                    <p:cond delay="0"/>
                                  </p:stCondLst>
                                  <p:childTnLst>
                                    <p:animRot by="21600000">
                                      <p:cBhvr>
                                        <p:cTn id="56" dur="5000" fill="hold"/>
                                        <p:tgtEl>
                                          <p:spTgt spid="12"/>
                                        </p:tgtEl>
                                        <p:attrNameLst>
                                          <p:attrName>r</p:attrName>
                                        </p:attrNameLst>
                                      </p:cBhvr>
                                    </p:animRot>
                                  </p:childTnLst>
                                </p:cTn>
                              </p:par>
                              <p:par>
                                <p:cTn id="57" presetID="8" presetClass="emph" presetSubtype="0" fill="hold" nodeType="withEffect">
                                  <p:stCondLst>
                                    <p:cond delay="0"/>
                                  </p:stCondLst>
                                  <p:childTnLst>
                                    <p:animRot by="21600000">
                                      <p:cBhvr>
                                        <p:cTn id="58" dur="5000" fill="hold"/>
                                        <p:tgtEl>
                                          <p:spTgt spid="14"/>
                                        </p:tgtEl>
                                        <p:attrNameLst>
                                          <p:attrName>r</p:attrName>
                                        </p:attrNameLst>
                                      </p:cBhvr>
                                    </p:animRot>
                                  </p:childTnLst>
                                </p:cTn>
                              </p:par>
                              <p:par>
                                <p:cTn id="59" presetID="8" presetClass="emph" presetSubtype="0" fill="hold" nodeType="withEffect">
                                  <p:stCondLst>
                                    <p:cond delay="0"/>
                                  </p:stCondLst>
                                  <p:childTnLst>
                                    <p:animRot by="-21600000">
                                      <p:cBhvr>
                                        <p:cTn id="60" dur="5000" fill="hold"/>
                                        <p:tgtEl>
                                          <p:spTgt spid="6"/>
                                        </p:tgtEl>
                                        <p:attrNameLst>
                                          <p:attrName>r</p:attrName>
                                        </p:attrNameLst>
                                      </p:cBhvr>
                                    </p:animRot>
                                  </p:childTnLst>
                                </p:cTn>
                              </p:par>
                              <p:par>
                                <p:cTn id="61" presetID="8" presetClass="emph" presetSubtype="0" fill="hold" nodeType="withEffect">
                                  <p:stCondLst>
                                    <p:cond delay="0"/>
                                  </p:stCondLst>
                                  <p:childTnLst>
                                    <p:animRot by="-21600000">
                                      <p:cBhvr>
                                        <p:cTn id="62" dur="5000" fill="hold"/>
                                        <p:tgtEl>
                                          <p:spTgt spid="13"/>
                                        </p:tgtEl>
                                        <p:attrNameLst>
                                          <p:attrName>r</p:attrName>
                                        </p:attrNameLst>
                                      </p:cBhvr>
                                    </p:animRot>
                                  </p:childTnLst>
                                </p:cTn>
                              </p:par>
                              <p:par>
                                <p:cTn id="63" presetID="8" presetClass="emph" presetSubtype="0" fill="hold" nodeType="withEffect">
                                  <p:stCondLst>
                                    <p:cond delay="0"/>
                                  </p:stCondLst>
                                  <p:childTnLst>
                                    <p:animRot by="-21600000">
                                      <p:cBhvr>
                                        <p:cTn id="64" dur="5000" fill="hold"/>
                                        <p:tgtEl>
                                          <p:spTgt spid="15"/>
                                        </p:tgtEl>
                                        <p:attrNameLst>
                                          <p:attrName>r</p:attrName>
                                        </p:attrNameLst>
                                      </p:cBhvr>
                                    </p:animRot>
                                  </p:childTnLst>
                                </p:cTn>
                              </p:par>
                              <p:par>
                                <p:cTn id="65" presetID="8" presetClass="emph" presetSubtype="0" fill="hold" nodeType="withEffect">
                                  <p:stCondLst>
                                    <p:cond delay="0"/>
                                  </p:stCondLst>
                                  <p:childTnLst>
                                    <p:animRot by="-21600000">
                                      <p:cBhvr>
                                        <p:cTn id="66" dur="5000" fill="hold"/>
                                        <p:tgtEl>
                                          <p:spTgt spid="5"/>
                                        </p:tgtEl>
                                        <p:attrNameLst>
                                          <p:attrName>r</p:attrName>
                                        </p:attrNameLst>
                                      </p:cBhvr>
                                    </p:animRot>
                                  </p:childTnLst>
                                </p:cTn>
                              </p:par>
                              <p:par>
                                <p:cTn id="67" presetID="8" presetClass="emph" presetSubtype="0" fill="hold" nodeType="withEffect">
                                  <p:stCondLst>
                                    <p:cond delay="0"/>
                                  </p:stCondLst>
                                  <p:childTnLst>
                                    <p:animRot by="-21600000">
                                      <p:cBhvr>
                                        <p:cTn id="68" dur="5000" fill="hold"/>
                                        <p:tgtEl>
                                          <p:spTgt spid="8"/>
                                        </p:tgtEl>
                                        <p:attrNameLst>
                                          <p:attrName>r</p:attrName>
                                        </p:attrNameLst>
                                      </p:cBhvr>
                                    </p:animRot>
                                  </p:childTnLst>
                                </p:cTn>
                              </p:par>
                              <p:par>
                                <p:cTn id="69" presetID="8" presetClass="emph" presetSubtype="0" fill="hold" nodeType="withEffect">
                                  <p:stCondLst>
                                    <p:cond delay="0"/>
                                  </p:stCondLst>
                                  <p:childTnLst>
                                    <p:animRot by="-21600000">
                                      <p:cBhvr>
                                        <p:cTn id="70" dur="5000" fill="hold"/>
                                        <p:tgtEl>
                                          <p:spTgt spid="10"/>
                                        </p:tgtEl>
                                        <p:attrNameLst>
                                          <p:attrName>r</p:attrName>
                                        </p:attrNameLst>
                                      </p:cBhvr>
                                    </p:animRot>
                                  </p:childTnLst>
                                </p:cTn>
                              </p:par>
                              <p:par>
                                <p:cTn id="71" presetID="8" presetClass="emph" presetSubtype="0" fill="hold" nodeType="withEffect">
                                  <p:stCondLst>
                                    <p:cond delay="0"/>
                                  </p:stCondLst>
                                  <p:childTnLst>
                                    <p:animRot by="21600000">
                                      <p:cBhvr>
                                        <p:cTn id="72" dur="5000" fill="hold"/>
                                        <p:tgtEl>
                                          <p:spTgt spid="7"/>
                                        </p:tgtEl>
                                        <p:attrNameLst>
                                          <p:attrName>r</p:attrName>
                                        </p:attrNameLst>
                                      </p:cBhvr>
                                    </p:animRot>
                                  </p:childTnLst>
                                </p:cTn>
                              </p:par>
                              <p:par>
                                <p:cTn id="73" presetID="8" presetClass="emph" presetSubtype="0" fill="hold" nodeType="withEffect">
                                  <p:stCondLst>
                                    <p:cond delay="0"/>
                                  </p:stCondLst>
                                  <p:childTnLst>
                                    <p:animRot by="21600000">
                                      <p:cBhvr>
                                        <p:cTn id="74" dur="5000" fill="hold"/>
                                        <p:tgtEl>
                                          <p:spTgt spid="9"/>
                                        </p:tgtEl>
                                        <p:attrNameLst>
                                          <p:attrName>r</p:attrName>
                                        </p:attrNameLst>
                                      </p:cBhvr>
                                    </p:animRot>
                                  </p:childTnLst>
                                </p:cTn>
                              </p:par>
                              <p:par>
                                <p:cTn id="75" presetID="8" presetClass="emph" presetSubtype="0" fill="hold" nodeType="withEffect">
                                  <p:stCondLst>
                                    <p:cond delay="0"/>
                                  </p:stCondLst>
                                  <p:childTnLst>
                                    <p:animRot by="21600000">
                                      <p:cBhvr>
                                        <p:cTn id="76" dur="5000" fill="hold"/>
                                        <p:tgtEl>
                                          <p:spTgt spid="11"/>
                                        </p:tgtEl>
                                        <p:attrNameLst>
                                          <p:attrName>r</p:attrName>
                                        </p:attrNameLst>
                                      </p:cBhvr>
                                    </p:animRot>
                                  </p:childTnLst>
                                </p:cTn>
                              </p:par>
                              <p:par>
                                <p:cTn id="77" presetID="2" presetClass="exit" presetSubtype="2" fill="hold" nodeType="withEffect">
                                  <p:stCondLst>
                                    <p:cond delay="0"/>
                                  </p:stCondLst>
                                  <p:childTnLst>
                                    <p:anim calcmode="lin" valueType="num">
                                      <p:cBhvr additive="base">
                                        <p:cTn id="78" dur="5000"/>
                                        <p:tgtEl>
                                          <p:spTgt spid="4"/>
                                        </p:tgtEl>
                                        <p:attrNameLst>
                                          <p:attrName>ppt_x</p:attrName>
                                        </p:attrNameLst>
                                      </p:cBhvr>
                                      <p:tavLst>
                                        <p:tav tm="0">
                                          <p:val>
                                            <p:strVal val="ppt_x"/>
                                          </p:val>
                                        </p:tav>
                                        <p:tav tm="100000">
                                          <p:val>
                                            <p:strVal val="1+ppt_w/2"/>
                                          </p:val>
                                        </p:tav>
                                      </p:tavLst>
                                    </p:anim>
                                    <p:anim calcmode="lin" valueType="num">
                                      <p:cBhvr additive="base">
                                        <p:cTn id="79" dur="5000"/>
                                        <p:tgtEl>
                                          <p:spTgt spid="4"/>
                                        </p:tgtEl>
                                        <p:attrNameLst>
                                          <p:attrName>ppt_y</p:attrName>
                                        </p:attrNameLst>
                                      </p:cBhvr>
                                      <p:tavLst>
                                        <p:tav tm="0">
                                          <p:val>
                                            <p:strVal val="ppt_y"/>
                                          </p:val>
                                        </p:tav>
                                        <p:tav tm="100000">
                                          <p:val>
                                            <p:strVal val="ppt_y"/>
                                          </p:val>
                                        </p:tav>
                                      </p:tavLst>
                                    </p:anim>
                                    <p:set>
                                      <p:cBhvr>
                                        <p:cTn id="80" dur="1" fill="hold">
                                          <p:stCondLst>
                                            <p:cond delay="4999"/>
                                          </p:stCondLst>
                                        </p:cTn>
                                        <p:tgtEl>
                                          <p:spTgt spid="4"/>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5000"/>
                                        <p:tgtEl>
                                          <p:spTgt spid="6"/>
                                        </p:tgtEl>
                                        <p:attrNameLst>
                                          <p:attrName>ppt_x</p:attrName>
                                        </p:attrNameLst>
                                      </p:cBhvr>
                                      <p:tavLst>
                                        <p:tav tm="0">
                                          <p:val>
                                            <p:strVal val="ppt_x"/>
                                          </p:val>
                                        </p:tav>
                                        <p:tav tm="100000">
                                          <p:val>
                                            <p:strVal val="1+ppt_w/2"/>
                                          </p:val>
                                        </p:tav>
                                      </p:tavLst>
                                    </p:anim>
                                    <p:anim calcmode="lin" valueType="num">
                                      <p:cBhvr additive="base">
                                        <p:cTn id="83" dur="5000"/>
                                        <p:tgtEl>
                                          <p:spTgt spid="6"/>
                                        </p:tgtEl>
                                        <p:attrNameLst>
                                          <p:attrName>ppt_y</p:attrName>
                                        </p:attrNameLst>
                                      </p:cBhvr>
                                      <p:tavLst>
                                        <p:tav tm="0">
                                          <p:val>
                                            <p:strVal val="ppt_y"/>
                                          </p:val>
                                        </p:tav>
                                        <p:tav tm="100000">
                                          <p:val>
                                            <p:strVal val="ppt_y"/>
                                          </p:val>
                                        </p:tav>
                                      </p:tavLst>
                                    </p:anim>
                                    <p:set>
                                      <p:cBhvr>
                                        <p:cTn id="84" dur="1" fill="hold">
                                          <p:stCondLst>
                                            <p:cond delay="4999"/>
                                          </p:stCondLst>
                                        </p:cTn>
                                        <p:tgtEl>
                                          <p:spTgt spid="6"/>
                                        </p:tgtEl>
                                        <p:attrNameLst>
                                          <p:attrName>style.visibility</p:attrName>
                                        </p:attrNameLst>
                                      </p:cBhvr>
                                      <p:to>
                                        <p:strVal val="hidden"/>
                                      </p:to>
                                    </p:set>
                                  </p:childTnLst>
                                </p:cTn>
                              </p:par>
                              <p:par>
                                <p:cTn id="85" presetID="2" presetClass="exit" presetSubtype="2" fill="hold" nodeType="withEffect">
                                  <p:stCondLst>
                                    <p:cond delay="0"/>
                                  </p:stCondLst>
                                  <p:childTnLst>
                                    <p:anim calcmode="lin" valueType="num">
                                      <p:cBhvr additive="base">
                                        <p:cTn id="86" dur="5000"/>
                                        <p:tgtEl>
                                          <p:spTgt spid="12"/>
                                        </p:tgtEl>
                                        <p:attrNameLst>
                                          <p:attrName>ppt_x</p:attrName>
                                        </p:attrNameLst>
                                      </p:cBhvr>
                                      <p:tavLst>
                                        <p:tav tm="0">
                                          <p:val>
                                            <p:strVal val="ppt_x"/>
                                          </p:val>
                                        </p:tav>
                                        <p:tav tm="100000">
                                          <p:val>
                                            <p:strVal val="1+ppt_w/2"/>
                                          </p:val>
                                        </p:tav>
                                      </p:tavLst>
                                    </p:anim>
                                    <p:anim calcmode="lin" valueType="num">
                                      <p:cBhvr additive="base">
                                        <p:cTn id="87" dur="5000"/>
                                        <p:tgtEl>
                                          <p:spTgt spid="12"/>
                                        </p:tgtEl>
                                        <p:attrNameLst>
                                          <p:attrName>ppt_y</p:attrName>
                                        </p:attrNameLst>
                                      </p:cBhvr>
                                      <p:tavLst>
                                        <p:tav tm="0">
                                          <p:val>
                                            <p:strVal val="ppt_y"/>
                                          </p:val>
                                        </p:tav>
                                        <p:tav tm="100000">
                                          <p:val>
                                            <p:strVal val="ppt_y"/>
                                          </p:val>
                                        </p:tav>
                                      </p:tavLst>
                                    </p:anim>
                                    <p:set>
                                      <p:cBhvr>
                                        <p:cTn id="88" dur="1" fill="hold">
                                          <p:stCondLst>
                                            <p:cond delay="4999"/>
                                          </p:stCondLst>
                                        </p:cTn>
                                        <p:tgtEl>
                                          <p:spTgt spid="12"/>
                                        </p:tgtEl>
                                        <p:attrNameLst>
                                          <p:attrName>style.visibility</p:attrName>
                                        </p:attrNameLst>
                                      </p:cBhvr>
                                      <p:to>
                                        <p:strVal val="hidden"/>
                                      </p:to>
                                    </p:set>
                                  </p:childTnLst>
                                </p:cTn>
                              </p:par>
                              <p:par>
                                <p:cTn id="89" presetID="2" presetClass="exit" presetSubtype="2" fill="hold" nodeType="withEffect">
                                  <p:stCondLst>
                                    <p:cond delay="0"/>
                                  </p:stCondLst>
                                  <p:childTnLst>
                                    <p:anim calcmode="lin" valueType="num">
                                      <p:cBhvr additive="base">
                                        <p:cTn id="90" dur="5000"/>
                                        <p:tgtEl>
                                          <p:spTgt spid="13"/>
                                        </p:tgtEl>
                                        <p:attrNameLst>
                                          <p:attrName>ppt_x</p:attrName>
                                        </p:attrNameLst>
                                      </p:cBhvr>
                                      <p:tavLst>
                                        <p:tav tm="0">
                                          <p:val>
                                            <p:strVal val="ppt_x"/>
                                          </p:val>
                                        </p:tav>
                                        <p:tav tm="100000">
                                          <p:val>
                                            <p:strVal val="1+ppt_w/2"/>
                                          </p:val>
                                        </p:tav>
                                      </p:tavLst>
                                    </p:anim>
                                    <p:anim calcmode="lin" valueType="num">
                                      <p:cBhvr additive="base">
                                        <p:cTn id="91" dur="5000"/>
                                        <p:tgtEl>
                                          <p:spTgt spid="13"/>
                                        </p:tgtEl>
                                        <p:attrNameLst>
                                          <p:attrName>ppt_y</p:attrName>
                                        </p:attrNameLst>
                                      </p:cBhvr>
                                      <p:tavLst>
                                        <p:tav tm="0">
                                          <p:val>
                                            <p:strVal val="ppt_y"/>
                                          </p:val>
                                        </p:tav>
                                        <p:tav tm="100000">
                                          <p:val>
                                            <p:strVal val="ppt_y"/>
                                          </p:val>
                                        </p:tav>
                                      </p:tavLst>
                                    </p:anim>
                                    <p:set>
                                      <p:cBhvr>
                                        <p:cTn id="92" dur="1" fill="hold">
                                          <p:stCondLst>
                                            <p:cond delay="4999"/>
                                          </p:stCondLst>
                                        </p:cTn>
                                        <p:tgtEl>
                                          <p:spTgt spid="13"/>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5000"/>
                                        <p:tgtEl>
                                          <p:spTgt spid="14"/>
                                        </p:tgtEl>
                                        <p:attrNameLst>
                                          <p:attrName>ppt_x</p:attrName>
                                        </p:attrNameLst>
                                      </p:cBhvr>
                                      <p:tavLst>
                                        <p:tav tm="0">
                                          <p:val>
                                            <p:strVal val="ppt_x"/>
                                          </p:val>
                                        </p:tav>
                                        <p:tav tm="100000">
                                          <p:val>
                                            <p:strVal val="1+ppt_w/2"/>
                                          </p:val>
                                        </p:tav>
                                      </p:tavLst>
                                    </p:anim>
                                    <p:anim calcmode="lin" valueType="num">
                                      <p:cBhvr additive="base">
                                        <p:cTn id="95" dur="5000"/>
                                        <p:tgtEl>
                                          <p:spTgt spid="14"/>
                                        </p:tgtEl>
                                        <p:attrNameLst>
                                          <p:attrName>ppt_y</p:attrName>
                                        </p:attrNameLst>
                                      </p:cBhvr>
                                      <p:tavLst>
                                        <p:tav tm="0">
                                          <p:val>
                                            <p:strVal val="ppt_y"/>
                                          </p:val>
                                        </p:tav>
                                        <p:tav tm="100000">
                                          <p:val>
                                            <p:strVal val="ppt_y"/>
                                          </p:val>
                                        </p:tav>
                                      </p:tavLst>
                                    </p:anim>
                                    <p:set>
                                      <p:cBhvr>
                                        <p:cTn id="96" dur="1" fill="hold">
                                          <p:stCondLst>
                                            <p:cond delay="4999"/>
                                          </p:stCondLst>
                                        </p:cTn>
                                        <p:tgtEl>
                                          <p:spTgt spid="14"/>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5000"/>
                                        <p:tgtEl>
                                          <p:spTgt spid="15"/>
                                        </p:tgtEl>
                                        <p:attrNameLst>
                                          <p:attrName>ppt_x</p:attrName>
                                        </p:attrNameLst>
                                      </p:cBhvr>
                                      <p:tavLst>
                                        <p:tav tm="0">
                                          <p:val>
                                            <p:strVal val="ppt_x"/>
                                          </p:val>
                                        </p:tav>
                                        <p:tav tm="100000">
                                          <p:val>
                                            <p:strVal val="1+ppt_w/2"/>
                                          </p:val>
                                        </p:tav>
                                      </p:tavLst>
                                    </p:anim>
                                    <p:anim calcmode="lin" valueType="num">
                                      <p:cBhvr additive="base">
                                        <p:cTn id="99" dur="5000"/>
                                        <p:tgtEl>
                                          <p:spTgt spid="15"/>
                                        </p:tgtEl>
                                        <p:attrNameLst>
                                          <p:attrName>ppt_y</p:attrName>
                                        </p:attrNameLst>
                                      </p:cBhvr>
                                      <p:tavLst>
                                        <p:tav tm="0">
                                          <p:val>
                                            <p:strVal val="ppt_y"/>
                                          </p:val>
                                        </p:tav>
                                        <p:tav tm="100000">
                                          <p:val>
                                            <p:strVal val="ppt_y"/>
                                          </p:val>
                                        </p:tav>
                                      </p:tavLst>
                                    </p:anim>
                                    <p:set>
                                      <p:cBhvr>
                                        <p:cTn id="100" dur="1" fill="hold">
                                          <p:stCondLst>
                                            <p:cond delay="4999"/>
                                          </p:stCondLst>
                                        </p:cTn>
                                        <p:tgtEl>
                                          <p:spTgt spid="15"/>
                                        </p:tgtEl>
                                        <p:attrNameLst>
                                          <p:attrName>style.visibility</p:attrName>
                                        </p:attrNameLst>
                                      </p:cBhvr>
                                      <p:to>
                                        <p:strVal val="hidden"/>
                                      </p:to>
                                    </p:set>
                                  </p:childTnLst>
                                </p:cTn>
                              </p:par>
                              <p:par>
                                <p:cTn id="101" presetID="2" presetClass="exit" presetSubtype="8" fill="hold" nodeType="withEffect">
                                  <p:stCondLst>
                                    <p:cond delay="0"/>
                                  </p:stCondLst>
                                  <p:childTnLst>
                                    <p:anim calcmode="lin" valueType="num">
                                      <p:cBhvr additive="base">
                                        <p:cTn id="102" dur="5000"/>
                                        <p:tgtEl>
                                          <p:spTgt spid="5"/>
                                        </p:tgtEl>
                                        <p:attrNameLst>
                                          <p:attrName>ppt_x</p:attrName>
                                        </p:attrNameLst>
                                      </p:cBhvr>
                                      <p:tavLst>
                                        <p:tav tm="0">
                                          <p:val>
                                            <p:strVal val="ppt_x"/>
                                          </p:val>
                                        </p:tav>
                                        <p:tav tm="100000">
                                          <p:val>
                                            <p:strVal val="0-ppt_w/2"/>
                                          </p:val>
                                        </p:tav>
                                      </p:tavLst>
                                    </p:anim>
                                    <p:anim calcmode="lin" valueType="num">
                                      <p:cBhvr additive="base">
                                        <p:cTn id="103" dur="5000"/>
                                        <p:tgtEl>
                                          <p:spTgt spid="5"/>
                                        </p:tgtEl>
                                        <p:attrNameLst>
                                          <p:attrName>ppt_y</p:attrName>
                                        </p:attrNameLst>
                                      </p:cBhvr>
                                      <p:tavLst>
                                        <p:tav tm="0">
                                          <p:val>
                                            <p:strVal val="ppt_y"/>
                                          </p:val>
                                        </p:tav>
                                        <p:tav tm="100000">
                                          <p:val>
                                            <p:strVal val="ppt_y"/>
                                          </p:val>
                                        </p:tav>
                                      </p:tavLst>
                                    </p:anim>
                                    <p:set>
                                      <p:cBhvr>
                                        <p:cTn id="104" dur="1" fill="hold">
                                          <p:stCondLst>
                                            <p:cond delay="4999"/>
                                          </p:stCondLst>
                                        </p:cTn>
                                        <p:tgtEl>
                                          <p:spTgt spid="5"/>
                                        </p:tgtEl>
                                        <p:attrNameLst>
                                          <p:attrName>style.visibility</p:attrName>
                                        </p:attrNameLst>
                                      </p:cBhvr>
                                      <p:to>
                                        <p:strVal val="hidden"/>
                                      </p:to>
                                    </p:set>
                                  </p:childTnLst>
                                </p:cTn>
                              </p:par>
                              <p:par>
                                <p:cTn id="105" presetID="2" presetClass="exit" presetSubtype="8" fill="hold" nodeType="withEffect">
                                  <p:stCondLst>
                                    <p:cond delay="0"/>
                                  </p:stCondLst>
                                  <p:childTnLst>
                                    <p:anim calcmode="lin" valueType="num">
                                      <p:cBhvr additive="base">
                                        <p:cTn id="106" dur="5000"/>
                                        <p:tgtEl>
                                          <p:spTgt spid="7"/>
                                        </p:tgtEl>
                                        <p:attrNameLst>
                                          <p:attrName>ppt_x</p:attrName>
                                        </p:attrNameLst>
                                      </p:cBhvr>
                                      <p:tavLst>
                                        <p:tav tm="0">
                                          <p:val>
                                            <p:strVal val="ppt_x"/>
                                          </p:val>
                                        </p:tav>
                                        <p:tav tm="100000">
                                          <p:val>
                                            <p:strVal val="0-ppt_w/2"/>
                                          </p:val>
                                        </p:tav>
                                      </p:tavLst>
                                    </p:anim>
                                    <p:anim calcmode="lin" valueType="num">
                                      <p:cBhvr additive="base">
                                        <p:cTn id="107" dur="5000"/>
                                        <p:tgtEl>
                                          <p:spTgt spid="7"/>
                                        </p:tgtEl>
                                        <p:attrNameLst>
                                          <p:attrName>ppt_y</p:attrName>
                                        </p:attrNameLst>
                                      </p:cBhvr>
                                      <p:tavLst>
                                        <p:tav tm="0">
                                          <p:val>
                                            <p:strVal val="ppt_y"/>
                                          </p:val>
                                        </p:tav>
                                        <p:tav tm="100000">
                                          <p:val>
                                            <p:strVal val="ppt_y"/>
                                          </p:val>
                                        </p:tav>
                                      </p:tavLst>
                                    </p:anim>
                                    <p:set>
                                      <p:cBhvr>
                                        <p:cTn id="108" dur="1" fill="hold">
                                          <p:stCondLst>
                                            <p:cond delay="4999"/>
                                          </p:stCondLst>
                                        </p:cTn>
                                        <p:tgtEl>
                                          <p:spTgt spid="7"/>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5000"/>
                                        <p:tgtEl>
                                          <p:spTgt spid="8"/>
                                        </p:tgtEl>
                                        <p:attrNameLst>
                                          <p:attrName>ppt_x</p:attrName>
                                        </p:attrNameLst>
                                      </p:cBhvr>
                                      <p:tavLst>
                                        <p:tav tm="0">
                                          <p:val>
                                            <p:strVal val="ppt_x"/>
                                          </p:val>
                                        </p:tav>
                                        <p:tav tm="100000">
                                          <p:val>
                                            <p:strVal val="0-ppt_w/2"/>
                                          </p:val>
                                        </p:tav>
                                      </p:tavLst>
                                    </p:anim>
                                    <p:anim calcmode="lin" valueType="num">
                                      <p:cBhvr additive="base">
                                        <p:cTn id="111" dur="5000"/>
                                        <p:tgtEl>
                                          <p:spTgt spid="8"/>
                                        </p:tgtEl>
                                        <p:attrNameLst>
                                          <p:attrName>ppt_y</p:attrName>
                                        </p:attrNameLst>
                                      </p:cBhvr>
                                      <p:tavLst>
                                        <p:tav tm="0">
                                          <p:val>
                                            <p:strVal val="ppt_y"/>
                                          </p:val>
                                        </p:tav>
                                        <p:tav tm="100000">
                                          <p:val>
                                            <p:strVal val="ppt_y"/>
                                          </p:val>
                                        </p:tav>
                                      </p:tavLst>
                                    </p:anim>
                                    <p:set>
                                      <p:cBhvr>
                                        <p:cTn id="112" dur="1" fill="hold">
                                          <p:stCondLst>
                                            <p:cond delay="4999"/>
                                          </p:stCondLst>
                                        </p:cTn>
                                        <p:tgtEl>
                                          <p:spTgt spid="8"/>
                                        </p:tgtEl>
                                        <p:attrNameLst>
                                          <p:attrName>style.visibility</p:attrName>
                                        </p:attrNameLst>
                                      </p:cBhvr>
                                      <p:to>
                                        <p:strVal val="hidden"/>
                                      </p:to>
                                    </p:set>
                                  </p:childTnLst>
                                </p:cTn>
                              </p:par>
                              <p:par>
                                <p:cTn id="113" presetID="2" presetClass="exit" presetSubtype="8" fill="hold" nodeType="withEffect">
                                  <p:stCondLst>
                                    <p:cond delay="0"/>
                                  </p:stCondLst>
                                  <p:childTnLst>
                                    <p:anim calcmode="lin" valueType="num">
                                      <p:cBhvr additive="base">
                                        <p:cTn id="114" dur="5000"/>
                                        <p:tgtEl>
                                          <p:spTgt spid="9"/>
                                        </p:tgtEl>
                                        <p:attrNameLst>
                                          <p:attrName>ppt_x</p:attrName>
                                        </p:attrNameLst>
                                      </p:cBhvr>
                                      <p:tavLst>
                                        <p:tav tm="0">
                                          <p:val>
                                            <p:strVal val="ppt_x"/>
                                          </p:val>
                                        </p:tav>
                                        <p:tav tm="100000">
                                          <p:val>
                                            <p:strVal val="0-ppt_w/2"/>
                                          </p:val>
                                        </p:tav>
                                      </p:tavLst>
                                    </p:anim>
                                    <p:anim calcmode="lin" valueType="num">
                                      <p:cBhvr additive="base">
                                        <p:cTn id="115" dur="5000"/>
                                        <p:tgtEl>
                                          <p:spTgt spid="9"/>
                                        </p:tgtEl>
                                        <p:attrNameLst>
                                          <p:attrName>ppt_y</p:attrName>
                                        </p:attrNameLst>
                                      </p:cBhvr>
                                      <p:tavLst>
                                        <p:tav tm="0">
                                          <p:val>
                                            <p:strVal val="ppt_y"/>
                                          </p:val>
                                        </p:tav>
                                        <p:tav tm="100000">
                                          <p:val>
                                            <p:strVal val="ppt_y"/>
                                          </p:val>
                                        </p:tav>
                                      </p:tavLst>
                                    </p:anim>
                                    <p:set>
                                      <p:cBhvr>
                                        <p:cTn id="116" dur="1" fill="hold">
                                          <p:stCondLst>
                                            <p:cond delay="4999"/>
                                          </p:stCondLst>
                                        </p:cTn>
                                        <p:tgtEl>
                                          <p:spTgt spid="9"/>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5000"/>
                                        <p:tgtEl>
                                          <p:spTgt spid="10"/>
                                        </p:tgtEl>
                                        <p:attrNameLst>
                                          <p:attrName>ppt_x</p:attrName>
                                        </p:attrNameLst>
                                      </p:cBhvr>
                                      <p:tavLst>
                                        <p:tav tm="0">
                                          <p:val>
                                            <p:strVal val="ppt_x"/>
                                          </p:val>
                                        </p:tav>
                                        <p:tav tm="100000">
                                          <p:val>
                                            <p:strVal val="0-ppt_w/2"/>
                                          </p:val>
                                        </p:tav>
                                      </p:tavLst>
                                    </p:anim>
                                    <p:anim calcmode="lin" valueType="num">
                                      <p:cBhvr additive="base">
                                        <p:cTn id="119" dur="5000"/>
                                        <p:tgtEl>
                                          <p:spTgt spid="10"/>
                                        </p:tgtEl>
                                        <p:attrNameLst>
                                          <p:attrName>ppt_y</p:attrName>
                                        </p:attrNameLst>
                                      </p:cBhvr>
                                      <p:tavLst>
                                        <p:tav tm="0">
                                          <p:val>
                                            <p:strVal val="ppt_y"/>
                                          </p:val>
                                        </p:tav>
                                        <p:tav tm="100000">
                                          <p:val>
                                            <p:strVal val="ppt_y"/>
                                          </p:val>
                                        </p:tav>
                                      </p:tavLst>
                                    </p:anim>
                                    <p:set>
                                      <p:cBhvr>
                                        <p:cTn id="120" dur="1" fill="hold">
                                          <p:stCondLst>
                                            <p:cond delay="4999"/>
                                          </p:stCondLst>
                                        </p:cTn>
                                        <p:tgtEl>
                                          <p:spTgt spid="10"/>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5000"/>
                                        <p:tgtEl>
                                          <p:spTgt spid="11"/>
                                        </p:tgtEl>
                                        <p:attrNameLst>
                                          <p:attrName>ppt_x</p:attrName>
                                        </p:attrNameLst>
                                      </p:cBhvr>
                                      <p:tavLst>
                                        <p:tav tm="0">
                                          <p:val>
                                            <p:strVal val="ppt_x"/>
                                          </p:val>
                                        </p:tav>
                                        <p:tav tm="100000">
                                          <p:val>
                                            <p:strVal val="0-ppt_w/2"/>
                                          </p:val>
                                        </p:tav>
                                      </p:tavLst>
                                    </p:anim>
                                    <p:anim calcmode="lin" valueType="num">
                                      <p:cBhvr additive="base">
                                        <p:cTn id="123" dur="5000"/>
                                        <p:tgtEl>
                                          <p:spTgt spid="11"/>
                                        </p:tgtEl>
                                        <p:attrNameLst>
                                          <p:attrName>ppt_y</p:attrName>
                                        </p:attrNameLst>
                                      </p:cBhvr>
                                      <p:tavLst>
                                        <p:tav tm="0">
                                          <p:val>
                                            <p:strVal val="ppt_y"/>
                                          </p:val>
                                        </p:tav>
                                        <p:tav tm="100000">
                                          <p:val>
                                            <p:strVal val="ppt_y"/>
                                          </p:val>
                                        </p:tav>
                                      </p:tavLst>
                                    </p:anim>
                                    <p:set>
                                      <p:cBhvr>
                                        <p:cTn id="124" dur="1" fill="hold">
                                          <p:stCondLst>
                                            <p:cond delay="4999"/>
                                          </p:stCondLst>
                                        </p:cTn>
                                        <p:tgtEl>
                                          <p:spTgt spid="11"/>
                                        </p:tgtEl>
                                        <p:attrNameLst>
                                          <p:attrName>style.visibility</p:attrName>
                                        </p:attrNameLst>
                                      </p:cBhvr>
                                      <p:to>
                                        <p:strVal val="hidden"/>
                                      </p:to>
                                    </p:set>
                                  </p:childTnLst>
                                </p:cTn>
                              </p:par>
                              <p:par>
                                <p:cTn id="125" presetID="8" presetClass="emph" presetSubtype="0" fill="hold" nodeType="withEffect">
                                  <p:stCondLst>
                                    <p:cond delay="0"/>
                                  </p:stCondLst>
                                  <p:childTnLst>
                                    <p:animRot by="21600000">
                                      <p:cBhvr>
                                        <p:cTn id="126" dur="5000" fill="hold"/>
                                        <p:tgtEl>
                                          <p:spTgt spid="4"/>
                                        </p:tgtEl>
                                        <p:attrNameLst>
                                          <p:attrName>r</p:attrName>
                                        </p:attrNameLst>
                                      </p:cBhvr>
                                    </p:animRot>
                                  </p:childTnLst>
                                </p:cTn>
                              </p:par>
                              <p:par>
                                <p:cTn id="127" presetID="8" presetClass="emph" presetSubtype="0" fill="hold" nodeType="withEffect">
                                  <p:stCondLst>
                                    <p:cond delay="0"/>
                                  </p:stCondLst>
                                  <p:childTnLst>
                                    <p:animRot by="21600000">
                                      <p:cBhvr>
                                        <p:cTn id="128" dur="5000" fill="hold"/>
                                        <p:tgtEl>
                                          <p:spTgt spid="12"/>
                                        </p:tgtEl>
                                        <p:attrNameLst>
                                          <p:attrName>r</p:attrName>
                                        </p:attrNameLst>
                                      </p:cBhvr>
                                    </p:animRot>
                                  </p:childTnLst>
                                </p:cTn>
                              </p:par>
                              <p:par>
                                <p:cTn id="129" presetID="8" presetClass="emph" presetSubtype="0" fill="hold" nodeType="withEffect">
                                  <p:stCondLst>
                                    <p:cond delay="0"/>
                                  </p:stCondLst>
                                  <p:childTnLst>
                                    <p:animRot by="21600000">
                                      <p:cBhvr>
                                        <p:cTn id="130" dur="5000" fill="hold"/>
                                        <p:tgtEl>
                                          <p:spTgt spid="14"/>
                                        </p:tgtEl>
                                        <p:attrNameLst>
                                          <p:attrName>r</p:attrName>
                                        </p:attrNameLst>
                                      </p:cBhvr>
                                    </p:animRot>
                                  </p:childTnLst>
                                </p:cTn>
                              </p:par>
                              <p:par>
                                <p:cTn id="131" presetID="8" presetClass="emph" presetSubtype="0" fill="hold" nodeType="withEffect">
                                  <p:stCondLst>
                                    <p:cond delay="0"/>
                                  </p:stCondLst>
                                  <p:childTnLst>
                                    <p:animRot by="-21600000">
                                      <p:cBhvr>
                                        <p:cTn id="132" dur="5000" fill="hold"/>
                                        <p:tgtEl>
                                          <p:spTgt spid="6"/>
                                        </p:tgtEl>
                                        <p:attrNameLst>
                                          <p:attrName>r</p:attrName>
                                        </p:attrNameLst>
                                      </p:cBhvr>
                                    </p:animRot>
                                  </p:childTnLst>
                                </p:cTn>
                              </p:par>
                              <p:par>
                                <p:cTn id="133" presetID="8" presetClass="emph" presetSubtype="0" fill="hold" nodeType="withEffect">
                                  <p:stCondLst>
                                    <p:cond delay="0"/>
                                  </p:stCondLst>
                                  <p:childTnLst>
                                    <p:animRot by="-21600000">
                                      <p:cBhvr>
                                        <p:cTn id="134" dur="5000" fill="hold"/>
                                        <p:tgtEl>
                                          <p:spTgt spid="13"/>
                                        </p:tgtEl>
                                        <p:attrNameLst>
                                          <p:attrName>r</p:attrName>
                                        </p:attrNameLst>
                                      </p:cBhvr>
                                    </p:animRot>
                                  </p:childTnLst>
                                </p:cTn>
                              </p:par>
                              <p:par>
                                <p:cTn id="135" presetID="8" presetClass="emph" presetSubtype="0" fill="hold" nodeType="withEffect">
                                  <p:stCondLst>
                                    <p:cond delay="0"/>
                                  </p:stCondLst>
                                  <p:childTnLst>
                                    <p:animRot by="-21600000">
                                      <p:cBhvr>
                                        <p:cTn id="136" dur="5000" fill="hold"/>
                                        <p:tgtEl>
                                          <p:spTgt spid="15"/>
                                        </p:tgtEl>
                                        <p:attrNameLst>
                                          <p:attrName>r</p:attrName>
                                        </p:attrNameLst>
                                      </p:cBhvr>
                                    </p:animRot>
                                  </p:childTnLst>
                                </p:cTn>
                              </p:par>
                              <p:par>
                                <p:cTn id="137" presetID="8" presetClass="emph" presetSubtype="0" fill="hold" nodeType="withEffect">
                                  <p:stCondLst>
                                    <p:cond delay="0"/>
                                  </p:stCondLst>
                                  <p:childTnLst>
                                    <p:animRot by="-21600000">
                                      <p:cBhvr>
                                        <p:cTn id="138" dur="5000" fill="hold"/>
                                        <p:tgtEl>
                                          <p:spTgt spid="5"/>
                                        </p:tgtEl>
                                        <p:attrNameLst>
                                          <p:attrName>r</p:attrName>
                                        </p:attrNameLst>
                                      </p:cBhvr>
                                    </p:animRot>
                                  </p:childTnLst>
                                </p:cTn>
                              </p:par>
                              <p:par>
                                <p:cTn id="139" presetID="8" presetClass="emph" presetSubtype="0" fill="hold" nodeType="withEffect">
                                  <p:stCondLst>
                                    <p:cond delay="0"/>
                                  </p:stCondLst>
                                  <p:childTnLst>
                                    <p:animRot by="-21600000">
                                      <p:cBhvr>
                                        <p:cTn id="140" dur="5000" fill="hold"/>
                                        <p:tgtEl>
                                          <p:spTgt spid="8"/>
                                        </p:tgtEl>
                                        <p:attrNameLst>
                                          <p:attrName>r</p:attrName>
                                        </p:attrNameLst>
                                      </p:cBhvr>
                                    </p:animRot>
                                  </p:childTnLst>
                                </p:cTn>
                              </p:par>
                              <p:par>
                                <p:cTn id="141" presetID="8" presetClass="emph" presetSubtype="0" fill="hold" nodeType="withEffect">
                                  <p:stCondLst>
                                    <p:cond delay="0"/>
                                  </p:stCondLst>
                                  <p:childTnLst>
                                    <p:animRot by="-21600000">
                                      <p:cBhvr>
                                        <p:cTn id="142" dur="5000" fill="hold"/>
                                        <p:tgtEl>
                                          <p:spTgt spid="10"/>
                                        </p:tgtEl>
                                        <p:attrNameLst>
                                          <p:attrName>r</p:attrName>
                                        </p:attrNameLst>
                                      </p:cBhvr>
                                    </p:animRot>
                                  </p:childTnLst>
                                </p:cTn>
                              </p:par>
                              <p:par>
                                <p:cTn id="143" presetID="8" presetClass="emph" presetSubtype="0" fill="hold" nodeType="withEffect">
                                  <p:stCondLst>
                                    <p:cond delay="0"/>
                                  </p:stCondLst>
                                  <p:childTnLst>
                                    <p:animRot by="21600000">
                                      <p:cBhvr>
                                        <p:cTn id="144" dur="5000" fill="hold"/>
                                        <p:tgtEl>
                                          <p:spTgt spid="7"/>
                                        </p:tgtEl>
                                        <p:attrNameLst>
                                          <p:attrName>r</p:attrName>
                                        </p:attrNameLst>
                                      </p:cBhvr>
                                    </p:animRot>
                                  </p:childTnLst>
                                </p:cTn>
                              </p:par>
                              <p:par>
                                <p:cTn id="145" presetID="8" presetClass="emph" presetSubtype="0" fill="hold" nodeType="withEffect">
                                  <p:stCondLst>
                                    <p:cond delay="0"/>
                                  </p:stCondLst>
                                  <p:childTnLst>
                                    <p:animRot by="21600000">
                                      <p:cBhvr>
                                        <p:cTn id="146" dur="5000" fill="hold"/>
                                        <p:tgtEl>
                                          <p:spTgt spid="9"/>
                                        </p:tgtEl>
                                        <p:attrNameLst>
                                          <p:attrName>r</p:attrName>
                                        </p:attrNameLst>
                                      </p:cBhvr>
                                    </p:animRot>
                                  </p:childTnLst>
                                </p:cTn>
                              </p:par>
                              <p:par>
                                <p:cTn id="147" presetID="8" presetClass="emph" presetSubtype="0" fill="hold" nodeType="withEffect">
                                  <p:stCondLst>
                                    <p:cond delay="0"/>
                                  </p:stCondLst>
                                  <p:childTnLst>
                                    <p:animRot by="21600000">
                                      <p:cBhvr>
                                        <p:cTn id="148" dur="5000" fill="hold"/>
                                        <p:tgtEl>
                                          <p:spTgt spid="11"/>
                                        </p:tgtEl>
                                        <p:attrNameLst>
                                          <p:attrName>r</p:attrName>
                                        </p:attrNameLst>
                                      </p:cBhvr>
                                    </p:animRot>
                                  </p:childTnLst>
                                </p:cTn>
                              </p:par>
                              <p:par>
                                <p:cTn id="149" presetID="23" presetClass="entr" presetSubtype="288" fill="hold" nodeType="withEffect">
                                  <p:stCondLst>
                                    <p:cond delay="0"/>
                                  </p:stCondLst>
                                  <p:childTnLst>
                                    <p:set>
                                      <p:cBhvr>
                                        <p:cTn id="150" dur="1" fill="hold">
                                          <p:stCondLst>
                                            <p:cond delay="0"/>
                                          </p:stCondLst>
                                        </p:cTn>
                                        <p:tgtEl>
                                          <p:spTgt spid="2"/>
                                        </p:tgtEl>
                                        <p:attrNameLst>
                                          <p:attrName>style.visibility</p:attrName>
                                        </p:attrNameLst>
                                      </p:cBhvr>
                                      <p:to>
                                        <p:strVal val="visible"/>
                                      </p:to>
                                    </p:set>
                                    <p:anim calcmode="lin" valueType="num">
                                      <p:cBhvr>
                                        <p:cTn id="151" dur="6000" fill="hold"/>
                                        <p:tgtEl>
                                          <p:spTgt spid="2"/>
                                        </p:tgtEl>
                                        <p:attrNameLst>
                                          <p:attrName>ppt_w</p:attrName>
                                        </p:attrNameLst>
                                      </p:cBhvr>
                                      <p:tavLst>
                                        <p:tav tm="0">
                                          <p:val>
                                            <p:strVal val="4/3*#ppt_w"/>
                                          </p:val>
                                        </p:tav>
                                        <p:tav tm="100000">
                                          <p:val>
                                            <p:strVal val="#ppt_w"/>
                                          </p:val>
                                        </p:tav>
                                      </p:tavLst>
                                    </p:anim>
                                    <p:anim calcmode="lin" valueType="num">
                                      <p:cBhvr>
                                        <p:cTn id="152" dur="6000" fill="hold"/>
                                        <p:tgtEl>
                                          <p:spTgt spid="2"/>
                                        </p:tgtEl>
                                        <p:attrNameLst>
                                          <p:attrName>ppt_h</p:attrName>
                                        </p:attrNameLst>
                                      </p:cBhvr>
                                      <p:tavLst>
                                        <p:tav tm="0">
                                          <p:val>
                                            <p:strVal val="4/3*#ppt_h"/>
                                          </p:val>
                                        </p:tav>
                                        <p:tav tm="100000">
                                          <p:val>
                                            <p:strVal val="#ppt_h"/>
                                          </p:val>
                                        </p:tav>
                                      </p:tavLst>
                                    </p:anim>
                                  </p:childTnLst>
                                </p:cTn>
                              </p:par>
                              <p:par>
                                <p:cTn id="153" presetID="16" presetClass="entr" presetSubtype="37"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Effect transition="in" filter="barn(outVertical)">
                                      <p:cBhvr>
                                        <p:cTn id="155" dur="5000"/>
                                        <p:tgtEl>
                                          <p:spTgt spid="2"/>
                                        </p:tgtEl>
                                      </p:cBhvr>
                                    </p:animEffect>
                                  </p:childTnLst>
                                </p:cTn>
                              </p:par>
                            </p:childTnLst>
                          </p:cTn>
                        </p:par>
                        <p:par>
                          <p:cTn id="156" fill="hold">
                            <p:stCondLst>
                              <p:cond delay="6000"/>
                            </p:stCondLst>
                            <p:childTnLst>
                              <p:par>
                                <p:cTn id="157" presetID="40" presetClass="entr" presetSubtype="0" fill="hold" grpId="0" nodeType="afterEffect">
                                  <p:stCondLst>
                                    <p:cond delay="0"/>
                                  </p:stCondLst>
                                  <p:iterate type="lt">
                                    <p:tmPct val="10000"/>
                                  </p:iterate>
                                  <p:childTnLst>
                                    <p:set>
                                      <p:cBhvr>
                                        <p:cTn id="158" dur="1" fill="hold">
                                          <p:stCondLst>
                                            <p:cond delay="0"/>
                                          </p:stCondLst>
                                        </p:cTn>
                                        <p:tgtEl>
                                          <p:spTgt spid="17"/>
                                        </p:tgtEl>
                                        <p:attrNameLst>
                                          <p:attrName>style.visibility</p:attrName>
                                        </p:attrNameLst>
                                      </p:cBhvr>
                                      <p:to>
                                        <p:strVal val="visible"/>
                                      </p:to>
                                    </p:set>
                                    <p:animEffect transition="in" filter="fade">
                                      <p:cBhvr>
                                        <p:cTn id="159" dur="1000"/>
                                        <p:tgtEl>
                                          <p:spTgt spid="17"/>
                                        </p:tgtEl>
                                      </p:cBhvr>
                                    </p:animEffect>
                                    <p:anim calcmode="lin" valueType="num">
                                      <p:cBhvr>
                                        <p:cTn id="160" dur="1000" fill="hold"/>
                                        <p:tgtEl>
                                          <p:spTgt spid="17"/>
                                        </p:tgtEl>
                                        <p:attrNameLst>
                                          <p:attrName>ppt_x</p:attrName>
                                        </p:attrNameLst>
                                      </p:cBhvr>
                                      <p:tavLst>
                                        <p:tav tm="0">
                                          <p:val>
                                            <p:strVal val="#ppt_x-.1"/>
                                          </p:val>
                                        </p:tav>
                                        <p:tav tm="100000">
                                          <p:val>
                                            <p:strVal val="#ppt_x"/>
                                          </p:val>
                                        </p:tav>
                                      </p:tavLst>
                                    </p:anim>
                                    <p:anim calcmode="lin" valueType="num">
                                      <p:cBhvr>
                                        <p:cTn id="161"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243_1280x800.jpg"/>
          <p:cNvPicPr>
            <a:picLocks noChangeAspect="1"/>
          </p:cNvPicPr>
          <p:nvPr/>
        </p:nvPicPr>
        <p:blipFill>
          <a:blip r:embed="rId2" cstate="print"/>
          <a:stretch>
            <a:fillRect/>
          </a:stretch>
        </p:blipFill>
        <p:spPr bwMode="auto">
          <a:xfrm>
            <a:off x="0" y="10002"/>
            <a:ext cx="9144000" cy="5123498"/>
          </a:xfrm>
          <a:prstGeom prst="rect">
            <a:avLst/>
          </a:prstGeom>
          <a:noFill/>
          <a:ln w="9525">
            <a:noFill/>
            <a:miter lim="800000"/>
            <a:headEnd/>
            <a:tailEnd/>
          </a:ln>
          <a:scene3d>
            <a:camera prst="orthographicFront"/>
            <a:lightRig rig="threePt" dir="t"/>
          </a:scene3d>
          <a:sp3d>
            <a:bevelT w="254000" h="203200" prst="convex"/>
          </a:sp3d>
        </p:spPr>
      </p:pic>
      <p:sp>
        <p:nvSpPr>
          <p:cNvPr id="5" name="4 Triángulo rectángulo"/>
          <p:cNvSpPr/>
          <p:nvPr/>
        </p:nvSpPr>
        <p:spPr>
          <a:xfrm>
            <a:off x="0" y="0"/>
            <a:ext cx="9144000" cy="5143500"/>
          </a:xfrm>
          <a:prstGeom prst="rtTriangle">
            <a:avLst/>
          </a:prstGeom>
          <a:solidFill>
            <a:schemeClr val="accent3">
              <a:lumMod val="40000"/>
              <a:lumOff val="6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Triángulo rectángulo"/>
          <p:cNvSpPr/>
          <p:nvPr/>
        </p:nvSpPr>
        <p:spPr>
          <a:xfrm flipH="1" flipV="1">
            <a:off x="179388" y="0"/>
            <a:ext cx="8964612" cy="5143500"/>
          </a:xfrm>
          <a:prstGeom prst="rtTriangle">
            <a:avLst/>
          </a:prstGeom>
          <a:solidFill>
            <a:schemeClr val="accent3">
              <a:lumMod val="40000"/>
              <a:lumOff val="6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Triángulo rectángulo"/>
          <p:cNvSpPr/>
          <p:nvPr/>
        </p:nvSpPr>
        <p:spPr>
          <a:xfrm flipH="1" flipV="1">
            <a:off x="428622" y="0"/>
            <a:ext cx="8715377" cy="5143500"/>
          </a:xfrm>
          <a:prstGeom prst="rtTriangle">
            <a:avLst/>
          </a:prstGeom>
          <a:solidFill>
            <a:schemeClr val="accent3">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Triángulo rectángulo"/>
          <p:cNvSpPr/>
          <p:nvPr/>
        </p:nvSpPr>
        <p:spPr>
          <a:xfrm>
            <a:off x="285750" y="375762"/>
            <a:ext cx="8858250" cy="4767738"/>
          </a:xfrm>
          <a:prstGeom prst="rtTriangle">
            <a:avLst/>
          </a:prstGeom>
          <a:solidFill>
            <a:schemeClr val="accent3">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Triángulo rectángulo"/>
          <p:cNvSpPr/>
          <p:nvPr/>
        </p:nvSpPr>
        <p:spPr>
          <a:xfrm>
            <a:off x="571500" y="697230"/>
            <a:ext cx="8572500" cy="4446270"/>
          </a:xfrm>
          <a:prstGeom prst="rtTriangle">
            <a:avLst/>
          </a:prstGeom>
          <a:solidFill>
            <a:schemeClr val="accent3">
              <a:lumMod val="5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Triángulo rectángulo"/>
          <p:cNvSpPr/>
          <p:nvPr/>
        </p:nvSpPr>
        <p:spPr>
          <a:xfrm flipH="1" flipV="1">
            <a:off x="785809" y="0"/>
            <a:ext cx="8358190" cy="5143500"/>
          </a:xfrm>
          <a:prstGeom prst="rtTriangle">
            <a:avLst/>
          </a:prstGeom>
          <a:solidFill>
            <a:schemeClr val="accent3">
              <a:lumMod val="5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Triángulo rectángulo"/>
          <p:cNvSpPr/>
          <p:nvPr/>
        </p:nvSpPr>
        <p:spPr>
          <a:xfrm>
            <a:off x="857250" y="1018699"/>
            <a:ext cx="8286750" cy="4124801"/>
          </a:xfrm>
          <a:prstGeom prst="rtTriangle">
            <a:avLst/>
          </a:prstGeom>
          <a:solidFill>
            <a:srgbClr val="303C18">
              <a:alpha val="60000"/>
            </a:srgb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Triángulo rectángulo"/>
          <p:cNvSpPr/>
          <p:nvPr/>
        </p:nvSpPr>
        <p:spPr>
          <a:xfrm flipH="1" flipV="1">
            <a:off x="1357309" y="0"/>
            <a:ext cx="7786690" cy="5143500"/>
          </a:xfrm>
          <a:prstGeom prst="rtTriangle">
            <a:avLst/>
          </a:prstGeom>
          <a:solidFill>
            <a:srgbClr val="303C18">
              <a:alpha val="60000"/>
            </a:srgb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5" name="14 CuadroTexto"/>
          <p:cNvSpPr txBox="1"/>
          <p:nvPr/>
        </p:nvSpPr>
        <p:spPr>
          <a:xfrm>
            <a:off x="539552" y="3795886"/>
            <a:ext cx="8137525" cy="1200150"/>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estanque del parque del Retiro es uno de los símbolos de Madrid. Cada día, miles de personas se fotografían, pasean o practican deporte junto a este enclave que preside el parque más emblemático y transitado de la capital,,, la verdad es que a mi me encanta venir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aquí.</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3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7"/>
                                        </p:tgtEl>
                                        <p:attrNameLst>
                                          <p:attrName>ppt_x</p:attrName>
                                        </p:attrNameLst>
                                      </p:cBhvr>
                                      <p:tavLst>
                                        <p:tav tm="0">
                                          <p:val>
                                            <p:strVal val="ppt_x"/>
                                          </p:val>
                                        </p:tav>
                                        <p:tav tm="100000">
                                          <p:val>
                                            <p:strVal val="ppt_x+ppt_w/2"/>
                                          </p:val>
                                        </p:tav>
                                      </p:tavLst>
                                    </p:anim>
                                    <p:anim calcmode="lin" valueType="num">
                                      <p:cBhvr>
                                        <p:cTn id="19" dur="5000"/>
                                        <p:tgtEl>
                                          <p:spTgt spid="7"/>
                                        </p:tgtEl>
                                        <p:attrNameLst>
                                          <p:attrName>ppt_y</p:attrName>
                                        </p:attrNameLst>
                                      </p:cBhvr>
                                      <p:tavLst>
                                        <p:tav tm="0">
                                          <p:val>
                                            <p:strVal val="ppt_y"/>
                                          </p:val>
                                        </p:tav>
                                        <p:tav tm="100000">
                                          <p:val>
                                            <p:strVal val="ppt_y"/>
                                          </p:val>
                                        </p:tav>
                                      </p:tavLst>
                                    </p:anim>
                                    <p:anim calcmode="lin" valueType="num">
                                      <p:cBhvr>
                                        <p:cTn id="20" dur="5000"/>
                                        <p:tgtEl>
                                          <p:spTgt spid="7"/>
                                        </p:tgtEl>
                                        <p:attrNameLst>
                                          <p:attrName>ppt_w</p:attrName>
                                        </p:attrNameLst>
                                      </p:cBhvr>
                                      <p:tavLst>
                                        <p:tav tm="0">
                                          <p:val>
                                            <p:strVal val="ppt_w"/>
                                          </p:val>
                                        </p:tav>
                                        <p:tav tm="100000">
                                          <p:val>
                                            <p:fltVal val="0"/>
                                          </p:val>
                                        </p:tav>
                                      </p:tavLst>
                                    </p:anim>
                                    <p:anim calcmode="lin" valueType="num">
                                      <p:cBhvr>
                                        <p:cTn id="21" dur="5000"/>
                                        <p:tgtEl>
                                          <p:spTgt spid="7"/>
                                        </p:tgtEl>
                                        <p:attrNameLst>
                                          <p:attrName>ppt_h</p:attrName>
                                        </p:attrNameLst>
                                      </p:cBhvr>
                                      <p:tavLst>
                                        <p:tav tm="0">
                                          <p:val>
                                            <p:strVal val="ppt_h"/>
                                          </p:val>
                                        </p:tav>
                                        <p:tav tm="100000">
                                          <p:val>
                                            <p:strVal val="ppt_h"/>
                                          </p:val>
                                        </p:tav>
                                      </p:tavLst>
                                    </p:anim>
                                    <p:set>
                                      <p:cBhvr>
                                        <p:cTn id="22" dur="1" fill="hold">
                                          <p:stCondLst>
                                            <p:cond delay="4999"/>
                                          </p:stCondLst>
                                        </p:cTn>
                                        <p:tgtEl>
                                          <p:spTgt spid="7"/>
                                        </p:tgtEl>
                                        <p:attrNameLst>
                                          <p:attrName>style.visibility</p:attrName>
                                        </p:attrNameLst>
                                      </p:cBhvr>
                                      <p:to>
                                        <p:strVal val="hidden"/>
                                      </p:to>
                                    </p:set>
                                  </p:childTnLst>
                                </p:cTn>
                              </p:par>
                              <p:par>
                                <p:cTn id="23" presetID="17" presetClass="exit" presetSubtype="4" fill="hold" nodeType="withEffect">
                                  <p:stCondLst>
                                    <p:cond delay="0"/>
                                  </p:stCondLst>
                                  <p:childTnLst>
                                    <p:anim calcmode="lin" valueType="num">
                                      <p:cBhvr>
                                        <p:cTn id="24" dur="5000"/>
                                        <p:tgtEl>
                                          <p:spTgt spid="8"/>
                                        </p:tgtEl>
                                        <p:attrNameLst>
                                          <p:attrName>ppt_x</p:attrName>
                                        </p:attrNameLst>
                                      </p:cBhvr>
                                      <p:tavLst>
                                        <p:tav tm="0">
                                          <p:val>
                                            <p:strVal val="ppt_x"/>
                                          </p:val>
                                        </p:tav>
                                        <p:tav tm="100000">
                                          <p:val>
                                            <p:strVal val="ppt_x"/>
                                          </p:val>
                                        </p:tav>
                                      </p:tavLst>
                                    </p:anim>
                                    <p:anim calcmode="lin" valueType="num">
                                      <p:cBhvr>
                                        <p:cTn id="25" dur="5000"/>
                                        <p:tgtEl>
                                          <p:spTgt spid="8"/>
                                        </p:tgtEl>
                                        <p:attrNameLst>
                                          <p:attrName>ppt_y</p:attrName>
                                        </p:attrNameLst>
                                      </p:cBhvr>
                                      <p:tavLst>
                                        <p:tav tm="0">
                                          <p:val>
                                            <p:strVal val="ppt_y"/>
                                          </p:val>
                                        </p:tav>
                                        <p:tav tm="100000">
                                          <p:val>
                                            <p:strVal val="ppt_y+ppt_h/2"/>
                                          </p:val>
                                        </p:tav>
                                      </p:tavLst>
                                    </p:anim>
                                    <p:anim calcmode="lin" valueType="num">
                                      <p:cBhvr>
                                        <p:cTn id="26" dur="5000"/>
                                        <p:tgtEl>
                                          <p:spTgt spid="8"/>
                                        </p:tgtEl>
                                        <p:attrNameLst>
                                          <p:attrName>ppt_w</p:attrName>
                                        </p:attrNameLst>
                                      </p:cBhvr>
                                      <p:tavLst>
                                        <p:tav tm="0">
                                          <p:val>
                                            <p:strVal val="ppt_w"/>
                                          </p:val>
                                        </p:tav>
                                        <p:tav tm="100000">
                                          <p:val>
                                            <p:strVal val="ppt_w"/>
                                          </p:val>
                                        </p:tav>
                                      </p:tavLst>
                                    </p:anim>
                                    <p:anim calcmode="lin" valueType="num">
                                      <p:cBhvr>
                                        <p:cTn id="27" dur="5000"/>
                                        <p:tgtEl>
                                          <p:spTgt spid="8"/>
                                        </p:tgtEl>
                                        <p:attrNameLst>
                                          <p:attrName>ppt_h</p:attrName>
                                        </p:attrNameLst>
                                      </p:cBhvr>
                                      <p:tavLst>
                                        <p:tav tm="0">
                                          <p:val>
                                            <p:strVal val="ppt_h"/>
                                          </p:val>
                                        </p:tav>
                                        <p:tav tm="100000">
                                          <p:val>
                                            <p:fltVal val="0"/>
                                          </p:val>
                                        </p:tav>
                                      </p:tavLst>
                                    </p:anim>
                                    <p:set>
                                      <p:cBhvr>
                                        <p:cTn id="28" dur="1" fill="hold">
                                          <p:stCondLst>
                                            <p:cond delay="4999"/>
                                          </p:stCondLst>
                                        </p:cTn>
                                        <p:tgtEl>
                                          <p:spTgt spid="8"/>
                                        </p:tgtEl>
                                        <p:attrNameLst>
                                          <p:attrName>style.visibility</p:attrName>
                                        </p:attrNameLst>
                                      </p:cBhvr>
                                      <p:to>
                                        <p:strVal val="hidden"/>
                                      </p:to>
                                    </p:set>
                                  </p:childTnLst>
                                </p:cTn>
                              </p:par>
                              <p:par>
                                <p:cTn id="29" presetID="17" presetClass="exit" presetSubtype="4" fill="hold" nodeType="withEffect">
                                  <p:stCondLst>
                                    <p:cond delay="0"/>
                                  </p:stCondLst>
                                  <p:childTnLst>
                                    <p:anim calcmode="lin" valueType="num">
                                      <p:cBhvr>
                                        <p:cTn id="30" dur="5000"/>
                                        <p:tgtEl>
                                          <p:spTgt spid="9"/>
                                        </p:tgtEl>
                                        <p:attrNameLst>
                                          <p:attrName>ppt_x</p:attrName>
                                        </p:attrNameLst>
                                      </p:cBhvr>
                                      <p:tavLst>
                                        <p:tav tm="0">
                                          <p:val>
                                            <p:strVal val="ppt_x"/>
                                          </p:val>
                                        </p:tav>
                                        <p:tav tm="100000">
                                          <p:val>
                                            <p:strVal val="ppt_x"/>
                                          </p:val>
                                        </p:tav>
                                      </p:tavLst>
                                    </p:anim>
                                    <p:anim calcmode="lin" valueType="num">
                                      <p:cBhvr>
                                        <p:cTn id="31" dur="5000"/>
                                        <p:tgtEl>
                                          <p:spTgt spid="9"/>
                                        </p:tgtEl>
                                        <p:attrNameLst>
                                          <p:attrName>ppt_y</p:attrName>
                                        </p:attrNameLst>
                                      </p:cBhvr>
                                      <p:tavLst>
                                        <p:tav tm="0">
                                          <p:val>
                                            <p:strVal val="ppt_y"/>
                                          </p:val>
                                        </p:tav>
                                        <p:tav tm="100000">
                                          <p:val>
                                            <p:strVal val="ppt_y+ppt_h/2"/>
                                          </p:val>
                                        </p:tav>
                                      </p:tavLst>
                                    </p:anim>
                                    <p:anim calcmode="lin" valueType="num">
                                      <p:cBhvr>
                                        <p:cTn id="32" dur="5000"/>
                                        <p:tgtEl>
                                          <p:spTgt spid="9"/>
                                        </p:tgtEl>
                                        <p:attrNameLst>
                                          <p:attrName>ppt_w</p:attrName>
                                        </p:attrNameLst>
                                      </p:cBhvr>
                                      <p:tavLst>
                                        <p:tav tm="0">
                                          <p:val>
                                            <p:strVal val="ppt_w"/>
                                          </p:val>
                                        </p:tav>
                                        <p:tav tm="100000">
                                          <p:val>
                                            <p:strVal val="ppt_w"/>
                                          </p:val>
                                        </p:tav>
                                      </p:tavLst>
                                    </p:anim>
                                    <p:anim calcmode="lin" valueType="num">
                                      <p:cBhvr>
                                        <p:cTn id="33" dur="5000"/>
                                        <p:tgtEl>
                                          <p:spTgt spid="9"/>
                                        </p:tgtEl>
                                        <p:attrNameLst>
                                          <p:attrName>ppt_h</p:attrName>
                                        </p:attrNameLst>
                                      </p:cBhvr>
                                      <p:tavLst>
                                        <p:tav tm="0">
                                          <p:val>
                                            <p:strVal val="ppt_h"/>
                                          </p:val>
                                        </p:tav>
                                        <p:tav tm="100000">
                                          <p:val>
                                            <p:fltVal val="0"/>
                                          </p:val>
                                        </p:tav>
                                      </p:tavLst>
                                    </p:anim>
                                    <p:set>
                                      <p:cBhvr>
                                        <p:cTn id="34" dur="1" fill="hold">
                                          <p:stCondLst>
                                            <p:cond delay="4999"/>
                                          </p:stCondLst>
                                        </p:cTn>
                                        <p:tgtEl>
                                          <p:spTgt spid="9"/>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5000"/>
                                        <p:tgtEl>
                                          <p:spTgt spid="10"/>
                                        </p:tgtEl>
                                        <p:attrNameLst>
                                          <p:attrName>ppt_x</p:attrName>
                                        </p:attrNameLst>
                                      </p:cBhvr>
                                      <p:tavLst>
                                        <p:tav tm="0">
                                          <p:val>
                                            <p:strVal val="ppt_x"/>
                                          </p:val>
                                        </p:tav>
                                        <p:tav tm="100000">
                                          <p:val>
                                            <p:strVal val="ppt_x+ppt_w/2"/>
                                          </p:val>
                                        </p:tav>
                                      </p:tavLst>
                                    </p:anim>
                                    <p:anim calcmode="lin" valueType="num">
                                      <p:cBhvr>
                                        <p:cTn id="37" dur="5000"/>
                                        <p:tgtEl>
                                          <p:spTgt spid="10"/>
                                        </p:tgtEl>
                                        <p:attrNameLst>
                                          <p:attrName>ppt_y</p:attrName>
                                        </p:attrNameLst>
                                      </p:cBhvr>
                                      <p:tavLst>
                                        <p:tav tm="0">
                                          <p:val>
                                            <p:strVal val="ppt_y"/>
                                          </p:val>
                                        </p:tav>
                                        <p:tav tm="100000">
                                          <p:val>
                                            <p:strVal val="ppt_y"/>
                                          </p:val>
                                        </p:tav>
                                      </p:tavLst>
                                    </p:anim>
                                    <p:anim calcmode="lin" valueType="num">
                                      <p:cBhvr>
                                        <p:cTn id="38" dur="5000"/>
                                        <p:tgtEl>
                                          <p:spTgt spid="10"/>
                                        </p:tgtEl>
                                        <p:attrNameLst>
                                          <p:attrName>ppt_w</p:attrName>
                                        </p:attrNameLst>
                                      </p:cBhvr>
                                      <p:tavLst>
                                        <p:tav tm="0">
                                          <p:val>
                                            <p:strVal val="ppt_w"/>
                                          </p:val>
                                        </p:tav>
                                        <p:tav tm="100000">
                                          <p:val>
                                            <p:fltVal val="0"/>
                                          </p:val>
                                        </p:tav>
                                      </p:tavLst>
                                    </p:anim>
                                    <p:anim calcmode="lin" valueType="num">
                                      <p:cBhvr>
                                        <p:cTn id="39" dur="5000"/>
                                        <p:tgtEl>
                                          <p:spTgt spid="10"/>
                                        </p:tgtEl>
                                        <p:attrNameLst>
                                          <p:attrName>ppt_h</p:attrName>
                                        </p:attrNameLst>
                                      </p:cBhvr>
                                      <p:tavLst>
                                        <p:tav tm="0">
                                          <p:val>
                                            <p:strVal val="ppt_h"/>
                                          </p:val>
                                        </p:tav>
                                        <p:tav tm="100000">
                                          <p:val>
                                            <p:strVal val="ppt_h"/>
                                          </p:val>
                                        </p:tav>
                                      </p:tavLst>
                                    </p:anim>
                                    <p:set>
                                      <p:cBhvr>
                                        <p:cTn id="40" dur="1" fill="hold">
                                          <p:stCondLst>
                                            <p:cond delay="4999"/>
                                          </p:stCondLst>
                                        </p:cTn>
                                        <p:tgtEl>
                                          <p:spTgt spid="10"/>
                                        </p:tgtEl>
                                        <p:attrNameLst>
                                          <p:attrName>style.visibility</p:attrName>
                                        </p:attrNameLst>
                                      </p:cBhvr>
                                      <p:to>
                                        <p:strVal val="hidden"/>
                                      </p:to>
                                    </p:set>
                                  </p:childTnLst>
                                </p:cTn>
                              </p:par>
                              <p:par>
                                <p:cTn id="41" presetID="17" presetClass="exit" presetSubtype="4" fill="hold" nodeType="withEffect">
                                  <p:stCondLst>
                                    <p:cond delay="0"/>
                                  </p:stCondLst>
                                  <p:childTnLst>
                                    <p:anim calcmode="lin" valueType="num">
                                      <p:cBhvr>
                                        <p:cTn id="42" dur="5000"/>
                                        <p:tgtEl>
                                          <p:spTgt spid="11"/>
                                        </p:tgtEl>
                                        <p:attrNameLst>
                                          <p:attrName>ppt_x</p:attrName>
                                        </p:attrNameLst>
                                      </p:cBhvr>
                                      <p:tavLst>
                                        <p:tav tm="0">
                                          <p:val>
                                            <p:strVal val="ppt_x"/>
                                          </p:val>
                                        </p:tav>
                                        <p:tav tm="100000">
                                          <p:val>
                                            <p:strVal val="ppt_x"/>
                                          </p:val>
                                        </p:tav>
                                      </p:tavLst>
                                    </p:anim>
                                    <p:anim calcmode="lin" valueType="num">
                                      <p:cBhvr>
                                        <p:cTn id="43" dur="5000"/>
                                        <p:tgtEl>
                                          <p:spTgt spid="11"/>
                                        </p:tgtEl>
                                        <p:attrNameLst>
                                          <p:attrName>ppt_y</p:attrName>
                                        </p:attrNameLst>
                                      </p:cBhvr>
                                      <p:tavLst>
                                        <p:tav tm="0">
                                          <p:val>
                                            <p:strVal val="ppt_y"/>
                                          </p:val>
                                        </p:tav>
                                        <p:tav tm="100000">
                                          <p:val>
                                            <p:strVal val="ppt_y+ppt_h/2"/>
                                          </p:val>
                                        </p:tav>
                                      </p:tavLst>
                                    </p:anim>
                                    <p:anim calcmode="lin" valueType="num">
                                      <p:cBhvr>
                                        <p:cTn id="44" dur="5000"/>
                                        <p:tgtEl>
                                          <p:spTgt spid="11"/>
                                        </p:tgtEl>
                                        <p:attrNameLst>
                                          <p:attrName>ppt_w</p:attrName>
                                        </p:attrNameLst>
                                      </p:cBhvr>
                                      <p:tavLst>
                                        <p:tav tm="0">
                                          <p:val>
                                            <p:strVal val="ppt_w"/>
                                          </p:val>
                                        </p:tav>
                                        <p:tav tm="100000">
                                          <p:val>
                                            <p:strVal val="ppt_w"/>
                                          </p:val>
                                        </p:tav>
                                      </p:tavLst>
                                    </p:anim>
                                    <p:anim calcmode="lin" valueType="num">
                                      <p:cBhvr>
                                        <p:cTn id="45" dur="5000"/>
                                        <p:tgtEl>
                                          <p:spTgt spid="11"/>
                                        </p:tgtEl>
                                        <p:attrNameLst>
                                          <p:attrName>ppt_h</p:attrName>
                                        </p:attrNameLst>
                                      </p:cBhvr>
                                      <p:tavLst>
                                        <p:tav tm="0">
                                          <p:val>
                                            <p:strVal val="ppt_h"/>
                                          </p:val>
                                        </p:tav>
                                        <p:tav tm="100000">
                                          <p:val>
                                            <p:fltVal val="0"/>
                                          </p:val>
                                        </p:tav>
                                      </p:tavLst>
                                    </p:anim>
                                    <p:set>
                                      <p:cBhvr>
                                        <p:cTn id="46" dur="1" fill="hold">
                                          <p:stCondLst>
                                            <p:cond delay="4999"/>
                                          </p:stCondLst>
                                        </p:cTn>
                                        <p:tgtEl>
                                          <p:spTgt spid="11"/>
                                        </p:tgtEl>
                                        <p:attrNameLst>
                                          <p:attrName>style.visibility</p:attrName>
                                        </p:attrNameLst>
                                      </p:cBhvr>
                                      <p:to>
                                        <p:strVal val="hidden"/>
                                      </p:to>
                                    </p:set>
                                  </p:childTnLst>
                                </p:cTn>
                              </p:par>
                              <p:par>
                                <p:cTn id="47" presetID="17" presetClass="exit" presetSubtype="2" fill="hold" nodeType="withEffect">
                                  <p:stCondLst>
                                    <p:cond delay="0"/>
                                  </p:stCondLst>
                                  <p:childTnLst>
                                    <p:anim calcmode="lin" valueType="num">
                                      <p:cBhvr>
                                        <p:cTn id="48" dur="5000"/>
                                        <p:tgtEl>
                                          <p:spTgt spid="12"/>
                                        </p:tgtEl>
                                        <p:attrNameLst>
                                          <p:attrName>ppt_x</p:attrName>
                                        </p:attrNameLst>
                                      </p:cBhvr>
                                      <p:tavLst>
                                        <p:tav tm="0">
                                          <p:val>
                                            <p:strVal val="ppt_x"/>
                                          </p:val>
                                        </p:tav>
                                        <p:tav tm="100000">
                                          <p:val>
                                            <p:strVal val="ppt_x+ppt_w/2"/>
                                          </p:val>
                                        </p:tav>
                                      </p:tavLst>
                                    </p:anim>
                                    <p:anim calcmode="lin" valueType="num">
                                      <p:cBhvr>
                                        <p:cTn id="49" dur="5000"/>
                                        <p:tgtEl>
                                          <p:spTgt spid="12"/>
                                        </p:tgtEl>
                                        <p:attrNameLst>
                                          <p:attrName>ppt_y</p:attrName>
                                        </p:attrNameLst>
                                      </p:cBhvr>
                                      <p:tavLst>
                                        <p:tav tm="0">
                                          <p:val>
                                            <p:strVal val="ppt_y"/>
                                          </p:val>
                                        </p:tav>
                                        <p:tav tm="100000">
                                          <p:val>
                                            <p:strVal val="ppt_y"/>
                                          </p:val>
                                        </p:tav>
                                      </p:tavLst>
                                    </p:anim>
                                    <p:anim calcmode="lin" valueType="num">
                                      <p:cBhvr>
                                        <p:cTn id="50" dur="5000"/>
                                        <p:tgtEl>
                                          <p:spTgt spid="12"/>
                                        </p:tgtEl>
                                        <p:attrNameLst>
                                          <p:attrName>ppt_w</p:attrName>
                                        </p:attrNameLst>
                                      </p:cBhvr>
                                      <p:tavLst>
                                        <p:tav tm="0">
                                          <p:val>
                                            <p:strVal val="ppt_w"/>
                                          </p:val>
                                        </p:tav>
                                        <p:tav tm="100000">
                                          <p:val>
                                            <p:fltVal val="0"/>
                                          </p:val>
                                        </p:tav>
                                      </p:tavLst>
                                    </p:anim>
                                    <p:anim calcmode="lin" valueType="num">
                                      <p:cBhvr>
                                        <p:cTn id="51" dur="5000"/>
                                        <p:tgtEl>
                                          <p:spTgt spid="12"/>
                                        </p:tgtEl>
                                        <p:attrNameLst>
                                          <p:attrName>ppt_h</p:attrName>
                                        </p:attrNameLst>
                                      </p:cBhvr>
                                      <p:tavLst>
                                        <p:tav tm="0">
                                          <p:val>
                                            <p:strVal val="ppt_h"/>
                                          </p:val>
                                        </p:tav>
                                        <p:tav tm="100000">
                                          <p:val>
                                            <p:strVal val="ppt_h"/>
                                          </p:val>
                                        </p:tav>
                                      </p:tavLst>
                                    </p:anim>
                                    <p:set>
                                      <p:cBhvr>
                                        <p:cTn id="52" dur="1" fill="hold">
                                          <p:stCondLst>
                                            <p:cond delay="4999"/>
                                          </p:stCondLst>
                                        </p:cTn>
                                        <p:tgtEl>
                                          <p:spTgt spid="12"/>
                                        </p:tgtEl>
                                        <p:attrNameLst>
                                          <p:attrName>style.visibility</p:attrName>
                                        </p:attrNameLst>
                                      </p:cBhvr>
                                      <p:to>
                                        <p:strVal val="hidden"/>
                                      </p:to>
                                    </p:set>
                                  </p:childTnLst>
                                </p:cTn>
                              </p:par>
                              <p:par>
                                <p:cTn id="53" presetID="18" presetClass="entr" presetSubtype="9"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strips(upLeft)">
                                      <p:cBhvr>
                                        <p:cTn id="55" dur="5000"/>
                                        <p:tgtEl>
                                          <p:spTgt spid="4"/>
                                        </p:tgtEl>
                                      </p:cBhvr>
                                    </p:animEffect>
                                  </p:childTnLst>
                                </p:cTn>
                              </p:par>
                              <p:par>
                                <p:cTn id="56" presetID="23" presetClass="entr" presetSubtype="288"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6000" fill="hold"/>
                                        <p:tgtEl>
                                          <p:spTgt spid="4"/>
                                        </p:tgtEl>
                                        <p:attrNameLst>
                                          <p:attrName>ppt_w</p:attrName>
                                        </p:attrNameLst>
                                      </p:cBhvr>
                                      <p:tavLst>
                                        <p:tav tm="0">
                                          <p:val>
                                            <p:strVal val="4/3*#ppt_w"/>
                                          </p:val>
                                        </p:tav>
                                        <p:tav tm="100000">
                                          <p:val>
                                            <p:strVal val="#ppt_w"/>
                                          </p:val>
                                        </p:tav>
                                      </p:tavLst>
                                    </p:anim>
                                    <p:anim calcmode="lin" valueType="num">
                                      <p:cBhvr>
                                        <p:cTn id="59" dur="6000" fill="hold"/>
                                        <p:tgtEl>
                                          <p:spTgt spid="4"/>
                                        </p:tgtEl>
                                        <p:attrNameLst>
                                          <p:attrName>ppt_h</p:attrName>
                                        </p:attrNameLst>
                                      </p:cBhvr>
                                      <p:tavLst>
                                        <p:tav tm="0">
                                          <p:val>
                                            <p:strVal val="4/3*#ppt_h"/>
                                          </p:val>
                                        </p:tav>
                                        <p:tav tm="100000">
                                          <p:val>
                                            <p:strVal val="#ppt_h"/>
                                          </p:val>
                                        </p:tav>
                                      </p:tavLst>
                                    </p:anim>
                                  </p:childTnLst>
                                </p:cTn>
                              </p:par>
                            </p:childTnLst>
                          </p:cTn>
                        </p:par>
                        <p:par>
                          <p:cTn id="60" fill="hold">
                            <p:stCondLst>
                              <p:cond delay="6000"/>
                            </p:stCondLst>
                            <p:childTnLst>
                              <p:par>
                                <p:cTn id="61" presetID="40" presetClass="entr" presetSubtype="0" fill="hold" grpId="0" nodeType="afterEffect">
                                  <p:stCondLst>
                                    <p:cond delay="0"/>
                                  </p:stCondLst>
                                  <p:iterate type="lt">
                                    <p:tmPct val="10000"/>
                                  </p:iterate>
                                  <p:childTnLst>
                                    <p:set>
                                      <p:cBhvr>
                                        <p:cTn id="62" dur="1" fill="hold">
                                          <p:stCondLst>
                                            <p:cond delay="0"/>
                                          </p:stCondLst>
                                        </p:cTn>
                                        <p:tgtEl>
                                          <p:spTgt spid="15"/>
                                        </p:tgtEl>
                                        <p:attrNameLst>
                                          <p:attrName>style.visibility</p:attrName>
                                        </p:attrNameLst>
                                      </p:cBhvr>
                                      <p:to>
                                        <p:strVal val="visible"/>
                                      </p:to>
                                    </p:set>
                                    <p:animEffect transition="in" filter="fade">
                                      <p:cBhvr>
                                        <p:cTn id="63" dur="1000"/>
                                        <p:tgtEl>
                                          <p:spTgt spid="15"/>
                                        </p:tgtEl>
                                      </p:cBhvr>
                                    </p:animEffect>
                                    <p:anim calcmode="lin" valueType="num">
                                      <p:cBhvr>
                                        <p:cTn id="64" dur="1000" fill="hold"/>
                                        <p:tgtEl>
                                          <p:spTgt spid="15"/>
                                        </p:tgtEl>
                                        <p:attrNameLst>
                                          <p:attrName>ppt_x</p:attrName>
                                        </p:attrNameLst>
                                      </p:cBhvr>
                                      <p:tavLst>
                                        <p:tav tm="0">
                                          <p:val>
                                            <p:strVal val="#ppt_x-.1"/>
                                          </p:val>
                                        </p:tav>
                                        <p:tav tm="100000">
                                          <p:val>
                                            <p:strVal val="#ppt_x"/>
                                          </p:val>
                                        </p:tav>
                                      </p:tavLst>
                                    </p:anim>
                                    <p:anim calcmode="lin" valueType="num">
                                      <p:cBhvr>
                                        <p:cTn id="65"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04436.JPG"/>
          <p:cNvPicPr>
            <a:picLocks noChangeAspect="1"/>
          </p:cNvPicPr>
          <p:nvPr/>
        </p:nvPicPr>
        <p:blipFill>
          <a:blip r:embed="rId2" cstate="print"/>
          <a:stretch>
            <a:fillRect/>
          </a:stretch>
        </p:blipFill>
        <p:spPr bwMode="auto">
          <a:xfrm>
            <a:off x="1" y="0"/>
            <a:ext cx="9144000" cy="5124927"/>
          </a:xfrm>
          <a:prstGeom prst="rect">
            <a:avLst/>
          </a:prstGeom>
          <a:noFill/>
          <a:ln w="9525">
            <a:noFill/>
            <a:miter lim="800000"/>
            <a:headEnd/>
            <a:tailEnd/>
          </a:ln>
          <a:scene3d>
            <a:camera prst="orthographicFront"/>
            <a:lightRig rig="threePt" dir="t"/>
          </a:scene3d>
          <a:sp3d>
            <a:bevelT w="254000" h="203200" prst="convex"/>
          </a:sp3d>
        </p:spPr>
      </p:pic>
      <p:sp>
        <p:nvSpPr>
          <p:cNvPr id="15" name="14 Triángulo rectángulo"/>
          <p:cNvSpPr/>
          <p:nvPr/>
        </p:nvSpPr>
        <p:spPr>
          <a:xfrm>
            <a:off x="0" y="0"/>
            <a:ext cx="9144000" cy="5143500"/>
          </a:xfrm>
          <a:prstGeom prst="rtTriangle">
            <a:avLst/>
          </a:prstGeom>
          <a:solidFill>
            <a:schemeClr val="tx1">
              <a:lumMod val="75000"/>
              <a:alpha val="60000"/>
            </a:schemeClr>
          </a:solidFill>
          <a:ln>
            <a:noFill/>
          </a:ln>
          <a:scene3d>
            <a:camera prst="orthographicFront"/>
            <a:lightRig rig="threePt" dir="t"/>
          </a:scene3d>
          <a:sp3d>
            <a:bevelT w="254000" h="2032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6" name="15 Triángulo rectángulo"/>
          <p:cNvSpPr/>
          <p:nvPr/>
        </p:nvSpPr>
        <p:spPr>
          <a:xfrm rot="10800000">
            <a:off x="0" y="0"/>
            <a:ext cx="9144000" cy="5143500"/>
          </a:xfrm>
          <a:prstGeom prst="rtTriangle">
            <a:avLst/>
          </a:prstGeom>
          <a:solidFill>
            <a:schemeClr val="tx1">
              <a:lumMod val="75000"/>
              <a:alpha val="60000"/>
            </a:schemeClr>
          </a:solidFill>
          <a:ln>
            <a:noFill/>
          </a:ln>
          <a:scene3d>
            <a:camera prst="orthographicFront"/>
            <a:lightRig rig="threePt" dir="t"/>
          </a:scene3d>
          <a:sp3d>
            <a:bevelT w="254000" h="2032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7" name="16 Triángulo rectángulo"/>
          <p:cNvSpPr/>
          <p:nvPr/>
        </p:nvSpPr>
        <p:spPr>
          <a:xfrm>
            <a:off x="1" y="0"/>
            <a:ext cx="7643813" cy="5143500"/>
          </a:xfrm>
          <a:prstGeom prst="rtTriangle">
            <a:avLst/>
          </a:prstGeom>
          <a:solidFill>
            <a:schemeClr val="accent3">
              <a:lumMod val="50000"/>
              <a:alpha val="60000"/>
            </a:schemeClr>
          </a:solidFill>
          <a:ln>
            <a:noFill/>
          </a:ln>
          <a:scene3d>
            <a:camera prst="orthographicFront"/>
            <a:lightRig rig="threePt" dir="t"/>
          </a:scene3d>
          <a:sp3d>
            <a:bevelT w="254000" h="2032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8" name="17 Triángulo rectángulo"/>
          <p:cNvSpPr/>
          <p:nvPr/>
        </p:nvSpPr>
        <p:spPr>
          <a:xfrm rot="10800000">
            <a:off x="0" y="0"/>
            <a:ext cx="9144000" cy="4019074"/>
          </a:xfrm>
          <a:prstGeom prst="rtTriangle">
            <a:avLst/>
          </a:prstGeom>
          <a:solidFill>
            <a:schemeClr val="accent3">
              <a:lumMod val="50000"/>
              <a:alpha val="60000"/>
            </a:schemeClr>
          </a:solidFill>
          <a:ln>
            <a:noFill/>
          </a:ln>
          <a:scene3d>
            <a:camera prst="orthographicFront"/>
            <a:lightRig rig="threePt" dir="t"/>
          </a:scene3d>
          <a:sp3d>
            <a:bevelT w="254000" h="2032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9" name="18 Triángulo rectángulo"/>
          <p:cNvSpPr/>
          <p:nvPr/>
        </p:nvSpPr>
        <p:spPr>
          <a:xfrm>
            <a:off x="1" y="0"/>
            <a:ext cx="5857875" cy="5143500"/>
          </a:xfrm>
          <a:prstGeom prst="rtTriangle">
            <a:avLst/>
          </a:prstGeom>
          <a:solidFill>
            <a:srgbClr val="303C18">
              <a:alpha val="60000"/>
            </a:srgbClr>
          </a:solidFill>
          <a:ln>
            <a:noFill/>
          </a:ln>
          <a:scene3d>
            <a:camera prst="orthographicFront"/>
            <a:lightRig rig="threePt" dir="t"/>
          </a:scene3d>
          <a:sp3d>
            <a:bevelT w="254000" h="2032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0" name="19 Triángulo rectángulo"/>
          <p:cNvSpPr/>
          <p:nvPr/>
        </p:nvSpPr>
        <p:spPr>
          <a:xfrm rot="10800000">
            <a:off x="0" y="-2"/>
            <a:ext cx="9144000" cy="3054668"/>
          </a:xfrm>
          <a:prstGeom prst="rtTriangle">
            <a:avLst/>
          </a:prstGeom>
          <a:solidFill>
            <a:srgbClr val="303C18">
              <a:alpha val="60000"/>
            </a:srgbClr>
          </a:solidFill>
          <a:ln>
            <a:noFill/>
          </a:ln>
          <a:scene3d>
            <a:camera prst="orthographicFront"/>
            <a:lightRig rig="threePt" dir="t"/>
          </a:scene3d>
          <a:sp3d>
            <a:bevelT w="254000" h="2032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CuadroTexto"/>
          <p:cNvSpPr txBox="1"/>
          <p:nvPr/>
        </p:nvSpPr>
        <p:spPr>
          <a:xfrm>
            <a:off x="971600" y="4083918"/>
            <a:ext cx="7273925" cy="922338"/>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su diseño primitivo, el Estanque Grande del Retiro; ese es su nombre oficial, contaba en sus orillas con la presencia de seis norias que lo alimentaban de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agua.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2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5000"/>
                                        <p:tgtEl>
                                          <p:spTgt spid="16"/>
                                        </p:tgtEl>
                                        <p:attrNameLst>
                                          <p:attrName>ppt_x</p:attrName>
                                        </p:attrNameLst>
                                      </p:cBhvr>
                                      <p:tavLst>
                                        <p:tav tm="0">
                                          <p:val>
                                            <p:strVal val="ppt_x"/>
                                          </p:val>
                                        </p:tav>
                                        <p:tav tm="100000">
                                          <p:val>
                                            <p:strVal val="ppt_x"/>
                                          </p:val>
                                        </p:tav>
                                      </p:tavLst>
                                    </p:anim>
                                    <p:anim calcmode="lin" valueType="num">
                                      <p:cBhvr>
                                        <p:cTn id="7" dur="5000"/>
                                        <p:tgtEl>
                                          <p:spTgt spid="16"/>
                                        </p:tgtEl>
                                        <p:attrNameLst>
                                          <p:attrName>ppt_y</p:attrName>
                                        </p:attrNameLst>
                                      </p:cBhvr>
                                      <p:tavLst>
                                        <p:tav tm="0">
                                          <p:val>
                                            <p:strVal val="ppt_y"/>
                                          </p:val>
                                        </p:tav>
                                        <p:tav tm="100000">
                                          <p:val>
                                            <p:strVal val="ppt_y-ppt_h/2"/>
                                          </p:val>
                                        </p:tav>
                                      </p:tavLst>
                                    </p:anim>
                                    <p:anim calcmode="lin" valueType="num">
                                      <p:cBhvr>
                                        <p:cTn id="8" dur="5000"/>
                                        <p:tgtEl>
                                          <p:spTgt spid="16"/>
                                        </p:tgtEl>
                                        <p:attrNameLst>
                                          <p:attrName>ppt_w</p:attrName>
                                        </p:attrNameLst>
                                      </p:cBhvr>
                                      <p:tavLst>
                                        <p:tav tm="0">
                                          <p:val>
                                            <p:strVal val="ppt_w"/>
                                          </p:val>
                                        </p:tav>
                                        <p:tav tm="100000">
                                          <p:val>
                                            <p:strVal val="ppt_w"/>
                                          </p:val>
                                        </p:tav>
                                      </p:tavLst>
                                    </p:anim>
                                    <p:anim calcmode="lin" valueType="num">
                                      <p:cBhvr>
                                        <p:cTn id="9" dur="5000"/>
                                        <p:tgtEl>
                                          <p:spTgt spid="16"/>
                                        </p:tgtEl>
                                        <p:attrNameLst>
                                          <p:attrName>ppt_h</p:attrName>
                                        </p:attrNameLst>
                                      </p:cBhvr>
                                      <p:tavLst>
                                        <p:tav tm="0">
                                          <p:val>
                                            <p:strVal val="ppt_h"/>
                                          </p:val>
                                        </p:tav>
                                        <p:tav tm="100000">
                                          <p:val>
                                            <p:fltVal val="0"/>
                                          </p:val>
                                        </p:tav>
                                      </p:tavLst>
                                    </p:anim>
                                    <p:set>
                                      <p:cBhvr>
                                        <p:cTn id="10" dur="1" fill="hold">
                                          <p:stCondLst>
                                            <p:cond delay="4999"/>
                                          </p:stCondLst>
                                        </p:cTn>
                                        <p:tgtEl>
                                          <p:spTgt spid="16"/>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5000"/>
                                        <p:tgtEl>
                                          <p:spTgt spid="15"/>
                                        </p:tgtEl>
                                        <p:attrNameLst>
                                          <p:attrName>ppt_x</p:attrName>
                                        </p:attrNameLst>
                                      </p:cBhvr>
                                      <p:tavLst>
                                        <p:tav tm="0">
                                          <p:val>
                                            <p:strVal val="ppt_x"/>
                                          </p:val>
                                        </p:tav>
                                        <p:tav tm="100000">
                                          <p:val>
                                            <p:strVal val="ppt_x-ppt_w/2"/>
                                          </p:val>
                                        </p:tav>
                                      </p:tavLst>
                                    </p:anim>
                                    <p:anim calcmode="lin" valueType="num">
                                      <p:cBhvr>
                                        <p:cTn id="13" dur="5000"/>
                                        <p:tgtEl>
                                          <p:spTgt spid="15"/>
                                        </p:tgtEl>
                                        <p:attrNameLst>
                                          <p:attrName>ppt_y</p:attrName>
                                        </p:attrNameLst>
                                      </p:cBhvr>
                                      <p:tavLst>
                                        <p:tav tm="0">
                                          <p:val>
                                            <p:strVal val="ppt_y"/>
                                          </p:val>
                                        </p:tav>
                                        <p:tav tm="100000">
                                          <p:val>
                                            <p:strVal val="ppt_y"/>
                                          </p:val>
                                        </p:tav>
                                      </p:tavLst>
                                    </p:anim>
                                    <p:anim calcmode="lin" valueType="num">
                                      <p:cBhvr>
                                        <p:cTn id="14" dur="5000"/>
                                        <p:tgtEl>
                                          <p:spTgt spid="15"/>
                                        </p:tgtEl>
                                        <p:attrNameLst>
                                          <p:attrName>ppt_w</p:attrName>
                                        </p:attrNameLst>
                                      </p:cBhvr>
                                      <p:tavLst>
                                        <p:tav tm="0">
                                          <p:val>
                                            <p:strVal val="ppt_w"/>
                                          </p:val>
                                        </p:tav>
                                        <p:tav tm="100000">
                                          <p:val>
                                            <p:fltVal val="0"/>
                                          </p:val>
                                        </p:tav>
                                      </p:tavLst>
                                    </p:anim>
                                    <p:anim calcmode="lin" valueType="num">
                                      <p:cBhvr>
                                        <p:cTn id="15" dur="5000"/>
                                        <p:tgtEl>
                                          <p:spTgt spid="15"/>
                                        </p:tgtEl>
                                        <p:attrNameLst>
                                          <p:attrName>ppt_h</p:attrName>
                                        </p:attrNameLst>
                                      </p:cBhvr>
                                      <p:tavLst>
                                        <p:tav tm="0">
                                          <p:val>
                                            <p:strVal val="ppt_h"/>
                                          </p:val>
                                        </p:tav>
                                        <p:tav tm="100000">
                                          <p:val>
                                            <p:strVal val="ppt_h"/>
                                          </p:val>
                                        </p:tav>
                                      </p:tavLst>
                                    </p:anim>
                                    <p:set>
                                      <p:cBhvr>
                                        <p:cTn id="16" dur="1" fill="hold">
                                          <p:stCondLst>
                                            <p:cond delay="4999"/>
                                          </p:stCondLst>
                                        </p:cTn>
                                        <p:tgtEl>
                                          <p:spTgt spid="15"/>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4000"/>
                                        <p:tgtEl>
                                          <p:spTgt spid="17"/>
                                        </p:tgtEl>
                                        <p:attrNameLst>
                                          <p:attrName>ppt_x</p:attrName>
                                        </p:attrNameLst>
                                      </p:cBhvr>
                                      <p:tavLst>
                                        <p:tav tm="0">
                                          <p:val>
                                            <p:strVal val="ppt_x"/>
                                          </p:val>
                                        </p:tav>
                                        <p:tav tm="100000">
                                          <p:val>
                                            <p:strVal val="ppt_x-ppt_w/2"/>
                                          </p:val>
                                        </p:tav>
                                      </p:tavLst>
                                    </p:anim>
                                    <p:anim calcmode="lin" valueType="num">
                                      <p:cBhvr>
                                        <p:cTn id="19" dur="4000"/>
                                        <p:tgtEl>
                                          <p:spTgt spid="17"/>
                                        </p:tgtEl>
                                        <p:attrNameLst>
                                          <p:attrName>ppt_y</p:attrName>
                                        </p:attrNameLst>
                                      </p:cBhvr>
                                      <p:tavLst>
                                        <p:tav tm="0">
                                          <p:val>
                                            <p:strVal val="ppt_y"/>
                                          </p:val>
                                        </p:tav>
                                        <p:tav tm="100000">
                                          <p:val>
                                            <p:strVal val="ppt_y"/>
                                          </p:val>
                                        </p:tav>
                                      </p:tavLst>
                                    </p:anim>
                                    <p:anim calcmode="lin" valueType="num">
                                      <p:cBhvr>
                                        <p:cTn id="20" dur="4000"/>
                                        <p:tgtEl>
                                          <p:spTgt spid="17"/>
                                        </p:tgtEl>
                                        <p:attrNameLst>
                                          <p:attrName>ppt_w</p:attrName>
                                        </p:attrNameLst>
                                      </p:cBhvr>
                                      <p:tavLst>
                                        <p:tav tm="0">
                                          <p:val>
                                            <p:strVal val="ppt_w"/>
                                          </p:val>
                                        </p:tav>
                                        <p:tav tm="100000">
                                          <p:val>
                                            <p:fltVal val="0"/>
                                          </p:val>
                                        </p:tav>
                                      </p:tavLst>
                                    </p:anim>
                                    <p:anim calcmode="lin" valueType="num">
                                      <p:cBhvr>
                                        <p:cTn id="21" dur="4000"/>
                                        <p:tgtEl>
                                          <p:spTgt spid="17"/>
                                        </p:tgtEl>
                                        <p:attrNameLst>
                                          <p:attrName>ppt_h</p:attrName>
                                        </p:attrNameLst>
                                      </p:cBhvr>
                                      <p:tavLst>
                                        <p:tav tm="0">
                                          <p:val>
                                            <p:strVal val="ppt_h"/>
                                          </p:val>
                                        </p:tav>
                                        <p:tav tm="100000">
                                          <p:val>
                                            <p:strVal val="ppt_h"/>
                                          </p:val>
                                        </p:tav>
                                      </p:tavLst>
                                    </p:anim>
                                    <p:set>
                                      <p:cBhvr>
                                        <p:cTn id="22" dur="1" fill="hold">
                                          <p:stCondLst>
                                            <p:cond delay="3999"/>
                                          </p:stCondLst>
                                        </p:cTn>
                                        <p:tgtEl>
                                          <p:spTgt spid="17"/>
                                        </p:tgtEl>
                                        <p:attrNameLst>
                                          <p:attrName>style.visibility</p:attrName>
                                        </p:attrNameLst>
                                      </p:cBhvr>
                                      <p:to>
                                        <p:strVal val="hidden"/>
                                      </p:to>
                                    </p:set>
                                  </p:childTnLst>
                                </p:cTn>
                              </p:par>
                              <p:par>
                                <p:cTn id="23" presetID="17" presetClass="exit" presetSubtype="1" fill="hold" nodeType="withEffect">
                                  <p:stCondLst>
                                    <p:cond delay="0"/>
                                  </p:stCondLst>
                                  <p:childTnLst>
                                    <p:anim calcmode="lin" valueType="num">
                                      <p:cBhvr>
                                        <p:cTn id="24" dur="4000"/>
                                        <p:tgtEl>
                                          <p:spTgt spid="18"/>
                                        </p:tgtEl>
                                        <p:attrNameLst>
                                          <p:attrName>ppt_x</p:attrName>
                                        </p:attrNameLst>
                                      </p:cBhvr>
                                      <p:tavLst>
                                        <p:tav tm="0">
                                          <p:val>
                                            <p:strVal val="ppt_x"/>
                                          </p:val>
                                        </p:tav>
                                        <p:tav tm="100000">
                                          <p:val>
                                            <p:strVal val="ppt_x"/>
                                          </p:val>
                                        </p:tav>
                                      </p:tavLst>
                                    </p:anim>
                                    <p:anim calcmode="lin" valueType="num">
                                      <p:cBhvr>
                                        <p:cTn id="25" dur="4000"/>
                                        <p:tgtEl>
                                          <p:spTgt spid="18"/>
                                        </p:tgtEl>
                                        <p:attrNameLst>
                                          <p:attrName>ppt_y</p:attrName>
                                        </p:attrNameLst>
                                      </p:cBhvr>
                                      <p:tavLst>
                                        <p:tav tm="0">
                                          <p:val>
                                            <p:strVal val="ppt_y"/>
                                          </p:val>
                                        </p:tav>
                                        <p:tav tm="100000">
                                          <p:val>
                                            <p:strVal val="ppt_y-ppt_h/2"/>
                                          </p:val>
                                        </p:tav>
                                      </p:tavLst>
                                    </p:anim>
                                    <p:anim calcmode="lin" valueType="num">
                                      <p:cBhvr>
                                        <p:cTn id="26" dur="4000"/>
                                        <p:tgtEl>
                                          <p:spTgt spid="18"/>
                                        </p:tgtEl>
                                        <p:attrNameLst>
                                          <p:attrName>ppt_w</p:attrName>
                                        </p:attrNameLst>
                                      </p:cBhvr>
                                      <p:tavLst>
                                        <p:tav tm="0">
                                          <p:val>
                                            <p:strVal val="ppt_w"/>
                                          </p:val>
                                        </p:tav>
                                        <p:tav tm="100000">
                                          <p:val>
                                            <p:strVal val="ppt_w"/>
                                          </p:val>
                                        </p:tav>
                                      </p:tavLst>
                                    </p:anim>
                                    <p:anim calcmode="lin" valueType="num">
                                      <p:cBhvr>
                                        <p:cTn id="27" dur="4000"/>
                                        <p:tgtEl>
                                          <p:spTgt spid="18"/>
                                        </p:tgtEl>
                                        <p:attrNameLst>
                                          <p:attrName>ppt_h</p:attrName>
                                        </p:attrNameLst>
                                      </p:cBhvr>
                                      <p:tavLst>
                                        <p:tav tm="0">
                                          <p:val>
                                            <p:strVal val="ppt_h"/>
                                          </p:val>
                                        </p:tav>
                                        <p:tav tm="100000">
                                          <p:val>
                                            <p:fltVal val="0"/>
                                          </p:val>
                                        </p:tav>
                                      </p:tavLst>
                                    </p:anim>
                                    <p:set>
                                      <p:cBhvr>
                                        <p:cTn id="28" dur="1" fill="hold">
                                          <p:stCondLst>
                                            <p:cond delay="3999"/>
                                          </p:stCondLst>
                                        </p:cTn>
                                        <p:tgtEl>
                                          <p:spTgt spid="18"/>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3000"/>
                                        <p:tgtEl>
                                          <p:spTgt spid="19"/>
                                        </p:tgtEl>
                                        <p:attrNameLst>
                                          <p:attrName>ppt_x</p:attrName>
                                        </p:attrNameLst>
                                      </p:cBhvr>
                                      <p:tavLst>
                                        <p:tav tm="0">
                                          <p:val>
                                            <p:strVal val="ppt_x"/>
                                          </p:val>
                                        </p:tav>
                                        <p:tav tm="100000">
                                          <p:val>
                                            <p:strVal val="ppt_x-ppt_w/2"/>
                                          </p:val>
                                        </p:tav>
                                      </p:tavLst>
                                    </p:anim>
                                    <p:anim calcmode="lin" valueType="num">
                                      <p:cBhvr>
                                        <p:cTn id="31" dur="3000"/>
                                        <p:tgtEl>
                                          <p:spTgt spid="19"/>
                                        </p:tgtEl>
                                        <p:attrNameLst>
                                          <p:attrName>ppt_y</p:attrName>
                                        </p:attrNameLst>
                                      </p:cBhvr>
                                      <p:tavLst>
                                        <p:tav tm="0">
                                          <p:val>
                                            <p:strVal val="ppt_y"/>
                                          </p:val>
                                        </p:tav>
                                        <p:tav tm="100000">
                                          <p:val>
                                            <p:strVal val="ppt_y"/>
                                          </p:val>
                                        </p:tav>
                                      </p:tavLst>
                                    </p:anim>
                                    <p:anim calcmode="lin" valueType="num">
                                      <p:cBhvr>
                                        <p:cTn id="32" dur="3000"/>
                                        <p:tgtEl>
                                          <p:spTgt spid="19"/>
                                        </p:tgtEl>
                                        <p:attrNameLst>
                                          <p:attrName>ppt_w</p:attrName>
                                        </p:attrNameLst>
                                      </p:cBhvr>
                                      <p:tavLst>
                                        <p:tav tm="0">
                                          <p:val>
                                            <p:strVal val="ppt_w"/>
                                          </p:val>
                                        </p:tav>
                                        <p:tav tm="100000">
                                          <p:val>
                                            <p:fltVal val="0"/>
                                          </p:val>
                                        </p:tav>
                                      </p:tavLst>
                                    </p:anim>
                                    <p:anim calcmode="lin" valueType="num">
                                      <p:cBhvr>
                                        <p:cTn id="33" dur="3000"/>
                                        <p:tgtEl>
                                          <p:spTgt spid="19"/>
                                        </p:tgtEl>
                                        <p:attrNameLst>
                                          <p:attrName>ppt_h</p:attrName>
                                        </p:attrNameLst>
                                      </p:cBhvr>
                                      <p:tavLst>
                                        <p:tav tm="0">
                                          <p:val>
                                            <p:strVal val="ppt_h"/>
                                          </p:val>
                                        </p:tav>
                                        <p:tav tm="100000">
                                          <p:val>
                                            <p:strVal val="ppt_h"/>
                                          </p:val>
                                        </p:tav>
                                      </p:tavLst>
                                    </p:anim>
                                    <p:set>
                                      <p:cBhvr>
                                        <p:cTn id="34" dur="1" fill="hold">
                                          <p:stCondLst>
                                            <p:cond delay="2999"/>
                                          </p:stCondLst>
                                        </p:cTn>
                                        <p:tgtEl>
                                          <p:spTgt spid="19"/>
                                        </p:tgtEl>
                                        <p:attrNameLst>
                                          <p:attrName>style.visibility</p:attrName>
                                        </p:attrNameLst>
                                      </p:cBhvr>
                                      <p:to>
                                        <p:strVal val="hidden"/>
                                      </p:to>
                                    </p:set>
                                  </p:childTnLst>
                                </p:cTn>
                              </p:par>
                              <p:par>
                                <p:cTn id="35" presetID="17" presetClass="exit" presetSubtype="1" fill="hold" nodeType="withEffect">
                                  <p:stCondLst>
                                    <p:cond delay="0"/>
                                  </p:stCondLst>
                                  <p:childTnLst>
                                    <p:anim calcmode="lin" valueType="num">
                                      <p:cBhvr>
                                        <p:cTn id="36" dur="3000"/>
                                        <p:tgtEl>
                                          <p:spTgt spid="20"/>
                                        </p:tgtEl>
                                        <p:attrNameLst>
                                          <p:attrName>ppt_x</p:attrName>
                                        </p:attrNameLst>
                                      </p:cBhvr>
                                      <p:tavLst>
                                        <p:tav tm="0">
                                          <p:val>
                                            <p:strVal val="ppt_x"/>
                                          </p:val>
                                        </p:tav>
                                        <p:tav tm="100000">
                                          <p:val>
                                            <p:strVal val="ppt_x"/>
                                          </p:val>
                                        </p:tav>
                                      </p:tavLst>
                                    </p:anim>
                                    <p:anim calcmode="lin" valueType="num">
                                      <p:cBhvr>
                                        <p:cTn id="37" dur="3000"/>
                                        <p:tgtEl>
                                          <p:spTgt spid="20"/>
                                        </p:tgtEl>
                                        <p:attrNameLst>
                                          <p:attrName>ppt_y</p:attrName>
                                        </p:attrNameLst>
                                      </p:cBhvr>
                                      <p:tavLst>
                                        <p:tav tm="0">
                                          <p:val>
                                            <p:strVal val="ppt_y"/>
                                          </p:val>
                                        </p:tav>
                                        <p:tav tm="100000">
                                          <p:val>
                                            <p:strVal val="ppt_y-ppt_h/2"/>
                                          </p:val>
                                        </p:tav>
                                      </p:tavLst>
                                    </p:anim>
                                    <p:anim calcmode="lin" valueType="num">
                                      <p:cBhvr>
                                        <p:cTn id="38" dur="3000"/>
                                        <p:tgtEl>
                                          <p:spTgt spid="20"/>
                                        </p:tgtEl>
                                        <p:attrNameLst>
                                          <p:attrName>ppt_w</p:attrName>
                                        </p:attrNameLst>
                                      </p:cBhvr>
                                      <p:tavLst>
                                        <p:tav tm="0">
                                          <p:val>
                                            <p:strVal val="ppt_w"/>
                                          </p:val>
                                        </p:tav>
                                        <p:tav tm="100000">
                                          <p:val>
                                            <p:strVal val="ppt_w"/>
                                          </p:val>
                                        </p:tav>
                                      </p:tavLst>
                                    </p:anim>
                                    <p:anim calcmode="lin" valueType="num">
                                      <p:cBhvr>
                                        <p:cTn id="39" dur="3000"/>
                                        <p:tgtEl>
                                          <p:spTgt spid="20"/>
                                        </p:tgtEl>
                                        <p:attrNameLst>
                                          <p:attrName>ppt_h</p:attrName>
                                        </p:attrNameLst>
                                      </p:cBhvr>
                                      <p:tavLst>
                                        <p:tav tm="0">
                                          <p:val>
                                            <p:strVal val="ppt_h"/>
                                          </p:val>
                                        </p:tav>
                                        <p:tav tm="100000">
                                          <p:val>
                                            <p:fltVal val="0"/>
                                          </p:val>
                                        </p:tav>
                                      </p:tavLst>
                                    </p:anim>
                                    <p:set>
                                      <p:cBhvr>
                                        <p:cTn id="40" dur="1" fill="hold">
                                          <p:stCondLst>
                                            <p:cond delay="2999"/>
                                          </p:stCondLst>
                                        </p:cTn>
                                        <p:tgtEl>
                                          <p:spTgt spid="20"/>
                                        </p:tgtEl>
                                        <p:attrNameLst>
                                          <p:attrName>style.visibility</p:attrName>
                                        </p:attrNameLst>
                                      </p:cBhvr>
                                      <p:to>
                                        <p:strVal val="hidden"/>
                                      </p:to>
                                    </p:set>
                                  </p:childTnLst>
                                </p:cTn>
                              </p:par>
                              <p:par>
                                <p:cTn id="41" presetID="18" presetClass="entr" presetSubtype="6"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strips(downRight)">
                                      <p:cBhvr>
                                        <p:cTn id="43" dur="5000"/>
                                        <p:tgtEl>
                                          <p:spTgt spid="4"/>
                                        </p:tgtEl>
                                      </p:cBhvr>
                                    </p:animEffect>
                                  </p:childTnLst>
                                </p:cTn>
                              </p:par>
                              <p:par>
                                <p:cTn id="44" presetID="23" presetClass="entr" presetSubtype="288"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6000" fill="hold"/>
                                        <p:tgtEl>
                                          <p:spTgt spid="4"/>
                                        </p:tgtEl>
                                        <p:attrNameLst>
                                          <p:attrName>ppt_w</p:attrName>
                                        </p:attrNameLst>
                                      </p:cBhvr>
                                      <p:tavLst>
                                        <p:tav tm="0">
                                          <p:val>
                                            <p:strVal val="4/3*#ppt_w"/>
                                          </p:val>
                                        </p:tav>
                                        <p:tav tm="100000">
                                          <p:val>
                                            <p:strVal val="#ppt_w"/>
                                          </p:val>
                                        </p:tav>
                                      </p:tavLst>
                                    </p:anim>
                                    <p:anim calcmode="lin" valueType="num">
                                      <p:cBhvr>
                                        <p:cTn id="47" dur="6000" fill="hold"/>
                                        <p:tgtEl>
                                          <p:spTgt spid="4"/>
                                        </p:tgtEl>
                                        <p:attrNameLst>
                                          <p:attrName>ppt_h</p:attrName>
                                        </p:attrNameLst>
                                      </p:cBhvr>
                                      <p:tavLst>
                                        <p:tav tm="0">
                                          <p:val>
                                            <p:strVal val="4/3*#ppt_h"/>
                                          </p:val>
                                        </p:tav>
                                        <p:tav tm="100000">
                                          <p:val>
                                            <p:strVal val="#ppt_h"/>
                                          </p:val>
                                        </p:tav>
                                      </p:tavLst>
                                    </p:anim>
                                  </p:childTnLst>
                                </p:cTn>
                              </p:par>
                            </p:childTnLst>
                          </p:cTn>
                        </p:par>
                        <p:par>
                          <p:cTn id="48" fill="hold">
                            <p:stCondLst>
                              <p:cond delay="6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9"/>
                                        </p:tgtEl>
                                        <p:attrNameLst>
                                          <p:attrName>style.visibility</p:attrName>
                                        </p:attrNameLst>
                                      </p:cBhvr>
                                      <p:to>
                                        <p:strVal val="visible"/>
                                      </p:to>
                                    </p:set>
                                    <p:animEffect transition="in" filter="fade">
                                      <p:cBhvr>
                                        <p:cTn id="51" dur="1000"/>
                                        <p:tgtEl>
                                          <p:spTgt spid="9"/>
                                        </p:tgtEl>
                                      </p:cBhvr>
                                    </p:animEffect>
                                    <p:anim calcmode="lin" valueType="num">
                                      <p:cBhvr>
                                        <p:cTn id="52" dur="1000" fill="hold"/>
                                        <p:tgtEl>
                                          <p:spTgt spid="9"/>
                                        </p:tgtEl>
                                        <p:attrNameLst>
                                          <p:attrName>ppt_x</p:attrName>
                                        </p:attrNameLst>
                                      </p:cBhvr>
                                      <p:tavLst>
                                        <p:tav tm="0">
                                          <p:val>
                                            <p:strVal val="#ppt_x-.1"/>
                                          </p:val>
                                        </p:tav>
                                        <p:tav tm="100000">
                                          <p:val>
                                            <p:strVal val="#ppt_x"/>
                                          </p:val>
                                        </p:tav>
                                      </p:tavLst>
                                    </p:anim>
                                    <p:anim calcmode="lin" valueType="num">
                                      <p:cBhvr>
                                        <p:cTn id="5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75c8c74c11b14e4a358b00206669b50.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a:scene3d>
            <a:camera prst="orthographicFront"/>
            <a:lightRig rig="threePt" dir="t"/>
          </a:scene3d>
          <a:sp3d>
            <a:bevelT w="254000" h="203200" prst="convex"/>
          </a:sp3d>
        </p:spPr>
      </p:pic>
      <p:sp>
        <p:nvSpPr>
          <p:cNvPr id="3" name="2 Rectángulo"/>
          <p:cNvSpPr/>
          <p:nvPr/>
        </p:nvSpPr>
        <p:spPr>
          <a:xfrm rot="2941954">
            <a:off x="-981197" y="2352942"/>
            <a:ext cx="6614133" cy="326282"/>
          </a:xfrm>
          <a:prstGeom prst="rect">
            <a:avLst/>
          </a:prstGeom>
          <a:solidFill>
            <a:schemeClr val="tx2">
              <a:lumMod val="75000"/>
              <a:alpha val="65000"/>
            </a:schemeClr>
          </a:solidFill>
          <a:ln>
            <a:noFill/>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Rectángulo"/>
          <p:cNvSpPr/>
          <p:nvPr/>
        </p:nvSpPr>
        <p:spPr>
          <a:xfrm rot="18669275">
            <a:off x="3363785" y="2422641"/>
            <a:ext cx="6601716" cy="419230"/>
          </a:xfrm>
          <a:prstGeom prst="rect">
            <a:avLst/>
          </a:prstGeom>
          <a:solidFill>
            <a:schemeClr val="tx2">
              <a:lumMod val="75000"/>
              <a:alpha val="65000"/>
            </a:schemeClr>
          </a:solidFill>
          <a:ln>
            <a:noFill/>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rot="3412679">
            <a:off x="-101768" y="2440695"/>
            <a:ext cx="6010276" cy="336902"/>
          </a:xfrm>
          <a:prstGeom prst="rect">
            <a:avLst/>
          </a:prstGeom>
          <a:solidFill>
            <a:schemeClr val="tx2">
              <a:lumMod val="90000"/>
              <a:alpha val="65000"/>
            </a:schemeClr>
          </a:solidFill>
          <a:ln>
            <a:noFill/>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rot="18055079">
            <a:off x="3217578" y="2323860"/>
            <a:ext cx="5951538" cy="419875"/>
          </a:xfrm>
          <a:prstGeom prst="rect">
            <a:avLst/>
          </a:prstGeom>
          <a:solidFill>
            <a:schemeClr val="tx2">
              <a:lumMod val="90000"/>
              <a:alpha val="65000"/>
            </a:schemeClr>
          </a:solidFill>
          <a:ln>
            <a:noFill/>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rot="3844370">
            <a:off x="485589" y="2394634"/>
            <a:ext cx="5719763" cy="304624"/>
          </a:xfrm>
          <a:prstGeom prst="rect">
            <a:avLst/>
          </a:prstGeom>
          <a:solidFill>
            <a:schemeClr val="tx2">
              <a:alpha val="65000"/>
            </a:schemeClr>
          </a:solidFill>
          <a:ln>
            <a:noFill/>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rot="6825754">
            <a:off x="2846714" y="2357789"/>
            <a:ext cx="5681663" cy="358535"/>
          </a:xfrm>
          <a:prstGeom prst="rect">
            <a:avLst/>
          </a:prstGeom>
          <a:solidFill>
            <a:schemeClr val="tx2">
              <a:alpha val="65000"/>
            </a:schemeClr>
          </a:solidFill>
          <a:ln>
            <a:noFill/>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rot="4333048">
            <a:off x="1171125" y="2413897"/>
            <a:ext cx="5378450" cy="296262"/>
          </a:xfrm>
          <a:prstGeom prst="rect">
            <a:avLst/>
          </a:prstGeom>
          <a:solidFill>
            <a:schemeClr val="tx1">
              <a:lumMod val="85000"/>
              <a:alpha val="65000"/>
            </a:schemeClr>
          </a:solidFill>
          <a:ln>
            <a:noFill/>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rot="6427410">
            <a:off x="2563718" y="2349062"/>
            <a:ext cx="5378450" cy="353420"/>
          </a:xfrm>
          <a:prstGeom prst="rect">
            <a:avLst/>
          </a:prstGeom>
          <a:solidFill>
            <a:schemeClr val="tx1">
              <a:lumMod val="85000"/>
              <a:alpha val="65000"/>
            </a:schemeClr>
          </a:solidFill>
          <a:ln>
            <a:noFill/>
          </a:ln>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CuadroTexto"/>
          <p:cNvSpPr txBox="1"/>
          <p:nvPr/>
        </p:nvSpPr>
        <p:spPr>
          <a:xfrm>
            <a:off x="1115616" y="4083918"/>
            <a:ext cx="6624637" cy="922338"/>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Del mismo modo, en su centro existía una isleta de forma ovalada que se utilizaba tanto para pescar como para desarrollar representaciones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teatrales.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2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0-#ppt_w/2"/>
                                          </p:val>
                                        </p:tav>
                                        <p:tav tm="100000">
                                          <p:val>
                                            <p:strVal val="#ppt_x"/>
                                          </p:val>
                                        </p:tav>
                                      </p:tavLst>
                                    </p:anim>
                                    <p:anim calcmode="lin" valueType="num">
                                      <p:cBhvr additive="base">
                                        <p:cTn id="8" dur="30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0-#ppt_w/2"/>
                                          </p:val>
                                        </p:tav>
                                        <p:tav tm="100000">
                                          <p:val>
                                            <p:strVal val="#ppt_x"/>
                                          </p:val>
                                        </p:tav>
                                      </p:tavLst>
                                    </p:anim>
                                    <p:anim calcmode="lin" valueType="num">
                                      <p:cBhvr additive="base">
                                        <p:cTn id="12" dur="30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0-#ppt_w/2"/>
                                          </p:val>
                                        </p:tav>
                                        <p:tav tm="100000">
                                          <p:val>
                                            <p:strVal val="#ppt_x"/>
                                          </p:val>
                                        </p:tav>
                                      </p:tavLst>
                                    </p:anim>
                                    <p:anim calcmode="lin" valueType="num">
                                      <p:cBhvr additive="base">
                                        <p:cTn id="20" dur="3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3000" fill="hold"/>
                                        <p:tgtEl>
                                          <p:spTgt spid="4"/>
                                        </p:tgtEl>
                                        <p:attrNameLst>
                                          <p:attrName>ppt_x</p:attrName>
                                        </p:attrNameLst>
                                      </p:cBhvr>
                                      <p:tavLst>
                                        <p:tav tm="0">
                                          <p:val>
                                            <p:strVal val="1+#ppt_w/2"/>
                                          </p:val>
                                        </p:tav>
                                        <p:tav tm="100000">
                                          <p:val>
                                            <p:strVal val="#ppt_x"/>
                                          </p:val>
                                        </p:tav>
                                      </p:tavLst>
                                    </p:anim>
                                    <p:anim calcmode="lin" valueType="num">
                                      <p:cBhvr additive="base">
                                        <p:cTn id="24" dur="30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3000" fill="hold"/>
                                        <p:tgtEl>
                                          <p:spTgt spid="6"/>
                                        </p:tgtEl>
                                        <p:attrNameLst>
                                          <p:attrName>ppt_x</p:attrName>
                                        </p:attrNameLst>
                                      </p:cBhvr>
                                      <p:tavLst>
                                        <p:tav tm="0">
                                          <p:val>
                                            <p:strVal val="1+#ppt_w/2"/>
                                          </p:val>
                                        </p:tav>
                                        <p:tav tm="100000">
                                          <p:val>
                                            <p:strVal val="#ppt_x"/>
                                          </p:val>
                                        </p:tav>
                                      </p:tavLst>
                                    </p:anim>
                                    <p:anim calcmode="lin" valueType="num">
                                      <p:cBhvr additive="base">
                                        <p:cTn id="28" dur="3000" fill="hold"/>
                                        <p:tgtEl>
                                          <p:spTgt spid="6"/>
                                        </p:tgtEl>
                                        <p:attrNameLst>
                                          <p:attrName>ppt_y</p:attrName>
                                        </p:attrNameLst>
                                      </p:cBhvr>
                                      <p:tavLst>
                                        <p:tav tm="0">
                                          <p:val>
                                            <p:strVal val="1+#ppt_h/2"/>
                                          </p:val>
                                        </p:tav>
                                        <p:tav tm="100000">
                                          <p:val>
                                            <p:strVal val="#ppt_y"/>
                                          </p:val>
                                        </p:tav>
                                      </p:tavLst>
                                    </p:anim>
                                  </p:childTnLst>
                                </p:cTn>
                              </p:par>
                              <p:par>
                                <p:cTn id="29" presetID="2" presetClass="entr" presetSubtype="6"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3000" fill="hold"/>
                                        <p:tgtEl>
                                          <p:spTgt spid="8"/>
                                        </p:tgtEl>
                                        <p:attrNameLst>
                                          <p:attrName>ppt_x</p:attrName>
                                        </p:attrNameLst>
                                      </p:cBhvr>
                                      <p:tavLst>
                                        <p:tav tm="0">
                                          <p:val>
                                            <p:strVal val="1+#ppt_w/2"/>
                                          </p:val>
                                        </p:tav>
                                        <p:tav tm="100000">
                                          <p:val>
                                            <p:strVal val="#ppt_x"/>
                                          </p:val>
                                        </p:tav>
                                      </p:tavLst>
                                    </p:anim>
                                    <p:anim calcmode="lin" valueType="num">
                                      <p:cBhvr additive="base">
                                        <p:cTn id="32" dur="30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6"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3000" fill="hold"/>
                                        <p:tgtEl>
                                          <p:spTgt spid="10"/>
                                        </p:tgtEl>
                                        <p:attrNameLst>
                                          <p:attrName>ppt_x</p:attrName>
                                        </p:attrNameLst>
                                      </p:cBhvr>
                                      <p:tavLst>
                                        <p:tav tm="0">
                                          <p:val>
                                            <p:strVal val="1+#ppt_w/2"/>
                                          </p:val>
                                        </p:tav>
                                        <p:tav tm="100000">
                                          <p:val>
                                            <p:strVal val="#ppt_x"/>
                                          </p:val>
                                        </p:tav>
                                      </p:tavLst>
                                    </p:anim>
                                    <p:anim calcmode="lin" valueType="num">
                                      <p:cBhvr additive="base">
                                        <p:cTn id="36" dur="3000" fill="hold"/>
                                        <p:tgtEl>
                                          <p:spTgt spid="10"/>
                                        </p:tgtEl>
                                        <p:attrNameLst>
                                          <p:attrName>ppt_y</p:attrName>
                                        </p:attrNameLst>
                                      </p:cBhvr>
                                      <p:tavLst>
                                        <p:tav tm="0">
                                          <p:val>
                                            <p:strVal val="1+#ppt_h/2"/>
                                          </p:val>
                                        </p:tav>
                                        <p:tav tm="100000">
                                          <p:val>
                                            <p:strVal val="#ppt_y"/>
                                          </p:val>
                                        </p:tav>
                                      </p:tavLst>
                                    </p:anim>
                                  </p:childTnLst>
                                </p:cTn>
                              </p:par>
                              <p:par>
                                <p:cTn id="37" presetID="8" presetClass="emph" presetSubtype="0" fill="hold" nodeType="withEffect">
                                  <p:stCondLst>
                                    <p:cond delay="0"/>
                                  </p:stCondLst>
                                  <p:childTnLst>
                                    <p:animRot by="21600000">
                                      <p:cBhvr>
                                        <p:cTn id="38" dur="3000" fill="hold"/>
                                        <p:tgtEl>
                                          <p:spTgt spid="3"/>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5"/>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7"/>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9"/>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4"/>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6"/>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8"/>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0"/>
                                        </p:tgtEl>
                                        <p:attrNameLst>
                                          <p:attrName>r</p:attrName>
                                        </p:attrNameLst>
                                      </p:cBhvr>
                                    </p:animRot>
                                  </p:childTnLst>
                                </p:cTn>
                              </p:par>
                            </p:childTnLst>
                          </p:cTn>
                        </p:par>
                        <p:par>
                          <p:cTn id="53" fill="hold">
                            <p:stCondLst>
                              <p:cond delay="3000"/>
                            </p:stCondLst>
                            <p:childTnLst>
                              <p:par>
                                <p:cTn id="54" presetID="2" presetClass="exit" presetSubtype="6" fill="hold" nodeType="afterEffect">
                                  <p:stCondLst>
                                    <p:cond delay="0"/>
                                  </p:stCondLst>
                                  <p:childTnLst>
                                    <p:anim calcmode="lin" valueType="num">
                                      <p:cBhvr additive="base">
                                        <p:cTn id="55" dur="3000"/>
                                        <p:tgtEl>
                                          <p:spTgt spid="3"/>
                                        </p:tgtEl>
                                        <p:attrNameLst>
                                          <p:attrName>ppt_x</p:attrName>
                                        </p:attrNameLst>
                                      </p:cBhvr>
                                      <p:tavLst>
                                        <p:tav tm="0">
                                          <p:val>
                                            <p:strVal val="ppt_x"/>
                                          </p:val>
                                        </p:tav>
                                        <p:tav tm="100000">
                                          <p:val>
                                            <p:strVal val="1+ppt_w/2"/>
                                          </p:val>
                                        </p:tav>
                                      </p:tavLst>
                                    </p:anim>
                                    <p:anim calcmode="lin" valueType="num">
                                      <p:cBhvr additive="base">
                                        <p:cTn id="56" dur="3000"/>
                                        <p:tgtEl>
                                          <p:spTgt spid="3"/>
                                        </p:tgtEl>
                                        <p:attrNameLst>
                                          <p:attrName>ppt_y</p:attrName>
                                        </p:attrNameLst>
                                      </p:cBhvr>
                                      <p:tavLst>
                                        <p:tav tm="0">
                                          <p:val>
                                            <p:strVal val="ppt_y"/>
                                          </p:val>
                                        </p:tav>
                                        <p:tav tm="100000">
                                          <p:val>
                                            <p:strVal val="1+ppt_h/2"/>
                                          </p:val>
                                        </p:tav>
                                      </p:tavLst>
                                    </p:anim>
                                    <p:set>
                                      <p:cBhvr>
                                        <p:cTn id="57" dur="1" fill="hold">
                                          <p:stCondLst>
                                            <p:cond delay="2999"/>
                                          </p:stCondLst>
                                        </p:cTn>
                                        <p:tgtEl>
                                          <p:spTgt spid="3"/>
                                        </p:tgtEl>
                                        <p:attrNameLst>
                                          <p:attrName>style.visibility</p:attrName>
                                        </p:attrNameLst>
                                      </p:cBhvr>
                                      <p:to>
                                        <p:strVal val="hidden"/>
                                      </p:to>
                                    </p:set>
                                  </p:childTnLst>
                                </p:cTn>
                              </p:par>
                              <p:par>
                                <p:cTn id="58" presetID="2" presetClass="exit" presetSubtype="6" fill="hold" nodeType="withEffect">
                                  <p:stCondLst>
                                    <p:cond delay="0"/>
                                  </p:stCondLst>
                                  <p:childTnLst>
                                    <p:anim calcmode="lin" valueType="num">
                                      <p:cBhvr additive="base">
                                        <p:cTn id="59" dur="3000"/>
                                        <p:tgtEl>
                                          <p:spTgt spid="5"/>
                                        </p:tgtEl>
                                        <p:attrNameLst>
                                          <p:attrName>ppt_x</p:attrName>
                                        </p:attrNameLst>
                                      </p:cBhvr>
                                      <p:tavLst>
                                        <p:tav tm="0">
                                          <p:val>
                                            <p:strVal val="ppt_x"/>
                                          </p:val>
                                        </p:tav>
                                        <p:tav tm="100000">
                                          <p:val>
                                            <p:strVal val="1+ppt_w/2"/>
                                          </p:val>
                                        </p:tav>
                                      </p:tavLst>
                                    </p:anim>
                                    <p:anim calcmode="lin" valueType="num">
                                      <p:cBhvr additive="base">
                                        <p:cTn id="60" dur="3000"/>
                                        <p:tgtEl>
                                          <p:spTgt spid="5"/>
                                        </p:tgtEl>
                                        <p:attrNameLst>
                                          <p:attrName>ppt_y</p:attrName>
                                        </p:attrNameLst>
                                      </p:cBhvr>
                                      <p:tavLst>
                                        <p:tav tm="0">
                                          <p:val>
                                            <p:strVal val="ppt_y"/>
                                          </p:val>
                                        </p:tav>
                                        <p:tav tm="100000">
                                          <p:val>
                                            <p:strVal val="1+ppt_h/2"/>
                                          </p:val>
                                        </p:tav>
                                      </p:tavLst>
                                    </p:anim>
                                    <p:set>
                                      <p:cBhvr>
                                        <p:cTn id="61" dur="1" fill="hold">
                                          <p:stCondLst>
                                            <p:cond delay="2999"/>
                                          </p:stCondLst>
                                        </p:cTn>
                                        <p:tgtEl>
                                          <p:spTgt spid="5"/>
                                        </p:tgtEl>
                                        <p:attrNameLst>
                                          <p:attrName>style.visibility</p:attrName>
                                        </p:attrNameLst>
                                      </p:cBhvr>
                                      <p:to>
                                        <p:strVal val="hidden"/>
                                      </p:to>
                                    </p:set>
                                  </p:childTnLst>
                                </p:cTn>
                              </p:par>
                              <p:par>
                                <p:cTn id="62" presetID="2" presetClass="exit" presetSubtype="6" fill="hold" nodeType="withEffect">
                                  <p:stCondLst>
                                    <p:cond delay="0"/>
                                  </p:stCondLst>
                                  <p:childTnLst>
                                    <p:anim calcmode="lin" valueType="num">
                                      <p:cBhvr additive="base">
                                        <p:cTn id="63" dur="3000"/>
                                        <p:tgtEl>
                                          <p:spTgt spid="7"/>
                                        </p:tgtEl>
                                        <p:attrNameLst>
                                          <p:attrName>ppt_x</p:attrName>
                                        </p:attrNameLst>
                                      </p:cBhvr>
                                      <p:tavLst>
                                        <p:tav tm="0">
                                          <p:val>
                                            <p:strVal val="ppt_x"/>
                                          </p:val>
                                        </p:tav>
                                        <p:tav tm="100000">
                                          <p:val>
                                            <p:strVal val="1+ppt_w/2"/>
                                          </p:val>
                                        </p:tav>
                                      </p:tavLst>
                                    </p:anim>
                                    <p:anim calcmode="lin" valueType="num">
                                      <p:cBhvr additive="base">
                                        <p:cTn id="64" dur="3000"/>
                                        <p:tgtEl>
                                          <p:spTgt spid="7"/>
                                        </p:tgtEl>
                                        <p:attrNameLst>
                                          <p:attrName>ppt_y</p:attrName>
                                        </p:attrNameLst>
                                      </p:cBhvr>
                                      <p:tavLst>
                                        <p:tav tm="0">
                                          <p:val>
                                            <p:strVal val="ppt_y"/>
                                          </p:val>
                                        </p:tav>
                                        <p:tav tm="100000">
                                          <p:val>
                                            <p:strVal val="1+ppt_h/2"/>
                                          </p:val>
                                        </p:tav>
                                      </p:tavLst>
                                    </p:anim>
                                    <p:set>
                                      <p:cBhvr>
                                        <p:cTn id="65" dur="1" fill="hold">
                                          <p:stCondLst>
                                            <p:cond delay="2999"/>
                                          </p:stCondLst>
                                        </p:cTn>
                                        <p:tgtEl>
                                          <p:spTgt spid="7"/>
                                        </p:tgtEl>
                                        <p:attrNameLst>
                                          <p:attrName>style.visibility</p:attrName>
                                        </p:attrNameLst>
                                      </p:cBhvr>
                                      <p:to>
                                        <p:strVal val="hidden"/>
                                      </p:to>
                                    </p:set>
                                  </p:childTnLst>
                                </p:cTn>
                              </p:par>
                              <p:par>
                                <p:cTn id="66" presetID="2" presetClass="exit" presetSubtype="6" fill="hold" nodeType="withEffect">
                                  <p:stCondLst>
                                    <p:cond delay="0"/>
                                  </p:stCondLst>
                                  <p:childTnLst>
                                    <p:anim calcmode="lin" valueType="num">
                                      <p:cBhvr additive="base">
                                        <p:cTn id="67" dur="3000"/>
                                        <p:tgtEl>
                                          <p:spTgt spid="9"/>
                                        </p:tgtEl>
                                        <p:attrNameLst>
                                          <p:attrName>ppt_x</p:attrName>
                                        </p:attrNameLst>
                                      </p:cBhvr>
                                      <p:tavLst>
                                        <p:tav tm="0">
                                          <p:val>
                                            <p:strVal val="ppt_x"/>
                                          </p:val>
                                        </p:tav>
                                        <p:tav tm="100000">
                                          <p:val>
                                            <p:strVal val="1+ppt_w/2"/>
                                          </p:val>
                                        </p:tav>
                                      </p:tavLst>
                                    </p:anim>
                                    <p:anim calcmode="lin" valueType="num">
                                      <p:cBhvr additive="base">
                                        <p:cTn id="68" dur="3000"/>
                                        <p:tgtEl>
                                          <p:spTgt spid="9"/>
                                        </p:tgtEl>
                                        <p:attrNameLst>
                                          <p:attrName>ppt_y</p:attrName>
                                        </p:attrNameLst>
                                      </p:cBhvr>
                                      <p:tavLst>
                                        <p:tav tm="0">
                                          <p:val>
                                            <p:strVal val="ppt_y"/>
                                          </p:val>
                                        </p:tav>
                                        <p:tav tm="100000">
                                          <p:val>
                                            <p:strVal val="1+ppt_h/2"/>
                                          </p:val>
                                        </p:tav>
                                      </p:tavLst>
                                    </p:anim>
                                    <p:set>
                                      <p:cBhvr>
                                        <p:cTn id="69" dur="1" fill="hold">
                                          <p:stCondLst>
                                            <p:cond delay="2999"/>
                                          </p:stCondLst>
                                        </p:cTn>
                                        <p:tgtEl>
                                          <p:spTgt spid="9"/>
                                        </p:tgtEl>
                                        <p:attrNameLst>
                                          <p:attrName>style.visibility</p:attrName>
                                        </p:attrNameLst>
                                      </p:cBhvr>
                                      <p:to>
                                        <p:strVal val="hidden"/>
                                      </p:to>
                                    </p:set>
                                  </p:childTnLst>
                                </p:cTn>
                              </p:par>
                              <p:par>
                                <p:cTn id="70" presetID="2" presetClass="exit" presetSubtype="12" fill="hold" nodeType="withEffect">
                                  <p:stCondLst>
                                    <p:cond delay="0"/>
                                  </p:stCondLst>
                                  <p:childTnLst>
                                    <p:anim calcmode="lin" valueType="num">
                                      <p:cBhvr additive="base">
                                        <p:cTn id="71" dur="3000"/>
                                        <p:tgtEl>
                                          <p:spTgt spid="4"/>
                                        </p:tgtEl>
                                        <p:attrNameLst>
                                          <p:attrName>ppt_x</p:attrName>
                                        </p:attrNameLst>
                                      </p:cBhvr>
                                      <p:tavLst>
                                        <p:tav tm="0">
                                          <p:val>
                                            <p:strVal val="ppt_x"/>
                                          </p:val>
                                        </p:tav>
                                        <p:tav tm="100000">
                                          <p:val>
                                            <p:strVal val="0-ppt_w/2"/>
                                          </p:val>
                                        </p:tav>
                                      </p:tavLst>
                                    </p:anim>
                                    <p:anim calcmode="lin" valueType="num">
                                      <p:cBhvr additive="base">
                                        <p:cTn id="72" dur="3000"/>
                                        <p:tgtEl>
                                          <p:spTgt spid="4"/>
                                        </p:tgtEl>
                                        <p:attrNameLst>
                                          <p:attrName>ppt_y</p:attrName>
                                        </p:attrNameLst>
                                      </p:cBhvr>
                                      <p:tavLst>
                                        <p:tav tm="0">
                                          <p:val>
                                            <p:strVal val="ppt_y"/>
                                          </p:val>
                                        </p:tav>
                                        <p:tav tm="100000">
                                          <p:val>
                                            <p:strVal val="1+ppt_h/2"/>
                                          </p:val>
                                        </p:tav>
                                      </p:tavLst>
                                    </p:anim>
                                    <p:set>
                                      <p:cBhvr>
                                        <p:cTn id="73" dur="1" fill="hold">
                                          <p:stCondLst>
                                            <p:cond delay="2999"/>
                                          </p:stCondLst>
                                        </p:cTn>
                                        <p:tgtEl>
                                          <p:spTgt spid="4"/>
                                        </p:tgtEl>
                                        <p:attrNameLst>
                                          <p:attrName>style.visibility</p:attrName>
                                        </p:attrNameLst>
                                      </p:cBhvr>
                                      <p:to>
                                        <p:strVal val="hidden"/>
                                      </p:to>
                                    </p:set>
                                  </p:childTnLst>
                                </p:cTn>
                              </p:par>
                              <p:par>
                                <p:cTn id="74" presetID="2" presetClass="exit" presetSubtype="12" fill="hold" nodeType="withEffect">
                                  <p:stCondLst>
                                    <p:cond delay="0"/>
                                  </p:stCondLst>
                                  <p:childTnLst>
                                    <p:anim calcmode="lin" valueType="num">
                                      <p:cBhvr additive="base">
                                        <p:cTn id="75" dur="3000"/>
                                        <p:tgtEl>
                                          <p:spTgt spid="6"/>
                                        </p:tgtEl>
                                        <p:attrNameLst>
                                          <p:attrName>ppt_x</p:attrName>
                                        </p:attrNameLst>
                                      </p:cBhvr>
                                      <p:tavLst>
                                        <p:tav tm="0">
                                          <p:val>
                                            <p:strVal val="ppt_x"/>
                                          </p:val>
                                        </p:tav>
                                        <p:tav tm="100000">
                                          <p:val>
                                            <p:strVal val="0-ppt_w/2"/>
                                          </p:val>
                                        </p:tav>
                                      </p:tavLst>
                                    </p:anim>
                                    <p:anim calcmode="lin" valueType="num">
                                      <p:cBhvr additive="base">
                                        <p:cTn id="76" dur="3000"/>
                                        <p:tgtEl>
                                          <p:spTgt spid="6"/>
                                        </p:tgtEl>
                                        <p:attrNameLst>
                                          <p:attrName>ppt_y</p:attrName>
                                        </p:attrNameLst>
                                      </p:cBhvr>
                                      <p:tavLst>
                                        <p:tav tm="0">
                                          <p:val>
                                            <p:strVal val="ppt_y"/>
                                          </p:val>
                                        </p:tav>
                                        <p:tav tm="100000">
                                          <p:val>
                                            <p:strVal val="1+ppt_h/2"/>
                                          </p:val>
                                        </p:tav>
                                      </p:tavLst>
                                    </p:anim>
                                    <p:set>
                                      <p:cBhvr>
                                        <p:cTn id="77" dur="1" fill="hold">
                                          <p:stCondLst>
                                            <p:cond delay="2999"/>
                                          </p:stCondLst>
                                        </p:cTn>
                                        <p:tgtEl>
                                          <p:spTgt spid="6"/>
                                        </p:tgtEl>
                                        <p:attrNameLst>
                                          <p:attrName>style.visibility</p:attrName>
                                        </p:attrNameLst>
                                      </p:cBhvr>
                                      <p:to>
                                        <p:strVal val="hidden"/>
                                      </p:to>
                                    </p:set>
                                  </p:childTnLst>
                                </p:cTn>
                              </p:par>
                              <p:par>
                                <p:cTn id="78" presetID="2" presetClass="exit" presetSubtype="12" fill="hold" nodeType="withEffect">
                                  <p:stCondLst>
                                    <p:cond delay="0"/>
                                  </p:stCondLst>
                                  <p:childTnLst>
                                    <p:anim calcmode="lin" valueType="num">
                                      <p:cBhvr additive="base">
                                        <p:cTn id="79" dur="3000"/>
                                        <p:tgtEl>
                                          <p:spTgt spid="8"/>
                                        </p:tgtEl>
                                        <p:attrNameLst>
                                          <p:attrName>ppt_x</p:attrName>
                                        </p:attrNameLst>
                                      </p:cBhvr>
                                      <p:tavLst>
                                        <p:tav tm="0">
                                          <p:val>
                                            <p:strVal val="ppt_x"/>
                                          </p:val>
                                        </p:tav>
                                        <p:tav tm="100000">
                                          <p:val>
                                            <p:strVal val="0-ppt_w/2"/>
                                          </p:val>
                                        </p:tav>
                                      </p:tavLst>
                                    </p:anim>
                                    <p:anim calcmode="lin" valueType="num">
                                      <p:cBhvr additive="base">
                                        <p:cTn id="80" dur="3000"/>
                                        <p:tgtEl>
                                          <p:spTgt spid="8"/>
                                        </p:tgtEl>
                                        <p:attrNameLst>
                                          <p:attrName>ppt_y</p:attrName>
                                        </p:attrNameLst>
                                      </p:cBhvr>
                                      <p:tavLst>
                                        <p:tav tm="0">
                                          <p:val>
                                            <p:strVal val="ppt_y"/>
                                          </p:val>
                                        </p:tav>
                                        <p:tav tm="100000">
                                          <p:val>
                                            <p:strVal val="1+ppt_h/2"/>
                                          </p:val>
                                        </p:tav>
                                      </p:tavLst>
                                    </p:anim>
                                    <p:set>
                                      <p:cBhvr>
                                        <p:cTn id="81" dur="1" fill="hold">
                                          <p:stCondLst>
                                            <p:cond delay="2999"/>
                                          </p:stCondLst>
                                        </p:cTn>
                                        <p:tgtEl>
                                          <p:spTgt spid="8"/>
                                        </p:tgtEl>
                                        <p:attrNameLst>
                                          <p:attrName>style.visibility</p:attrName>
                                        </p:attrNameLst>
                                      </p:cBhvr>
                                      <p:to>
                                        <p:strVal val="hidden"/>
                                      </p:to>
                                    </p:set>
                                  </p:childTnLst>
                                </p:cTn>
                              </p:par>
                              <p:par>
                                <p:cTn id="82" presetID="2" presetClass="exit" presetSubtype="12" fill="hold" nodeType="withEffect">
                                  <p:stCondLst>
                                    <p:cond delay="0"/>
                                  </p:stCondLst>
                                  <p:childTnLst>
                                    <p:anim calcmode="lin" valueType="num">
                                      <p:cBhvr additive="base">
                                        <p:cTn id="83" dur="3000"/>
                                        <p:tgtEl>
                                          <p:spTgt spid="10"/>
                                        </p:tgtEl>
                                        <p:attrNameLst>
                                          <p:attrName>ppt_x</p:attrName>
                                        </p:attrNameLst>
                                      </p:cBhvr>
                                      <p:tavLst>
                                        <p:tav tm="0">
                                          <p:val>
                                            <p:strVal val="ppt_x"/>
                                          </p:val>
                                        </p:tav>
                                        <p:tav tm="100000">
                                          <p:val>
                                            <p:strVal val="0-ppt_w/2"/>
                                          </p:val>
                                        </p:tav>
                                      </p:tavLst>
                                    </p:anim>
                                    <p:anim calcmode="lin" valueType="num">
                                      <p:cBhvr additive="base">
                                        <p:cTn id="84" dur="3000"/>
                                        <p:tgtEl>
                                          <p:spTgt spid="10"/>
                                        </p:tgtEl>
                                        <p:attrNameLst>
                                          <p:attrName>ppt_y</p:attrName>
                                        </p:attrNameLst>
                                      </p:cBhvr>
                                      <p:tavLst>
                                        <p:tav tm="0">
                                          <p:val>
                                            <p:strVal val="ppt_y"/>
                                          </p:val>
                                        </p:tav>
                                        <p:tav tm="100000">
                                          <p:val>
                                            <p:strVal val="1+ppt_h/2"/>
                                          </p:val>
                                        </p:tav>
                                      </p:tavLst>
                                    </p:anim>
                                    <p:set>
                                      <p:cBhvr>
                                        <p:cTn id="85" dur="1" fill="hold">
                                          <p:stCondLst>
                                            <p:cond delay="2999"/>
                                          </p:stCondLst>
                                        </p:cTn>
                                        <p:tgtEl>
                                          <p:spTgt spid="10"/>
                                        </p:tgtEl>
                                        <p:attrNameLst>
                                          <p:attrName>style.visibility</p:attrName>
                                        </p:attrNameLst>
                                      </p:cBhvr>
                                      <p:to>
                                        <p:strVal val="hidden"/>
                                      </p:to>
                                    </p:set>
                                  </p:childTnLst>
                                </p:cTn>
                              </p:par>
                              <p:par>
                                <p:cTn id="86" presetID="17" presetClass="entr" presetSubtype="1" fill="hold" nodeType="withEffect">
                                  <p:stCondLst>
                                    <p:cond delay="0"/>
                                  </p:stCondLst>
                                  <p:childTnLst>
                                    <p:set>
                                      <p:cBhvr>
                                        <p:cTn id="87" dur="1" fill="hold">
                                          <p:stCondLst>
                                            <p:cond delay="0"/>
                                          </p:stCondLst>
                                        </p:cTn>
                                        <p:tgtEl>
                                          <p:spTgt spid="2"/>
                                        </p:tgtEl>
                                        <p:attrNameLst>
                                          <p:attrName>style.visibility</p:attrName>
                                        </p:attrNameLst>
                                      </p:cBhvr>
                                      <p:to>
                                        <p:strVal val="visible"/>
                                      </p:to>
                                    </p:set>
                                    <p:anim calcmode="lin" valueType="num">
                                      <p:cBhvr>
                                        <p:cTn id="88" dur="3000" fill="hold"/>
                                        <p:tgtEl>
                                          <p:spTgt spid="2"/>
                                        </p:tgtEl>
                                        <p:attrNameLst>
                                          <p:attrName>ppt_x</p:attrName>
                                        </p:attrNameLst>
                                      </p:cBhvr>
                                      <p:tavLst>
                                        <p:tav tm="0">
                                          <p:val>
                                            <p:strVal val="#ppt_x"/>
                                          </p:val>
                                        </p:tav>
                                        <p:tav tm="100000">
                                          <p:val>
                                            <p:strVal val="#ppt_x"/>
                                          </p:val>
                                        </p:tav>
                                      </p:tavLst>
                                    </p:anim>
                                    <p:anim calcmode="lin" valueType="num">
                                      <p:cBhvr>
                                        <p:cTn id="89" dur="3000" fill="hold"/>
                                        <p:tgtEl>
                                          <p:spTgt spid="2"/>
                                        </p:tgtEl>
                                        <p:attrNameLst>
                                          <p:attrName>ppt_y</p:attrName>
                                        </p:attrNameLst>
                                      </p:cBhvr>
                                      <p:tavLst>
                                        <p:tav tm="0">
                                          <p:val>
                                            <p:strVal val="#ppt_y-#ppt_h/2"/>
                                          </p:val>
                                        </p:tav>
                                        <p:tav tm="100000">
                                          <p:val>
                                            <p:strVal val="#ppt_y"/>
                                          </p:val>
                                        </p:tav>
                                      </p:tavLst>
                                    </p:anim>
                                    <p:anim calcmode="lin" valueType="num">
                                      <p:cBhvr>
                                        <p:cTn id="90" dur="3000" fill="hold"/>
                                        <p:tgtEl>
                                          <p:spTgt spid="2"/>
                                        </p:tgtEl>
                                        <p:attrNameLst>
                                          <p:attrName>ppt_w</p:attrName>
                                        </p:attrNameLst>
                                      </p:cBhvr>
                                      <p:tavLst>
                                        <p:tav tm="0">
                                          <p:val>
                                            <p:strVal val="#ppt_w"/>
                                          </p:val>
                                        </p:tav>
                                        <p:tav tm="100000">
                                          <p:val>
                                            <p:strVal val="#ppt_w"/>
                                          </p:val>
                                        </p:tav>
                                      </p:tavLst>
                                    </p:anim>
                                    <p:anim calcmode="lin" valueType="num">
                                      <p:cBhvr>
                                        <p:cTn id="91" dur="3000" fill="hold"/>
                                        <p:tgtEl>
                                          <p:spTgt spid="2"/>
                                        </p:tgtEl>
                                        <p:attrNameLst>
                                          <p:attrName>ppt_h</p:attrName>
                                        </p:attrNameLst>
                                      </p:cBhvr>
                                      <p:tavLst>
                                        <p:tav tm="0">
                                          <p:val>
                                            <p:fltVal val="0"/>
                                          </p:val>
                                        </p:tav>
                                        <p:tav tm="100000">
                                          <p:val>
                                            <p:strVal val="#ppt_h"/>
                                          </p:val>
                                        </p:tav>
                                      </p:tavLst>
                                    </p:anim>
                                  </p:childTnLst>
                                </p:cTn>
                              </p:par>
                              <p:par>
                                <p:cTn id="92" presetID="3" presetClass="entr" presetSubtype="10"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Effect transition="in" filter="blinds(horizontal)">
                                      <p:cBhvr>
                                        <p:cTn id="94" dur="3000"/>
                                        <p:tgtEl>
                                          <p:spTgt spid="2"/>
                                        </p:tgtEl>
                                      </p:cBhvr>
                                    </p:animEffect>
                                  </p:childTnLst>
                                </p:cTn>
                              </p:par>
                            </p:childTnLst>
                          </p:cTn>
                        </p:par>
                        <p:par>
                          <p:cTn id="95" fill="hold">
                            <p:stCondLst>
                              <p:cond delay="6000"/>
                            </p:stCondLst>
                            <p:childTnLst>
                              <p:par>
                                <p:cTn id="96" presetID="40" presetClass="entr" presetSubtype="0" fill="hold" grpId="0" nodeType="afterEffect">
                                  <p:stCondLst>
                                    <p:cond delay="0"/>
                                  </p:stCondLst>
                                  <p:iterate type="lt">
                                    <p:tmPct val="10000"/>
                                  </p:iterate>
                                  <p:childTnLst>
                                    <p:set>
                                      <p:cBhvr>
                                        <p:cTn id="97" dur="1" fill="hold">
                                          <p:stCondLst>
                                            <p:cond delay="0"/>
                                          </p:stCondLst>
                                        </p:cTn>
                                        <p:tgtEl>
                                          <p:spTgt spid="11"/>
                                        </p:tgtEl>
                                        <p:attrNameLst>
                                          <p:attrName>style.visibility</p:attrName>
                                        </p:attrNameLst>
                                      </p:cBhvr>
                                      <p:to>
                                        <p:strVal val="visible"/>
                                      </p:to>
                                    </p:set>
                                    <p:animEffect transition="in" filter="fade">
                                      <p:cBhvr>
                                        <p:cTn id="98" dur="1000"/>
                                        <p:tgtEl>
                                          <p:spTgt spid="11"/>
                                        </p:tgtEl>
                                      </p:cBhvr>
                                    </p:animEffect>
                                    <p:anim calcmode="lin" valueType="num">
                                      <p:cBhvr>
                                        <p:cTn id="99" dur="1000" fill="hold"/>
                                        <p:tgtEl>
                                          <p:spTgt spid="11"/>
                                        </p:tgtEl>
                                        <p:attrNameLst>
                                          <p:attrName>ppt_x</p:attrName>
                                        </p:attrNameLst>
                                      </p:cBhvr>
                                      <p:tavLst>
                                        <p:tav tm="0">
                                          <p:val>
                                            <p:strVal val="#ppt_x-.1"/>
                                          </p:val>
                                        </p:tav>
                                        <p:tav tm="100000">
                                          <p:val>
                                            <p:strVal val="#ppt_x"/>
                                          </p:val>
                                        </p:tav>
                                      </p:tavLst>
                                    </p:anim>
                                    <p:anim calcmode="lin" valueType="num">
                                      <p:cBhvr>
                                        <p:cTn id="100"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60d37f18bb3a40572eedd84ee5a580c.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a:scene3d>
            <a:camera prst="orthographicFront"/>
            <a:lightRig rig="threePt" dir="t"/>
          </a:scene3d>
          <a:sp3d>
            <a:bevelT w="254000" h="203200" prst="convex"/>
          </a:sp3d>
        </p:spPr>
      </p:pic>
      <p:sp>
        <p:nvSpPr>
          <p:cNvPr id="4" name="3 Luna"/>
          <p:cNvSpPr/>
          <p:nvPr/>
        </p:nvSpPr>
        <p:spPr>
          <a:xfrm rot="20287563">
            <a:off x="2882900" y="722313"/>
            <a:ext cx="1049338" cy="4811712"/>
          </a:xfrm>
          <a:prstGeom prst="moon">
            <a:avLst>
              <a:gd name="adj" fmla="val 34872"/>
            </a:avLst>
          </a:prstGeom>
          <a:solidFill>
            <a:schemeClr val="accent3">
              <a:lumMod val="50000"/>
              <a:alpha val="65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Luna"/>
          <p:cNvSpPr/>
          <p:nvPr/>
        </p:nvSpPr>
        <p:spPr>
          <a:xfrm rot="20963854">
            <a:off x="3551238" y="52388"/>
            <a:ext cx="1049337" cy="5257800"/>
          </a:xfrm>
          <a:prstGeom prst="moon">
            <a:avLst>
              <a:gd name="adj" fmla="val 32376"/>
            </a:avLst>
          </a:prstGeom>
          <a:solidFill>
            <a:schemeClr val="accent3">
              <a:lumMod val="50000"/>
              <a:alpha val="65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una"/>
          <p:cNvSpPr/>
          <p:nvPr/>
        </p:nvSpPr>
        <p:spPr>
          <a:xfrm rot="19699954">
            <a:off x="2120900" y="1639888"/>
            <a:ext cx="1130300" cy="4033837"/>
          </a:xfrm>
          <a:prstGeom prst="moon">
            <a:avLst>
              <a:gd name="adj" fmla="val 32086"/>
            </a:avLst>
          </a:prstGeom>
          <a:solidFill>
            <a:schemeClr val="accent3">
              <a:lumMod val="50000"/>
              <a:alpha val="65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una"/>
          <p:cNvSpPr/>
          <p:nvPr/>
        </p:nvSpPr>
        <p:spPr>
          <a:xfrm rot="19460245">
            <a:off x="1216025" y="2403475"/>
            <a:ext cx="958850" cy="3254375"/>
          </a:xfrm>
          <a:prstGeom prst="moon">
            <a:avLst>
              <a:gd name="adj" fmla="val 35076"/>
            </a:avLst>
          </a:prstGeom>
          <a:solidFill>
            <a:schemeClr val="accent3">
              <a:lumMod val="50000"/>
              <a:alpha val="65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una"/>
          <p:cNvSpPr/>
          <p:nvPr/>
        </p:nvSpPr>
        <p:spPr>
          <a:xfrm rot="19699954">
            <a:off x="604838" y="3187700"/>
            <a:ext cx="811212" cy="2217738"/>
          </a:xfrm>
          <a:prstGeom prst="moon">
            <a:avLst>
              <a:gd name="adj" fmla="val 31336"/>
            </a:avLst>
          </a:prstGeom>
          <a:solidFill>
            <a:schemeClr val="accent3">
              <a:lumMod val="50000"/>
              <a:alpha val="65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una"/>
          <p:cNvSpPr/>
          <p:nvPr/>
        </p:nvSpPr>
        <p:spPr>
          <a:xfrm rot="487237" flipH="1">
            <a:off x="4876800" y="66675"/>
            <a:ext cx="1154113" cy="5259388"/>
          </a:xfrm>
          <a:prstGeom prst="moon">
            <a:avLst>
              <a:gd name="adj" fmla="val 26679"/>
            </a:avLst>
          </a:prstGeom>
          <a:solidFill>
            <a:schemeClr val="accent3">
              <a:lumMod val="50000"/>
              <a:alpha val="65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Luna"/>
          <p:cNvSpPr/>
          <p:nvPr/>
        </p:nvSpPr>
        <p:spPr>
          <a:xfrm rot="1303197" flipH="1">
            <a:off x="5564188" y="714375"/>
            <a:ext cx="1143000" cy="4811713"/>
          </a:xfrm>
          <a:prstGeom prst="moon">
            <a:avLst>
              <a:gd name="adj" fmla="val 25888"/>
            </a:avLst>
          </a:prstGeom>
          <a:solidFill>
            <a:schemeClr val="accent3">
              <a:lumMod val="50000"/>
              <a:alpha val="65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Luna"/>
          <p:cNvSpPr/>
          <p:nvPr/>
        </p:nvSpPr>
        <p:spPr>
          <a:xfrm rot="1580123" flipH="1">
            <a:off x="6399213" y="1236663"/>
            <a:ext cx="973137" cy="4344987"/>
          </a:xfrm>
          <a:prstGeom prst="moon">
            <a:avLst>
              <a:gd name="adj" fmla="val 30725"/>
            </a:avLst>
          </a:prstGeom>
          <a:solidFill>
            <a:schemeClr val="accent3">
              <a:lumMod val="50000"/>
              <a:alpha val="65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Luna"/>
          <p:cNvSpPr/>
          <p:nvPr/>
        </p:nvSpPr>
        <p:spPr>
          <a:xfrm rot="2053714" flipH="1">
            <a:off x="6973888" y="2114550"/>
            <a:ext cx="977900" cy="3508375"/>
          </a:xfrm>
          <a:prstGeom prst="moon">
            <a:avLst>
              <a:gd name="adj" fmla="val 29356"/>
            </a:avLst>
          </a:prstGeom>
          <a:solidFill>
            <a:schemeClr val="accent3">
              <a:lumMod val="50000"/>
              <a:alpha val="65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Luna"/>
          <p:cNvSpPr/>
          <p:nvPr/>
        </p:nvSpPr>
        <p:spPr>
          <a:xfrm rot="2151874" flipH="1">
            <a:off x="7731125" y="2878138"/>
            <a:ext cx="695325" cy="2676525"/>
          </a:xfrm>
          <a:prstGeom prst="moon">
            <a:avLst>
              <a:gd name="adj" fmla="val 36612"/>
            </a:avLst>
          </a:prstGeom>
          <a:solidFill>
            <a:schemeClr val="accent3">
              <a:lumMod val="50000"/>
              <a:alpha val="65000"/>
            </a:schemeClr>
          </a:solidFill>
          <a:ln>
            <a:noFill/>
          </a:ln>
          <a:effectLst/>
          <a:scene3d>
            <a:camera prst="orthographicFront"/>
            <a:lightRig rig="threePt" dir="t"/>
          </a:scene3d>
          <a:sp3d>
            <a:bevelT w="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CuadroTexto"/>
          <p:cNvSpPr txBox="1"/>
          <p:nvPr/>
        </p:nvSpPr>
        <p:spPr>
          <a:xfrm>
            <a:off x="611560" y="3795886"/>
            <a:ext cx="7993063" cy="1200150"/>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Las dimensiones de este lago son 280 metros de largo por 140 metros de ancho. Su profundidad oscila entre 60 centímetros y 1,81 metros. A pesar de ello, durante la época romántica fue escenario de numerosos intentos de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suicidios.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3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anim calcmode="lin" valueType="num">
                                      <p:cBhvr>
                                        <p:cTn id="9" dur="5000" fill="hold"/>
                                        <p:tgtEl>
                                          <p:spTgt spid="4"/>
                                        </p:tgtEl>
                                        <p:attrNameLst>
                                          <p:attrName>ppt_x</p:attrName>
                                        </p:attrNameLst>
                                      </p:cBhvr>
                                      <p:tavLst>
                                        <p:tav tm="0">
                                          <p:val>
                                            <p:fltVal val="0.5"/>
                                          </p:val>
                                        </p:tav>
                                        <p:tav tm="100000">
                                          <p:val>
                                            <p:strVal val="#ppt_x"/>
                                          </p:val>
                                        </p:tav>
                                      </p:tavLst>
                                    </p:anim>
                                    <p:anim calcmode="lin" valueType="num">
                                      <p:cBhvr>
                                        <p:cTn id="10" dur="5000" fill="hold"/>
                                        <p:tgtEl>
                                          <p:spTgt spid="4"/>
                                        </p:tgtEl>
                                        <p:attrNameLst>
                                          <p:attrName>ppt_y</p:attrName>
                                        </p:attrNameLst>
                                      </p:cBhvr>
                                      <p:tavLst>
                                        <p:tav tm="0">
                                          <p:val>
                                            <p:fltVal val="0.5"/>
                                          </p:val>
                                        </p:tav>
                                        <p:tav tm="100000">
                                          <p:val>
                                            <p:strVal val="#ppt_y"/>
                                          </p:val>
                                        </p:tav>
                                      </p:tavLst>
                                    </p:anim>
                                  </p:childTnLst>
                                </p:cTn>
                              </p:par>
                              <p:par>
                                <p:cTn id="11" presetID="23" presetClass="entr" presetSubtype="52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fltVal val="0"/>
                                          </p:val>
                                        </p:tav>
                                        <p:tav tm="100000">
                                          <p:val>
                                            <p:strVal val="#ppt_w"/>
                                          </p:val>
                                        </p:tav>
                                      </p:tavLst>
                                    </p:anim>
                                    <p:anim calcmode="lin" valueType="num">
                                      <p:cBhvr>
                                        <p:cTn id="14" dur="5000" fill="hold"/>
                                        <p:tgtEl>
                                          <p:spTgt spid="5"/>
                                        </p:tgtEl>
                                        <p:attrNameLst>
                                          <p:attrName>ppt_h</p:attrName>
                                        </p:attrNameLst>
                                      </p:cBhvr>
                                      <p:tavLst>
                                        <p:tav tm="0">
                                          <p:val>
                                            <p:fltVal val="0"/>
                                          </p:val>
                                        </p:tav>
                                        <p:tav tm="100000">
                                          <p:val>
                                            <p:strVal val="#ppt_h"/>
                                          </p:val>
                                        </p:tav>
                                      </p:tavLst>
                                    </p:anim>
                                    <p:anim calcmode="lin" valueType="num">
                                      <p:cBhvr>
                                        <p:cTn id="15" dur="5000" fill="hold"/>
                                        <p:tgtEl>
                                          <p:spTgt spid="5"/>
                                        </p:tgtEl>
                                        <p:attrNameLst>
                                          <p:attrName>ppt_x</p:attrName>
                                        </p:attrNameLst>
                                      </p:cBhvr>
                                      <p:tavLst>
                                        <p:tav tm="0">
                                          <p:val>
                                            <p:fltVal val="0.5"/>
                                          </p:val>
                                        </p:tav>
                                        <p:tav tm="100000">
                                          <p:val>
                                            <p:strVal val="#ppt_x"/>
                                          </p:val>
                                        </p:tav>
                                      </p:tavLst>
                                    </p:anim>
                                    <p:anim calcmode="lin" valueType="num">
                                      <p:cBhvr>
                                        <p:cTn id="16" dur="5000" fill="hold"/>
                                        <p:tgtEl>
                                          <p:spTgt spid="5"/>
                                        </p:tgtEl>
                                        <p:attrNameLst>
                                          <p:attrName>ppt_y</p:attrName>
                                        </p:attrNameLst>
                                      </p:cBhvr>
                                      <p:tavLst>
                                        <p:tav tm="0">
                                          <p:val>
                                            <p:fltVal val="0.5"/>
                                          </p:val>
                                        </p:tav>
                                        <p:tav tm="100000">
                                          <p:val>
                                            <p:strVal val="#ppt_y"/>
                                          </p:val>
                                        </p:tav>
                                      </p:tavLst>
                                    </p:anim>
                                  </p:childTnLst>
                                </p:cTn>
                              </p:par>
                              <p:par>
                                <p:cTn id="17" presetID="23" presetClass="entr" presetSubtype="528"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0" fill="hold"/>
                                        <p:tgtEl>
                                          <p:spTgt spid="6"/>
                                        </p:tgtEl>
                                        <p:attrNameLst>
                                          <p:attrName>ppt_w</p:attrName>
                                        </p:attrNameLst>
                                      </p:cBhvr>
                                      <p:tavLst>
                                        <p:tav tm="0">
                                          <p:val>
                                            <p:fltVal val="0"/>
                                          </p:val>
                                        </p:tav>
                                        <p:tav tm="100000">
                                          <p:val>
                                            <p:strVal val="#ppt_w"/>
                                          </p:val>
                                        </p:tav>
                                      </p:tavLst>
                                    </p:anim>
                                    <p:anim calcmode="lin" valueType="num">
                                      <p:cBhvr>
                                        <p:cTn id="20" dur="5000" fill="hold"/>
                                        <p:tgtEl>
                                          <p:spTgt spid="6"/>
                                        </p:tgtEl>
                                        <p:attrNameLst>
                                          <p:attrName>ppt_h</p:attrName>
                                        </p:attrNameLst>
                                      </p:cBhvr>
                                      <p:tavLst>
                                        <p:tav tm="0">
                                          <p:val>
                                            <p:fltVal val="0"/>
                                          </p:val>
                                        </p:tav>
                                        <p:tav tm="100000">
                                          <p:val>
                                            <p:strVal val="#ppt_h"/>
                                          </p:val>
                                        </p:tav>
                                      </p:tavLst>
                                    </p:anim>
                                    <p:anim calcmode="lin" valueType="num">
                                      <p:cBhvr>
                                        <p:cTn id="21" dur="5000" fill="hold"/>
                                        <p:tgtEl>
                                          <p:spTgt spid="6"/>
                                        </p:tgtEl>
                                        <p:attrNameLst>
                                          <p:attrName>ppt_x</p:attrName>
                                        </p:attrNameLst>
                                      </p:cBhvr>
                                      <p:tavLst>
                                        <p:tav tm="0">
                                          <p:val>
                                            <p:fltVal val="0.5"/>
                                          </p:val>
                                        </p:tav>
                                        <p:tav tm="100000">
                                          <p:val>
                                            <p:strVal val="#ppt_x"/>
                                          </p:val>
                                        </p:tav>
                                      </p:tavLst>
                                    </p:anim>
                                    <p:anim calcmode="lin" valueType="num">
                                      <p:cBhvr>
                                        <p:cTn id="22" dur="5000" fill="hold"/>
                                        <p:tgtEl>
                                          <p:spTgt spid="6"/>
                                        </p:tgtEl>
                                        <p:attrNameLst>
                                          <p:attrName>ppt_y</p:attrName>
                                        </p:attrNameLst>
                                      </p:cBhvr>
                                      <p:tavLst>
                                        <p:tav tm="0">
                                          <p:val>
                                            <p:fltVal val="0.5"/>
                                          </p:val>
                                        </p:tav>
                                        <p:tav tm="100000">
                                          <p:val>
                                            <p:strVal val="#ppt_y"/>
                                          </p:val>
                                        </p:tav>
                                      </p:tavLst>
                                    </p:anim>
                                  </p:childTnLst>
                                </p:cTn>
                              </p:par>
                              <p:par>
                                <p:cTn id="23" presetID="23" presetClass="entr" presetSubtype="528"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0" fill="hold"/>
                                        <p:tgtEl>
                                          <p:spTgt spid="7"/>
                                        </p:tgtEl>
                                        <p:attrNameLst>
                                          <p:attrName>ppt_w</p:attrName>
                                        </p:attrNameLst>
                                      </p:cBhvr>
                                      <p:tavLst>
                                        <p:tav tm="0">
                                          <p:val>
                                            <p:fltVal val="0"/>
                                          </p:val>
                                        </p:tav>
                                        <p:tav tm="100000">
                                          <p:val>
                                            <p:strVal val="#ppt_w"/>
                                          </p:val>
                                        </p:tav>
                                      </p:tavLst>
                                    </p:anim>
                                    <p:anim calcmode="lin" valueType="num">
                                      <p:cBhvr>
                                        <p:cTn id="26" dur="5000" fill="hold"/>
                                        <p:tgtEl>
                                          <p:spTgt spid="7"/>
                                        </p:tgtEl>
                                        <p:attrNameLst>
                                          <p:attrName>ppt_h</p:attrName>
                                        </p:attrNameLst>
                                      </p:cBhvr>
                                      <p:tavLst>
                                        <p:tav tm="0">
                                          <p:val>
                                            <p:fltVal val="0"/>
                                          </p:val>
                                        </p:tav>
                                        <p:tav tm="100000">
                                          <p:val>
                                            <p:strVal val="#ppt_h"/>
                                          </p:val>
                                        </p:tav>
                                      </p:tavLst>
                                    </p:anim>
                                    <p:anim calcmode="lin" valueType="num">
                                      <p:cBhvr>
                                        <p:cTn id="27" dur="5000" fill="hold"/>
                                        <p:tgtEl>
                                          <p:spTgt spid="7"/>
                                        </p:tgtEl>
                                        <p:attrNameLst>
                                          <p:attrName>ppt_x</p:attrName>
                                        </p:attrNameLst>
                                      </p:cBhvr>
                                      <p:tavLst>
                                        <p:tav tm="0">
                                          <p:val>
                                            <p:fltVal val="0.5"/>
                                          </p:val>
                                        </p:tav>
                                        <p:tav tm="100000">
                                          <p:val>
                                            <p:strVal val="#ppt_x"/>
                                          </p:val>
                                        </p:tav>
                                      </p:tavLst>
                                    </p:anim>
                                    <p:anim calcmode="lin" valueType="num">
                                      <p:cBhvr>
                                        <p:cTn id="28" dur="5000" fill="hold"/>
                                        <p:tgtEl>
                                          <p:spTgt spid="7"/>
                                        </p:tgtEl>
                                        <p:attrNameLst>
                                          <p:attrName>ppt_y</p:attrName>
                                        </p:attrNameLst>
                                      </p:cBhvr>
                                      <p:tavLst>
                                        <p:tav tm="0">
                                          <p:val>
                                            <p:fltVal val="0.5"/>
                                          </p:val>
                                        </p:tav>
                                        <p:tav tm="100000">
                                          <p:val>
                                            <p:strVal val="#ppt_y"/>
                                          </p:val>
                                        </p:tav>
                                      </p:tavLst>
                                    </p:anim>
                                  </p:childTnLst>
                                </p:cTn>
                              </p:par>
                              <p:par>
                                <p:cTn id="29" presetID="23" presetClass="entr" presetSubtype="528"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0" fill="hold"/>
                                        <p:tgtEl>
                                          <p:spTgt spid="8"/>
                                        </p:tgtEl>
                                        <p:attrNameLst>
                                          <p:attrName>ppt_w</p:attrName>
                                        </p:attrNameLst>
                                      </p:cBhvr>
                                      <p:tavLst>
                                        <p:tav tm="0">
                                          <p:val>
                                            <p:fltVal val="0"/>
                                          </p:val>
                                        </p:tav>
                                        <p:tav tm="100000">
                                          <p:val>
                                            <p:strVal val="#ppt_w"/>
                                          </p:val>
                                        </p:tav>
                                      </p:tavLst>
                                    </p:anim>
                                    <p:anim calcmode="lin" valueType="num">
                                      <p:cBhvr>
                                        <p:cTn id="32" dur="5000" fill="hold"/>
                                        <p:tgtEl>
                                          <p:spTgt spid="8"/>
                                        </p:tgtEl>
                                        <p:attrNameLst>
                                          <p:attrName>ppt_h</p:attrName>
                                        </p:attrNameLst>
                                      </p:cBhvr>
                                      <p:tavLst>
                                        <p:tav tm="0">
                                          <p:val>
                                            <p:fltVal val="0"/>
                                          </p:val>
                                        </p:tav>
                                        <p:tav tm="100000">
                                          <p:val>
                                            <p:strVal val="#ppt_h"/>
                                          </p:val>
                                        </p:tav>
                                      </p:tavLst>
                                    </p:anim>
                                    <p:anim calcmode="lin" valueType="num">
                                      <p:cBhvr>
                                        <p:cTn id="33" dur="5000" fill="hold"/>
                                        <p:tgtEl>
                                          <p:spTgt spid="8"/>
                                        </p:tgtEl>
                                        <p:attrNameLst>
                                          <p:attrName>ppt_x</p:attrName>
                                        </p:attrNameLst>
                                      </p:cBhvr>
                                      <p:tavLst>
                                        <p:tav tm="0">
                                          <p:val>
                                            <p:fltVal val="0.5"/>
                                          </p:val>
                                        </p:tav>
                                        <p:tav tm="100000">
                                          <p:val>
                                            <p:strVal val="#ppt_x"/>
                                          </p:val>
                                        </p:tav>
                                      </p:tavLst>
                                    </p:anim>
                                    <p:anim calcmode="lin" valueType="num">
                                      <p:cBhvr>
                                        <p:cTn id="34" dur="5000" fill="hold"/>
                                        <p:tgtEl>
                                          <p:spTgt spid="8"/>
                                        </p:tgtEl>
                                        <p:attrNameLst>
                                          <p:attrName>ppt_y</p:attrName>
                                        </p:attrNameLst>
                                      </p:cBhvr>
                                      <p:tavLst>
                                        <p:tav tm="0">
                                          <p:val>
                                            <p:fltVal val="0.5"/>
                                          </p:val>
                                        </p:tav>
                                        <p:tav tm="100000">
                                          <p:val>
                                            <p:strVal val="#ppt_y"/>
                                          </p:val>
                                        </p:tav>
                                      </p:tavLst>
                                    </p:anim>
                                  </p:childTnLst>
                                </p:cTn>
                              </p:par>
                              <p:par>
                                <p:cTn id="35" presetID="23" presetClass="entr" presetSubtype="528"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5000" fill="hold"/>
                                        <p:tgtEl>
                                          <p:spTgt spid="9"/>
                                        </p:tgtEl>
                                        <p:attrNameLst>
                                          <p:attrName>ppt_w</p:attrName>
                                        </p:attrNameLst>
                                      </p:cBhvr>
                                      <p:tavLst>
                                        <p:tav tm="0">
                                          <p:val>
                                            <p:fltVal val="0"/>
                                          </p:val>
                                        </p:tav>
                                        <p:tav tm="100000">
                                          <p:val>
                                            <p:strVal val="#ppt_w"/>
                                          </p:val>
                                        </p:tav>
                                      </p:tavLst>
                                    </p:anim>
                                    <p:anim calcmode="lin" valueType="num">
                                      <p:cBhvr>
                                        <p:cTn id="38" dur="5000" fill="hold"/>
                                        <p:tgtEl>
                                          <p:spTgt spid="9"/>
                                        </p:tgtEl>
                                        <p:attrNameLst>
                                          <p:attrName>ppt_h</p:attrName>
                                        </p:attrNameLst>
                                      </p:cBhvr>
                                      <p:tavLst>
                                        <p:tav tm="0">
                                          <p:val>
                                            <p:fltVal val="0"/>
                                          </p:val>
                                        </p:tav>
                                        <p:tav tm="100000">
                                          <p:val>
                                            <p:strVal val="#ppt_h"/>
                                          </p:val>
                                        </p:tav>
                                      </p:tavLst>
                                    </p:anim>
                                    <p:anim calcmode="lin" valueType="num">
                                      <p:cBhvr>
                                        <p:cTn id="39" dur="5000" fill="hold"/>
                                        <p:tgtEl>
                                          <p:spTgt spid="9"/>
                                        </p:tgtEl>
                                        <p:attrNameLst>
                                          <p:attrName>ppt_x</p:attrName>
                                        </p:attrNameLst>
                                      </p:cBhvr>
                                      <p:tavLst>
                                        <p:tav tm="0">
                                          <p:val>
                                            <p:fltVal val="0.5"/>
                                          </p:val>
                                        </p:tav>
                                        <p:tav tm="100000">
                                          <p:val>
                                            <p:strVal val="#ppt_x"/>
                                          </p:val>
                                        </p:tav>
                                      </p:tavLst>
                                    </p:anim>
                                    <p:anim calcmode="lin" valueType="num">
                                      <p:cBhvr>
                                        <p:cTn id="40" dur="5000" fill="hold"/>
                                        <p:tgtEl>
                                          <p:spTgt spid="9"/>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5000" fill="hold"/>
                                        <p:tgtEl>
                                          <p:spTgt spid="10"/>
                                        </p:tgtEl>
                                        <p:attrNameLst>
                                          <p:attrName>ppt_w</p:attrName>
                                        </p:attrNameLst>
                                      </p:cBhvr>
                                      <p:tavLst>
                                        <p:tav tm="0">
                                          <p:val>
                                            <p:fltVal val="0"/>
                                          </p:val>
                                        </p:tav>
                                        <p:tav tm="100000">
                                          <p:val>
                                            <p:strVal val="#ppt_w"/>
                                          </p:val>
                                        </p:tav>
                                      </p:tavLst>
                                    </p:anim>
                                    <p:anim calcmode="lin" valueType="num">
                                      <p:cBhvr>
                                        <p:cTn id="44" dur="5000" fill="hold"/>
                                        <p:tgtEl>
                                          <p:spTgt spid="10"/>
                                        </p:tgtEl>
                                        <p:attrNameLst>
                                          <p:attrName>ppt_h</p:attrName>
                                        </p:attrNameLst>
                                      </p:cBhvr>
                                      <p:tavLst>
                                        <p:tav tm="0">
                                          <p:val>
                                            <p:fltVal val="0"/>
                                          </p:val>
                                        </p:tav>
                                        <p:tav tm="100000">
                                          <p:val>
                                            <p:strVal val="#ppt_h"/>
                                          </p:val>
                                        </p:tav>
                                      </p:tavLst>
                                    </p:anim>
                                    <p:anim calcmode="lin" valueType="num">
                                      <p:cBhvr>
                                        <p:cTn id="45" dur="5000" fill="hold"/>
                                        <p:tgtEl>
                                          <p:spTgt spid="10"/>
                                        </p:tgtEl>
                                        <p:attrNameLst>
                                          <p:attrName>ppt_x</p:attrName>
                                        </p:attrNameLst>
                                      </p:cBhvr>
                                      <p:tavLst>
                                        <p:tav tm="0">
                                          <p:val>
                                            <p:fltVal val="0.5"/>
                                          </p:val>
                                        </p:tav>
                                        <p:tav tm="100000">
                                          <p:val>
                                            <p:strVal val="#ppt_x"/>
                                          </p:val>
                                        </p:tav>
                                      </p:tavLst>
                                    </p:anim>
                                    <p:anim calcmode="lin" valueType="num">
                                      <p:cBhvr>
                                        <p:cTn id="46" dur="5000" fill="hold"/>
                                        <p:tgtEl>
                                          <p:spTgt spid="10"/>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5000" fill="hold"/>
                                        <p:tgtEl>
                                          <p:spTgt spid="11"/>
                                        </p:tgtEl>
                                        <p:attrNameLst>
                                          <p:attrName>ppt_w</p:attrName>
                                        </p:attrNameLst>
                                      </p:cBhvr>
                                      <p:tavLst>
                                        <p:tav tm="0">
                                          <p:val>
                                            <p:fltVal val="0"/>
                                          </p:val>
                                        </p:tav>
                                        <p:tav tm="100000">
                                          <p:val>
                                            <p:strVal val="#ppt_w"/>
                                          </p:val>
                                        </p:tav>
                                      </p:tavLst>
                                    </p:anim>
                                    <p:anim calcmode="lin" valueType="num">
                                      <p:cBhvr>
                                        <p:cTn id="50" dur="5000" fill="hold"/>
                                        <p:tgtEl>
                                          <p:spTgt spid="11"/>
                                        </p:tgtEl>
                                        <p:attrNameLst>
                                          <p:attrName>ppt_h</p:attrName>
                                        </p:attrNameLst>
                                      </p:cBhvr>
                                      <p:tavLst>
                                        <p:tav tm="0">
                                          <p:val>
                                            <p:fltVal val="0"/>
                                          </p:val>
                                        </p:tav>
                                        <p:tav tm="100000">
                                          <p:val>
                                            <p:strVal val="#ppt_h"/>
                                          </p:val>
                                        </p:tav>
                                      </p:tavLst>
                                    </p:anim>
                                    <p:anim calcmode="lin" valueType="num">
                                      <p:cBhvr>
                                        <p:cTn id="51" dur="5000" fill="hold"/>
                                        <p:tgtEl>
                                          <p:spTgt spid="11"/>
                                        </p:tgtEl>
                                        <p:attrNameLst>
                                          <p:attrName>ppt_x</p:attrName>
                                        </p:attrNameLst>
                                      </p:cBhvr>
                                      <p:tavLst>
                                        <p:tav tm="0">
                                          <p:val>
                                            <p:fltVal val="0.5"/>
                                          </p:val>
                                        </p:tav>
                                        <p:tav tm="100000">
                                          <p:val>
                                            <p:strVal val="#ppt_x"/>
                                          </p:val>
                                        </p:tav>
                                      </p:tavLst>
                                    </p:anim>
                                    <p:anim calcmode="lin" valueType="num">
                                      <p:cBhvr>
                                        <p:cTn id="52" dur="5000" fill="hold"/>
                                        <p:tgtEl>
                                          <p:spTgt spid="11"/>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p:cTn id="55" dur="5000" fill="hold"/>
                                        <p:tgtEl>
                                          <p:spTgt spid="12"/>
                                        </p:tgtEl>
                                        <p:attrNameLst>
                                          <p:attrName>ppt_w</p:attrName>
                                        </p:attrNameLst>
                                      </p:cBhvr>
                                      <p:tavLst>
                                        <p:tav tm="0">
                                          <p:val>
                                            <p:fltVal val="0"/>
                                          </p:val>
                                        </p:tav>
                                        <p:tav tm="100000">
                                          <p:val>
                                            <p:strVal val="#ppt_w"/>
                                          </p:val>
                                        </p:tav>
                                      </p:tavLst>
                                    </p:anim>
                                    <p:anim calcmode="lin" valueType="num">
                                      <p:cBhvr>
                                        <p:cTn id="56" dur="5000" fill="hold"/>
                                        <p:tgtEl>
                                          <p:spTgt spid="12"/>
                                        </p:tgtEl>
                                        <p:attrNameLst>
                                          <p:attrName>ppt_h</p:attrName>
                                        </p:attrNameLst>
                                      </p:cBhvr>
                                      <p:tavLst>
                                        <p:tav tm="0">
                                          <p:val>
                                            <p:fltVal val="0"/>
                                          </p:val>
                                        </p:tav>
                                        <p:tav tm="100000">
                                          <p:val>
                                            <p:strVal val="#ppt_h"/>
                                          </p:val>
                                        </p:tav>
                                      </p:tavLst>
                                    </p:anim>
                                    <p:anim calcmode="lin" valueType="num">
                                      <p:cBhvr>
                                        <p:cTn id="57" dur="5000" fill="hold"/>
                                        <p:tgtEl>
                                          <p:spTgt spid="12"/>
                                        </p:tgtEl>
                                        <p:attrNameLst>
                                          <p:attrName>ppt_x</p:attrName>
                                        </p:attrNameLst>
                                      </p:cBhvr>
                                      <p:tavLst>
                                        <p:tav tm="0">
                                          <p:val>
                                            <p:fltVal val="0.5"/>
                                          </p:val>
                                        </p:tav>
                                        <p:tav tm="100000">
                                          <p:val>
                                            <p:strVal val="#ppt_x"/>
                                          </p:val>
                                        </p:tav>
                                      </p:tavLst>
                                    </p:anim>
                                    <p:anim calcmode="lin" valueType="num">
                                      <p:cBhvr>
                                        <p:cTn id="58" dur="5000" fill="hold"/>
                                        <p:tgtEl>
                                          <p:spTgt spid="12"/>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p:cTn id="61" dur="5000" fill="hold"/>
                                        <p:tgtEl>
                                          <p:spTgt spid="13"/>
                                        </p:tgtEl>
                                        <p:attrNameLst>
                                          <p:attrName>ppt_w</p:attrName>
                                        </p:attrNameLst>
                                      </p:cBhvr>
                                      <p:tavLst>
                                        <p:tav tm="0">
                                          <p:val>
                                            <p:fltVal val="0"/>
                                          </p:val>
                                        </p:tav>
                                        <p:tav tm="100000">
                                          <p:val>
                                            <p:strVal val="#ppt_w"/>
                                          </p:val>
                                        </p:tav>
                                      </p:tavLst>
                                    </p:anim>
                                    <p:anim calcmode="lin" valueType="num">
                                      <p:cBhvr>
                                        <p:cTn id="62" dur="5000" fill="hold"/>
                                        <p:tgtEl>
                                          <p:spTgt spid="13"/>
                                        </p:tgtEl>
                                        <p:attrNameLst>
                                          <p:attrName>ppt_h</p:attrName>
                                        </p:attrNameLst>
                                      </p:cBhvr>
                                      <p:tavLst>
                                        <p:tav tm="0">
                                          <p:val>
                                            <p:fltVal val="0"/>
                                          </p:val>
                                        </p:tav>
                                        <p:tav tm="100000">
                                          <p:val>
                                            <p:strVal val="#ppt_h"/>
                                          </p:val>
                                        </p:tav>
                                      </p:tavLst>
                                    </p:anim>
                                    <p:anim calcmode="lin" valueType="num">
                                      <p:cBhvr>
                                        <p:cTn id="63" dur="5000" fill="hold"/>
                                        <p:tgtEl>
                                          <p:spTgt spid="13"/>
                                        </p:tgtEl>
                                        <p:attrNameLst>
                                          <p:attrName>ppt_x</p:attrName>
                                        </p:attrNameLst>
                                      </p:cBhvr>
                                      <p:tavLst>
                                        <p:tav tm="0">
                                          <p:val>
                                            <p:fltVal val="0.5"/>
                                          </p:val>
                                        </p:tav>
                                        <p:tav tm="100000">
                                          <p:val>
                                            <p:strVal val="#ppt_x"/>
                                          </p:val>
                                        </p:tav>
                                      </p:tavLst>
                                    </p:anim>
                                    <p:anim calcmode="lin" valueType="num">
                                      <p:cBhvr>
                                        <p:cTn id="64" dur="5000" fill="hold"/>
                                        <p:tgtEl>
                                          <p:spTgt spid="13"/>
                                        </p:tgtEl>
                                        <p:attrNameLst>
                                          <p:attrName>ppt_y</p:attrName>
                                        </p:attrNameLst>
                                      </p:cBhvr>
                                      <p:tavLst>
                                        <p:tav tm="0">
                                          <p:val>
                                            <p:fltVal val="0.5"/>
                                          </p:val>
                                        </p:tav>
                                        <p:tav tm="100000">
                                          <p:val>
                                            <p:strVal val="#ppt_y"/>
                                          </p:val>
                                        </p:tav>
                                      </p:tavLst>
                                    </p:anim>
                                  </p:childTnLst>
                                </p:cTn>
                              </p:par>
                              <p:par>
                                <p:cTn id="65" presetID="8" presetClass="emph" presetSubtype="0" fill="hold" nodeType="withEffect">
                                  <p:stCondLst>
                                    <p:cond delay="0"/>
                                  </p:stCondLst>
                                  <p:childTnLst>
                                    <p:animRot by="10800000">
                                      <p:cBhvr>
                                        <p:cTn id="66" dur="5000" fill="hold"/>
                                        <p:tgtEl>
                                          <p:spTgt spid="4"/>
                                        </p:tgtEl>
                                        <p:attrNameLst>
                                          <p:attrName>r</p:attrName>
                                        </p:attrNameLst>
                                      </p:cBhvr>
                                    </p:animRot>
                                  </p:childTnLst>
                                </p:cTn>
                              </p:par>
                              <p:par>
                                <p:cTn id="67" presetID="8" presetClass="emph" presetSubtype="0" fill="hold" nodeType="withEffect">
                                  <p:stCondLst>
                                    <p:cond delay="0"/>
                                  </p:stCondLst>
                                  <p:childTnLst>
                                    <p:animRot by="10800000">
                                      <p:cBhvr>
                                        <p:cTn id="68" dur="5000" fill="hold"/>
                                        <p:tgtEl>
                                          <p:spTgt spid="5"/>
                                        </p:tgtEl>
                                        <p:attrNameLst>
                                          <p:attrName>r</p:attrName>
                                        </p:attrNameLst>
                                      </p:cBhvr>
                                    </p:animRot>
                                  </p:childTnLst>
                                </p:cTn>
                              </p:par>
                              <p:par>
                                <p:cTn id="69" presetID="8" presetClass="emph" presetSubtype="0" fill="hold" nodeType="withEffect">
                                  <p:stCondLst>
                                    <p:cond delay="0"/>
                                  </p:stCondLst>
                                  <p:childTnLst>
                                    <p:animRot by="10800000">
                                      <p:cBhvr>
                                        <p:cTn id="70" dur="5000" fill="hold"/>
                                        <p:tgtEl>
                                          <p:spTgt spid="6"/>
                                        </p:tgtEl>
                                        <p:attrNameLst>
                                          <p:attrName>r</p:attrName>
                                        </p:attrNameLst>
                                      </p:cBhvr>
                                    </p:animRot>
                                  </p:childTnLst>
                                </p:cTn>
                              </p:par>
                              <p:par>
                                <p:cTn id="71" presetID="8" presetClass="emph" presetSubtype="0" fill="hold" nodeType="withEffect">
                                  <p:stCondLst>
                                    <p:cond delay="0"/>
                                  </p:stCondLst>
                                  <p:childTnLst>
                                    <p:animRot by="10800000">
                                      <p:cBhvr>
                                        <p:cTn id="72" dur="5000" fill="hold"/>
                                        <p:tgtEl>
                                          <p:spTgt spid="7"/>
                                        </p:tgtEl>
                                        <p:attrNameLst>
                                          <p:attrName>r</p:attrName>
                                        </p:attrNameLst>
                                      </p:cBhvr>
                                    </p:animRot>
                                  </p:childTnLst>
                                </p:cTn>
                              </p:par>
                              <p:par>
                                <p:cTn id="73" presetID="8" presetClass="emph" presetSubtype="0" fill="hold" nodeType="withEffect">
                                  <p:stCondLst>
                                    <p:cond delay="0"/>
                                  </p:stCondLst>
                                  <p:childTnLst>
                                    <p:animRot by="10800000">
                                      <p:cBhvr>
                                        <p:cTn id="74" dur="5000" fill="hold"/>
                                        <p:tgtEl>
                                          <p:spTgt spid="8"/>
                                        </p:tgtEl>
                                        <p:attrNameLst>
                                          <p:attrName>r</p:attrName>
                                        </p:attrNameLst>
                                      </p:cBhvr>
                                    </p:animRot>
                                  </p:childTnLst>
                                </p:cTn>
                              </p:par>
                              <p:par>
                                <p:cTn id="75" presetID="8" presetClass="emph" presetSubtype="0" fill="hold" nodeType="withEffect">
                                  <p:stCondLst>
                                    <p:cond delay="0"/>
                                  </p:stCondLst>
                                  <p:childTnLst>
                                    <p:animRot by="-10800000">
                                      <p:cBhvr>
                                        <p:cTn id="76" dur="5000" fill="hold"/>
                                        <p:tgtEl>
                                          <p:spTgt spid="9"/>
                                        </p:tgtEl>
                                        <p:attrNameLst>
                                          <p:attrName>r</p:attrName>
                                        </p:attrNameLst>
                                      </p:cBhvr>
                                    </p:animRot>
                                  </p:childTnLst>
                                </p:cTn>
                              </p:par>
                              <p:par>
                                <p:cTn id="77" presetID="8" presetClass="emph" presetSubtype="0" fill="hold" nodeType="withEffect">
                                  <p:stCondLst>
                                    <p:cond delay="0"/>
                                  </p:stCondLst>
                                  <p:childTnLst>
                                    <p:animRot by="-10800000">
                                      <p:cBhvr>
                                        <p:cTn id="78" dur="5000" fill="hold"/>
                                        <p:tgtEl>
                                          <p:spTgt spid="10"/>
                                        </p:tgtEl>
                                        <p:attrNameLst>
                                          <p:attrName>r</p:attrName>
                                        </p:attrNameLst>
                                      </p:cBhvr>
                                    </p:animRot>
                                  </p:childTnLst>
                                </p:cTn>
                              </p:par>
                              <p:par>
                                <p:cTn id="79" presetID="8" presetClass="emph" presetSubtype="0" fill="hold" nodeType="withEffect">
                                  <p:stCondLst>
                                    <p:cond delay="0"/>
                                  </p:stCondLst>
                                  <p:childTnLst>
                                    <p:animRot by="-10800000">
                                      <p:cBhvr>
                                        <p:cTn id="80" dur="5000" fill="hold"/>
                                        <p:tgtEl>
                                          <p:spTgt spid="11"/>
                                        </p:tgtEl>
                                        <p:attrNameLst>
                                          <p:attrName>r</p:attrName>
                                        </p:attrNameLst>
                                      </p:cBhvr>
                                    </p:animRot>
                                  </p:childTnLst>
                                </p:cTn>
                              </p:par>
                              <p:par>
                                <p:cTn id="81" presetID="8" presetClass="emph" presetSubtype="0" fill="hold" nodeType="withEffect">
                                  <p:stCondLst>
                                    <p:cond delay="0"/>
                                  </p:stCondLst>
                                  <p:childTnLst>
                                    <p:animRot by="-10800000">
                                      <p:cBhvr>
                                        <p:cTn id="82" dur="5000" fill="hold"/>
                                        <p:tgtEl>
                                          <p:spTgt spid="12"/>
                                        </p:tgtEl>
                                        <p:attrNameLst>
                                          <p:attrName>r</p:attrName>
                                        </p:attrNameLst>
                                      </p:cBhvr>
                                    </p:animRot>
                                  </p:childTnLst>
                                </p:cTn>
                              </p:par>
                              <p:par>
                                <p:cTn id="83" presetID="8" presetClass="emph" presetSubtype="0" fill="hold" nodeType="withEffect">
                                  <p:stCondLst>
                                    <p:cond delay="0"/>
                                  </p:stCondLst>
                                  <p:childTnLst>
                                    <p:animRot by="-10800000">
                                      <p:cBhvr>
                                        <p:cTn id="84" dur="5000" fill="hold"/>
                                        <p:tgtEl>
                                          <p:spTgt spid="13"/>
                                        </p:tgtEl>
                                        <p:attrNameLst>
                                          <p:attrName>r</p:attrName>
                                        </p:attrNameLst>
                                      </p:cBhvr>
                                    </p:animRot>
                                  </p:childTnLst>
                                </p:cTn>
                              </p:par>
                              <p:par>
                                <p:cTn id="85" presetID="2" presetClass="exit" presetSubtype="2" fill="hold" nodeType="withEffect">
                                  <p:stCondLst>
                                    <p:cond delay="0"/>
                                  </p:stCondLst>
                                  <p:childTnLst>
                                    <p:anim calcmode="lin" valueType="num">
                                      <p:cBhvr additive="base">
                                        <p:cTn id="86" dur="5000"/>
                                        <p:tgtEl>
                                          <p:spTgt spid="4"/>
                                        </p:tgtEl>
                                        <p:attrNameLst>
                                          <p:attrName>ppt_x</p:attrName>
                                        </p:attrNameLst>
                                      </p:cBhvr>
                                      <p:tavLst>
                                        <p:tav tm="0">
                                          <p:val>
                                            <p:strVal val="ppt_x"/>
                                          </p:val>
                                        </p:tav>
                                        <p:tav tm="100000">
                                          <p:val>
                                            <p:strVal val="1+ppt_w/2"/>
                                          </p:val>
                                        </p:tav>
                                      </p:tavLst>
                                    </p:anim>
                                    <p:anim calcmode="lin" valueType="num">
                                      <p:cBhvr additive="base">
                                        <p:cTn id="87" dur="5000"/>
                                        <p:tgtEl>
                                          <p:spTgt spid="4"/>
                                        </p:tgtEl>
                                        <p:attrNameLst>
                                          <p:attrName>ppt_y</p:attrName>
                                        </p:attrNameLst>
                                      </p:cBhvr>
                                      <p:tavLst>
                                        <p:tav tm="0">
                                          <p:val>
                                            <p:strVal val="ppt_y"/>
                                          </p:val>
                                        </p:tav>
                                        <p:tav tm="100000">
                                          <p:val>
                                            <p:strVal val="ppt_y"/>
                                          </p:val>
                                        </p:tav>
                                      </p:tavLst>
                                    </p:anim>
                                    <p:set>
                                      <p:cBhvr>
                                        <p:cTn id="88" dur="1" fill="hold">
                                          <p:stCondLst>
                                            <p:cond delay="4999"/>
                                          </p:stCondLst>
                                        </p:cTn>
                                        <p:tgtEl>
                                          <p:spTgt spid="4"/>
                                        </p:tgtEl>
                                        <p:attrNameLst>
                                          <p:attrName>style.visibility</p:attrName>
                                        </p:attrNameLst>
                                      </p:cBhvr>
                                      <p:to>
                                        <p:strVal val="hidden"/>
                                      </p:to>
                                    </p:set>
                                  </p:childTnLst>
                                </p:cTn>
                              </p:par>
                              <p:par>
                                <p:cTn id="89" presetID="2" presetClass="exit" presetSubtype="2" fill="hold" nodeType="withEffect">
                                  <p:stCondLst>
                                    <p:cond delay="0"/>
                                  </p:stCondLst>
                                  <p:childTnLst>
                                    <p:anim calcmode="lin" valueType="num">
                                      <p:cBhvr additive="base">
                                        <p:cTn id="90" dur="5000"/>
                                        <p:tgtEl>
                                          <p:spTgt spid="5"/>
                                        </p:tgtEl>
                                        <p:attrNameLst>
                                          <p:attrName>ppt_x</p:attrName>
                                        </p:attrNameLst>
                                      </p:cBhvr>
                                      <p:tavLst>
                                        <p:tav tm="0">
                                          <p:val>
                                            <p:strVal val="ppt_x"/>
                                          </p:val>
                                        </p:tav>
                                        <p:tav tm="100000">
                                          <p:val>
                                            <p:strVal val="1+ppt_w/2"/>
                                          </p:val>
                                        </p:tav>
                                      </p:tavLst>
                                    </p:anim>
                                    <p:anim calcmode="lin" valueType="num">
                                      <p:cBhvr additive="base">
                                        <p:cTn id="91" dur="5000"/>
                                        <p:tgtEl>
                                          <p:spTgt spid="5"/>
                                        </p:tgtEl>
                                        <p:attrNameLst>
                                          <p:attrName>ppt_y</p:attrName>
                                        </p:attrNameLst>
                                      </p:cBhvr>
                                      <p:tavLst>
                                        <p:tav tm="0">
                                          <p:val>
                                            <p:strVal val="ppt_y"/>
                                          </p:val>
                                        </p:tav>
                                        <p:tav tm="100000">
                                          <p:val>
                                            <p:strVal val="ppt_y"/>
                                          </p:val>
                                        </p:tav>
                                      </p:tavLst>
                                    </p:anim>
                                    <p:set>
                                      <p:cBhvr>
                                        <p:cTn id="92" dur="1" fill="hold">
                                          <p:stCondLst>
                                            <p:cond delay="4999"/>
                                          </p:stCondLst>
                                        </p:cTn>
                                        <p:tgtEl>
                                          <p:spTgt spid="5"/>
                                        </p:tgtEl>
                                        <p:attrNameLst>
                                          <p:attrName>style.visibility</p:attrName>
                                        </p:attrNameLst>
                                      </p:cBhvr>
                                      <p:to>
                                        <p:strVal val="hidden"/>
                                      </p:to>
                                    </p:set>
                                  </p:childTnLst>
                                </p:cTn>
                              </p:par>
                              <p:par>
                                <p:cTn id="93" presetID="2" presetClass="exit" presetSubtype="2" fill="hold" nodeType="withEffect">
                                  <p:stCondLst>
                                    <p:cond delay="0"/>
                                  </p:stCondLst>
                                  <p:childTnLst>
                                    <p:anim calcmode="lin" valueType="num">
                                      <p:cBhvr additive="base">
                                        <p:cTn id="94" dur="5000"/>
                                        <p:tgtEl>
                                          <p:spTgt spid="6"/>
                                        </p:tgtEl>
                                        <p:attrNameLst>
                                          <p:attrName>ppt_x</p:attrName>
                                        </p:attrNameLst>
                                      </p:cBhvr>
                                      <p:tavLst>
                                        <p:tav tm="0">
                                          <p:val>
                                            <p:strVal val="ppt_x"/>
                                          </p:val>
                                        </p:tav>
                                        <p:tav tm="100000">
                                          <p:val>
                                            <p:strVal val="1+ppt_w/2"/>
                                          </p:val>
                                        </p:tav>
                                      </p:tavLst>
                                    </p:anim>
                                    <p:anim calcmode="lin" valueType="num">
                                      <p:cBhvr additive="base">
                                        <p:cTn id="95" dur="5000"/>
                                        <p:tgtEl>
                                          <p:spTgt spid="6"/>
                                        </p:tgtEl>
                                        <p:attrNameLst>
                                          <p:attrName>ppt_y</p:attrName>
                                        </p:attrNameLst>
                                      </p:cBhvr>
                                      <p:tavLst>
                                        <p:tav tm="0">
                                          <p:val>
                                            <p:strVal val="ppt_y"/>
                                          </p:val>
                                        </p:tav>
                                        <p:tav tm="100000">
                                          <p:val>
                                            <p:strVal val="ppt_y"/>
                                          </p:val>
                                        </p:tav>
                                      </p:tavLst>
                                    </p:anim>
                                    <p:set>
                                      <p:cBhvr>
                                        <p:cTn id="96" dur="1" fill="hold">
                                          <p:stCondLst>
                                            <p:cond delay="4999"/>
                                          </p:stCondLst>
                                        </p:cTn>
                                        <p:tgtEl>
                                          <p:spTgt spid="6"/>
                                        </p:tgtEl>
                                        <p:attrNameLst>
                                          <p:attrName>style.visibility</p:attrName>
                                        </p:attrNameLst>
                                      </p:cBhvr>
                                      <p:to>
                                        <p:strVal val="hidden"/>
                                      </p:to>
                                    </p:set>
                                  </p:childTnLst>
                                </p:cTn>
                              </p:par>
                              <p:par>
                                <p:cTn id="97" presetID="2" presetClass="exit" presetSubtype="2" fill="hold" nodeType="withEffect">
                                  <p:stCondLst>
                                    <p:cond delay="0"/>
                                  </p:stCondLst>
                                  <p:childTnLst>
                                    <p:anim calcmode="lin" valueType="num">
                                      <p:cBhvr additive="base">
                                        <p:cTn id="98" dur="5000"/>
                                        <p:tgtEl>
                                          <p:spTgt spid="7"/>
                                        </p:tgtEl>
                                        <p:attrNameLst>
                                          <p:attrName>ppt_x</p:attrName>
                                        </p:attrNameLst>
                                      </p:cBhvr>
                                      <p:tavLst>
                                        <p:tav tm="0">
                                          <p:val>
                                            <p:strVal val="ppt_x"/>
                                          </p:val>
                                        </p:tav>
                                        <p:tav tm="100000">
                                          <p:val>
                                            <p:strVal val="1+ppt_w/2"/>
                                          </p:val>
                                        </p:tav>
                                      </p:tavLst>
                                    </p:anim>
                                    <p:anim calcmode="lin" valueType="num">
                                      <p:cBhvr additive="base">
                                        <p:cTn id="99" dur="5000"/>
                                        <p:tgtEl>
                                          <p:spTgt spid="7"/>
                                        </p:tgtEl>
                                        <p:attrNameLst>
                                          <p:attrName>ppt_y</p:attrName>
                                        </p:attrNameLst>
                                      </p:cBhvr>
                                      <p:tavLst>
                                        <p:tav tm="0">
                                          <p:val>
                                            <p:strVal val="ppt_y"/>
                                          </p:val>
                                        </p:tav>
                                        <p:tav tm="100000">
                                          <p:val>
                                            <p:strVal val="ppt_y"/>
                                          </p:val>
                                        </p:tav>
                                      </p:tavLst>
                                    </p:anim>
                                    <p:set>
                                      <p:cBhvr>
                                        <p:cTn id="100" dur="1" fill="hold">
                                          <p:stCondLst>
                                            <p:cond delay="4999"/>
                                          </p:stCondLst>
                                        </p:cTn>
                                        <p:tgtEl>
                                          <p:spTgt spid="7"/>
                                        </p:tgtEl>
                                        <p:attrNameLst>
                                          <p:attrName>style.visibility</p:attrName>
                                        </p:attrNameLst>
                                      </p:cBhvr>
                                      <p:to>
                                        <p:strVal val="hidden"/>
                                      </p:to>
                                    </p:set>
                                  </p:childTnLst>
                                </p:cTn>
                              </p:par>
                              <p:par>
                                <p:cTn id="101" presetID="2" presetClass="exit" presetSubtype="2" fill="hold" nodeType="withEffect">
                                  <p:stCondLst>
                                    <p:cond delay="0"/>
                                  </p:stCondLst>
                                  <p:childTnLst>
                                    <p:anim calcmode="lin" valueType="num">
                                      <p:cBhvr additive="base">
                                        <p:cTn id="102" dur="5000"/>
                                        <p:tgtEl>
                                          <p:spTgt spid="8"/>
                                        </p:tgtEl>
                                        <p:attrNameLst>
                                          <p:attrName>ppt_x</p:attrName>
                                        </p:attrNameLst>
                                      </p:cBhvr>
                                      <p:tavLst>
                                        <p:tav tm="0">
                                          <p:val>
                                            <p:strVal val="ppt_x"/>
                                          </p:val>
                                        </p:tav>
                                        <p:tav tm="100000">
                                          <p:val>
                                            <p:strVal val="1+ppt_w/2"/>
                                          </p:val>
                                        </p:tav>
                                      </p:tavLst>
                                    </p:anim>
                                    <p:anim calcmode="lin" valueType="num">
                                      <p:cBhvr additive="base">
                                        <p:cTn id="103" dur="5000"/>
                                        <p:tgtEl>
                                          <p:spTgt spid="8"/>
                                        </p:tgtEl>
                                        <p:attrNameLst>
                                          <p:attrName>ppt_y</p:attrName>
                                        </p:attrNameLst>
                                      </p:cBhvr>
                                      <p:tavLst>
                                        <p:tav tm="0">
                                          <p:val>
                                            <p:strVal val="ppt_y"/>
                                          </p:val>
                                        </p:tav>
                                        <p:tav tm="100000">
                                          <p:val>
                                            <p:strVal val="ppt_y"/>
                                          </p:val>
                                        </p:tav>
                                      </p:tavLst>
                                    </p:anim>
                                    <p:set>
                                      <p:cBhvr>
                                        <p:cTn id="104" dur="1" fill="hold">
                                          <p:stCondLst>
                                            <p:cond delay="4999"/>
                                          </p:stCondLst>
                                        </p:cTn>
                                        <p:tgtEl>
                                          <p:spTgt spid="8"/>
                                        </p:tgtEl>
                                        <p:attrNameLst>
                                          <p:attrName>style.visibility</p:attrName>
                                        </p:attrNameLst>
                                      </p:cBhvr>
                                      <p:to>
                                        <p:strVal val="hidden"/>
                                      </p:to>
                                    </p:set>
                                  </p:childTnLst>
                                </p:cTn>
                              </p:par>
                              <p:par>
                                <p:cTn id="105" presetID="2" presetClass="exit" presetSubtype="8" fill="hold" nodeType="withEffect">
                                  <p:stCondLst>
                                    <p:cond delay="0"/>
                                  </p:stCondLst>
                                  <p:childTnLst>
                                    <p:anim calcmode="lin" valueType="num">
                                      <p:cBhvr additive="base">
                                        <p:cTn id="106" dur="5000"/>
                                        <p:tgtEl>
                                          <p:spTgt spid="9"/>
                                        </p:tgtEl>
                                        <p:attrNameLst>
                                          <p:attrName>ppt_x</p:attrName>
                                        </p:attrNameLst>
                                      </p:cBhvr>
                                      <p:tavLst>
                                        <p:tav tm="0">
                                          <p:val>
                                            <p:strVal val="ppt_x"/>
                                          </p:val>
                                        </p:tav>
                                        <p:tav tm="100000">
                                          <p:val>
                                            <p:strVal val="0-ppt_w/2"/>
                                          </p:val>
                                        </p:tav>
                                      </p:tavLst>
                                    </p:anim>
                                    <p:anim calcmode="lin" valueType="num">
                                      <p:cBhvr additive="base">
                                        <p:cTn id="107" dur="5000"/>
                                        <p:tgtEl>
                                          <p:spTgt spid="9"/>
                                        </p:tgtEl>
                                        <p:attrNameLst>
                                          <p:attrName>ppt_y</p:attrName>
                                        </p:attrNameLst>
                                      </p:cBhvr>
                                      <p:tavLst>
                                        <p:tav tm="0">
                                          <p:val>
                                            <p:strVal val="ppt_y"/>
                                          </p:val>
                                        </p:tav>
                                        <p:tav tm="100000">
                                          <p:val>
                                            <p:strVal val="ppt_y"/>
                                          </p:val>
                                        </p:tav>
                                      </p:tavLst>
                                    </p:anim>
                                    <p:set>
                                      <p:cBhvr>
                                        <p:cTn id="108" dur="1" fill="hold">
                                          <p:stCondLst>
                                            <p:cond delay="4999"/>
                                          </p:stCondLst>
                                        </p:cTn>
                                        <p:tgtEl>
                                          <p:spTgt spid="9"/>
                                        </p:tgtEl>
                                        <p:attrNameLst>
                                          <p:attrName>style.visibility</p:attrName>
                                        </p:attrNameLst>
                                      </p:cBhvr>
                                      <p:to>
                                        <p:strVal val="hidden"/>
                                      </p:to>
                                    </p:set>
                                  </p:childTnLst>
                                </p:cTn>
                              </p:par>
                              <p:par>
                                <p:cTn id="109" presetID="2" presetClass="exit" presetSubtype="8" fill="hold" nodeType="withEffect">
                                  <p:stCondLst>
                                    <p:cond delay="0"/>
                                  </p:stCondLst>
                                  <p:childTnLst>
                                    <p:anim calcmode="lin" valueType="num">
                                      <p:cBhvr additive="base">
                                        <p:cTn id="110" dur="5000"/>
                                        <p:tgtEl>
                                          <p:spTgt spid="10"/>
                                        </p:tgtEl>
                                        <p:attrNameLst>
                                          <p:attrName>ppt_x</p:attrName>
                                        </p:attrNameLst>
                                      </p:cBhvr>
                                      <p:tavLst>
                                        <p:tav tm="0">
                                          <p:val>
                                            <p:strVal val="ppt_x"/>
                                          </p:val>
                                        </p:tav>
                                        <p:tav tm="100000">
                                          <p:val>
                                            <p:strVal val="0-ppt_w/2"/>
                                          </p:val>
                                        </p:tav>
                                      </p:tavLst>
                                    </p:anim>
                                    <p:anim calcmode="lin" valueType="num">
                                      <p:cBhvr additive="base">
                                        <p:cTn id="111" dur="5000"/>
                                        <p:tgtEl>
                                          <p:spTgt spid="10"/>
                                        </p:tgtEl>
                                        <p:attrNameLst>
                                          <p:attrName>ppt_y</p:attrName>
                                        </p:attrNameLst>
                                      </p:cBhvr>
                                      <p:tavLst>
                                        <p:tav tm="0">
                                          <p:val>
                                            <p:strVal val="ppt_y"/>
                                          </p:val>
                                        </p:tav>
                                        <p:tav tm="100000">
                                          <p:val>
                                            <p:strVal val="ppt_y"/>
                                          </p:val>
                                        </p:tav>
                                      </p:tavLst>
                                    </p:anim>
                                    <p:set>
                                      <p:cBhvr>
                                        <p:cTn id="112" dur="1" fill="hold">
                                          <p:stCondLst>
                                            <p:cond delay="4999"/>
                                          </p:stCondLst>
                                        </p:cTn>
                                        <p:tgtEl>
                                          <p:spTgt spid="10"/>
                                        </p:tgtEl>
                                        <p:attrNameLst>
                                          <p:attrName>style.visibility</p:attrName>
                                        </p:attrNameLst>
                                      </p:cBhvr>
                                      <p:to>
                                        <p:strVal val="hidden"/>
                                      </p:to>
                                    </p:set>
                                  </p:childTnLst>
                                </p:cTn>
                              </p:par>
                              <p:par>
                                <p:cTn id="113" presetID="2" presetClass="exit" presetSubtype="8" fill="hold" nodeType="withEffect">
                                  <p:stCondLst>
                                    <p:cond delay="0"/>
                                  </p:stCondLst>
                                  <p:childTnLst>
                                    <p:anim calcmode="lin" valueType="num">
                                      <p:cBhvr additive="base">
                                        <p:cTn id="114" dur="5000"/>
                                        <p:tgtEl>
                                          <p:spTgt spid="11"/>
                                        </p:tgtEl>
                                        <p:attrNameLst>
                                          <p:attrName>ppt_x</p:attrName>
                                        </p:attrNameLst>
                                      </p:cBhvr>
                                      <p:tavLst>
                                        <p:tav tm="0">
                                          <p:val>
                                            <p:strVal val="ppt_x"/>
                                          </p:val>
                                        </p:tav>
                                        <p:tav tm="100000">
                                          <p:val>
                                            <p:strVal val="0-ppt_w/2"/>
                                          </p:val>
                                        </p:tav>
                                      </p:tavLst>
                                    </p:anim>
                                    <p:anim calcmode="lin" valueType="num">
                                      <p:cBhvr additive="base">
                                        <p:cTn id="115" dur="5000"/>
                                        <p:tgtEl>
                                          <p:spTgt spid="11"/>
                                        </p:tgtEl>
                                        <p:attrNameLst>
                                          <p:attrName>ppt_y</p:attrName>
                                        </p:attrNameLst>
                                      </p:cBhvr>
                                      <p:tavLst>
                                        <p:tav tm="0">
                                          <p:val>
                                            <p:strVal val="ppt_y"/>
                                          </p:val>
                                        </p:tav>
                                        <p:tav tm="100000">
                                          <p:val>
                                            <p:strVal val="ppt_y"/>
                                          </p:val>
                                        </p:tav>
                                      </p:tavLst>
                                    </p:anim>
                                    <p:set>
                                      <p:cBhvr>
                                        <p:cTn id="116" dur="1" fill="hold">
                                          <p:stCondLst>
                                            <p:cond delay="4999"/>
                                          </p:stCondLst>
                                        </p:cTn>
                                        <p:tgtEl>
                                          <p:spTgt spid="11"/>
                                        </p:tgtEl>
                                        <p:attrNameLst>
                                          <p:attrName>style.visibility</p:attrName>
                                        </p:attrNameLst>
                                      </p:cBhvr>
                                      <p:to>
                                        <p:strVal val="hidden"/>
                                      </p:to>
                                    </p:set>
                                  </p:childTnLst>
                                </p:cTn>
                              </p:par>
                              <p:par>
                                <p:cTn id="117" presetID="2" presetClass="exit" presetSubtype="8" fill="hold" nodeType="withEffect">
                                  <p:stCondLst>
                                    <p:cond delay="0"/>
                                  </p:stCondLst>
                                  <p:childTnLst>
                                    <p:anim calcmode="lin" valueType="num">
                                      <p:cBhvr additive="base">
                                        <p:cTn id="118" dur="5000"/>
                                        <p:tgtEl>
                                          <p:spTgt spid="12"/>
                                        </p:tgtEl>
                                        <p:attrNameLst>
                                          <p:attrName>ppt_x</p:attrName>
                                        </p:attrNameLst>
                                      </p:cBhvr>
                                      <p:tavLst>
                                        <p:tav tm="0">
                                          <p:val>
                                            <p:strVal val="ppt_x"/>
                                          </p:val>
                                        </p:tav>
                                        <p:tav tm="100000">
                                          <p:val>
                                            <p:strVal val="0-ppt_w/2"/>
                                          </p:val>
                                        </p:tav>
                                      </p:tavLst>
                                    </p:anim>
                                    <p:anim calcmode="lin" valueType="num">
                                      <p:cBhvr additive="base">
                                        <p:cTn id="119" dur="5000"/>
                                        <p:tgtEl>
                                          <p:spTgt spid="12"/>
                                        </p:tgtEl>
                                        <p:attrNameLst>
                                          <p:attrName>ppt_y</p:attrName>
                                        </p:attrNameLst>
                                      </p:cBhvr>
                                      <p:tavLst>
                                        <p:tav tm="0">
                                          <p:val>
                                            <p:strVal val="ppt_y"/>
                                          </p:val>
                                        </p:tav>
                                        <p:tav tm="100000">
                                          <p:val>
                                            <p:strVal val="ppt_y"/>
                                          </p:val>
                                        </p:tav>
                                      </p:tavLst>
                                    </p:anim>
                                    <p:set>
                                      <p:cBhvr>
                                        <p:cTn id="120" dur="1" fill="hold">
                                          <p:stCondLst>
                                            <p:cond delay="4999"/>
                                          </p:stCondLst>
                                        </p:cTn>
                                        <p:tgtEl>
                                          <p:spTgt spid="12"/>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5000"/>
                                        <p:tgtEl>
                                          <p:spTgt spid="13"/>
                                        </p:tgtEl>
                                        <p:attrNameLst>
                                          <p:attrName>ppt_x</p:attrName>
                                        </p:attrNameLst>
                                      </p:cBhvr>
                                      <p:tavLst>
                                        <p:tav tm="0">
                                          <p:val>
                                            <p:strVal val="ppt_x"/>
                                          </p:val>
                                        </p:tav>
                                        <p:tav tm="100000">
                                          <p:val>
                                            <p:strVal val="0-ppt_w/2"/>
                                          </p:val>
                                        </p:tav>
                                      </p:tavLst>
                                    </p:anim>
                                    <p:anim calcmode="lin" valueType="num">
                                      <p:cBhvr additive="base">
                                        <p:cTn id="123" dur="5000"/>
                                        <p:tgtEl>
                                          <p:spTgt spid="13"/>
                                        </p:tgtEl>
                                        <p:attrNameLst>
                                          <p:attrName>ppt_y</p:attrName>
                                        </p:attrNameLst>
                                      </p:cBhvr>
                                      <p:tavLst>
                                        <p:tav tm="0">
                                          <p:val>
                                            <p:strVal val="ppt_y"/>
                                          </p:val>
                                        </p:tav>
                                        <p:tav tm="100000">
                                          <p:val>
                                            <p:strVal val="ppt_y"/>
                                          </p:val>
                                        </p:tav>
                                      </p:tavLst>
                                    </p:anim>
                                    <p:set>
                                      <p:cBhvr>
                                        <p:cTn id="124" dur="1" fill="hold">
                                          <p:stCondLst>
                                            <p:cond delay="4999"/>
                                          </p:stCondLst>
                                        </p:cTn>
                                        <p:tgtEl>
                                          <p:spTgt spid="13"/>
                                        </p:tgtEl>
                                        <p:attrNameLst>
                                          <p:attrName>style.visibility</p:attrName>
                                        </p:attrNameLst>
                                      </p:cBhvr>
                                      <p:to>
                                        <p:strVal val="hidden"/>
                                      </p:to>
                                    </p:set>
                                  </p:childTnLst>
                                </p:cTn>
                              </p:par>
                              <p:par>
                                <p:cTn id="125" presetID="8" presetClass="emph" presetSubtype="0" fill="hold" nodeType="withEffect">
                                  <p:stCondLst>
                                    <p:cond delay="0"/>
                                  </p:stCondLst>
                                  <p:childTnLst>
                                    <p:animRot by="-21600000">
                                      <p:cBhvr>
                                        <p:cTn id="126" dur="5000" fill="hold"/>
                                        <p:tgtEl>
                                          <p:spTgt spid="9"/>
                                        </p:tgtEl>
                                        <p:attrNameLst>
                                          <p:attrName>r</p:attrName>
                                        </p:attrNameLst>
                                      </p:cBhvr>
                                    </p:animRot>
                                  </p:childTnLst>
                                </p:cTn>
                              </p:par>
                              <p:par>
                                <p:cTn id="127" presetID="8" presetClass="emph" presetSubtype="0" fill="hold" nodeType="withEffect">
                                  <p:stCondLst>
                                    <p:cond delay="0"/>
                                  </p:stCondLst>
                                  <p:childTnLst>
                                    <p:animRot by="-21600000">
                                      <p:cBhvr>
                                        <p:cTn id="128" dur="5000" fill="hold"/>
                                        <p:tgtEl>
                                          <p:spTgt spid="10"/>
                                        </p:tgtEl>
                                        <p:attrNameLst>
                                          <p:attrName>r</p:attrName>
                                        </p:attrNameLst>
                                      </p:cBhvr>
                                    </p:animRot>
                                  </p:childTnLst>
                                </p:cTn>
                              </p:par>
                              <p:par>
                                <p:cTn id="129" presetID="8" presetClass="emph" presetSubtype="0" fill="hold" nodeType="withEffect">
                                  <p:stCondLst>
                                    <p:cond delay="0"/>
                                  </p:stCondLst>
                                  <p:childTnLst>
                                    <p:animRot by="-21600000">
                                      <p:cBhvr>
                                        <p:cTn id="130" dur="5000" fill="hold"/>
                                        <p:tgtEl>
                                          <p:spTgt spid="11"/>
                                        </p:tgtEl>
                                        <p:attrNameLst>
                                          <p:attrName>r</p:attrName>
                                        </p:attrNameLst>
                                      </p:cBhvr>
                                    </p:animRot>
                                  </p:childTnLst>
                                </p:cTn>
                              </p:par>
                              <p:par>
                                <p:cTn id="131" presetID="8" presetClass="emph" presetSubtype="0" fill="hold" nodeType="withEffect">
                                  <p:stCondLst>
                                    <p:cond delay="0"/>
                                  </p:stCondLst>
                                  <p:childTnLst>
                                    <p:animRot by="-21600000">
                                      <p:cBhvr>
                                        <p:cTn id="132" dur="5000" fill="hold"/>
                                        <p:tgtEl>
                                          <p:spTgt spid="12"/>
                                        </p:tgtEl>
                                        <p:attrNameLst>
                                          <p:attrName>r</p:attrName>
                                        </p:attrNameLst>
                                      </p:cBhvr>
                                    </p:animRot>
                                  </p:childTnLst>
                                </p:cTn>
                              </p:par>
                              <p:par>
                                <p:cTn id="133" presetID="8" presetClass="emph" presetSubtype="0" fill="hold" nodeType="withEffect">
                                  <p:stCondLst>
                                    <p:cond delay="0"/>
                                  </p:stCondLst>
                                  <p:childTnLst>
                                    <p:animRot by="-21600000">
                                      <p:cBhvr>
                                        <p:cTn id="134" dur="5000" fill="hold"/>
                                        <p:tgtEl>
                                          <p:spTgt spid="13"/>
                                        </p:tgtEl>
                                        <p:attrNameLst>
                                          <p:attrName>r</p:attrName>
                                        </p:attrNameLst>
                                      </p:cBhvr>
                                    </p:animRot>
                                  </p:childTnLst>
                                </p:cTn>
                              </p:par>
                              <p:par>
                                <p:cTn id="135" presetID="8" presetClass="emph" presetSubtype="0" fill="hold" nodeType="withEffect">
                                  <p:stCondLst>
                                    <p:cond delay="0"/>
                                  </p:stCondLst>
                                  <p:childTnLst>
                                    <p:animRot by="21600000">
                                      <p:cBhvr>
                                        <p:cTn id="136" dur="5000" fill="hold"/>
                                        <p:tgtEl>
                                          <p:spTgt spid="4"/>
                                        </p:tgtEl>
                                        <p:attrNameLst>
                                          <p:attrName>r</p:attrName>
                                        </p:attrNameLst>
                                      </p:cBhvr>
                                    </p:animRot>
                                  </p:childTnLst>
                                </p:cTn>
                              </p:par>
                              <p:par>
                                <p:cTn id="137" presetID="8" presetClass="emph" presetSubtype="0" fill="hold" nodeType="withEffect">
                                  <p:stCondLst>
                                    <p:cond delay="0"/>
                                  </p:stCondLst>
                                  <p:childTnLst>
                                    <p:animRot by="21600000">
                                      <p:cBhvr>
                                        <p:cTn id="138" dur="5000" fill="hold"/>
                                        <p:tgtEl>
                                          <p:spTgt spid="5"/>
                                        </p:tgtEl>
                                        <p:attrNameLst>
                                          <p:attrName>r</p:attrName>
                                        </p:attrNameLst>
                                      </p:cBhvr>
                                    </p:animRot>
                                  </p:childTnLst>
                                </p:cTn>
                              </p:par>
                              <p:par>
                                <p:cTn id="139" presetID="8" presetClass="emph" presetSubtype="0" fill="hold" nodeType="withEffect">
                                  <p:stCondLst>
                                    <p:cond delay="0"/>
                                  </p:stCondLst>
                                  <p:childTnLst>
                                    <p:animRot by="21600000">
                                      <p:cBhvr>
                                        <p:cTn id="140" dur="5000" fill="hold"/>
                                        <p:tgtEl>
                                          <p:spTgt spid="6"/>
                                        </p:tgtEl>
                                        <p:attrNameLst>
                                          <p:attrName>r</p:attrName>
                                        </p:attrNameLst>
                                      </p:cBhvr>
                                    </p:animRot>
                                  </p:childTnLst>
                                </p:cTn>
                              </p:par>
                              <p:par>
                                <p:cTn id="141" presetID="8" presetClass="emph" presetSubtype="0" fill="hold" nodeType="withEffect">
                                  <p:stCondLst>
                                    <p:cond delay="0"/>
                                  </p:stCondLst>
                                  <p:childTnLst>
                                    <p:animRot by="21600000">
                                      <p:cBhvr>
                                        <p:cTn id="142" dur="5000" fill="hold"/>
                                        <p:tgtEl>
                                          <p:spTgt spid="7"/>
                                        </p:tgtEl>
                                        <p:attrNameLst>
                                          <p:attrName>r</p:attrName>
                                        </p:attrNameLst>
                                      </p:cBhvr>
                                    </p:animRot>
                                  </p:childTnLst>
                                </p:cTn>
                              </p:par>
                              <p:par>
                                <p:cTn id="143" presetID="8" presetClass="emph" presetSubtype="0" fill="hold" nodeType="withEffect">
                                  <p:stCondLst>
                                    <p:cond delay="0"/>
                                  </p:stCondLst>
                                  <p:childTnLst>
                                    <p:animRot by="21600000">
                                      <p:cBhvr>
                                        <p:cTn id="144" dur="5000" fill="hold"/>
                                        <p:tgtEl>
                                          <p:spTgt spid="8"/>
                                        </p:tgtEl>
                                        <p:attrNameLst>
                                          <p:attrName>r</p:attrName>
                                        </p:attrNameLst>
                                      </p:cBhvr>
                                    </p:animRot>
                                  </p:childTnLst>
                                </p:cTn>
                              </p:par>
                              <p:par>
                                <p:cTn id="145" presetID="23" presetClass="entr" presetSubtype="288" fill="hold" nodeType="withEffect">
                                  <p:stCondLst>
                                    <p:cond delay="0"/>
                                  </p:stCondLst>
                                  <p:childTnLst>
                                    <p:set>
                                      <p:cBhvr>
                                        <p:cTn id="146" dur="1" fill="hold">
                                          <p:stCondLst>
                                            <p:cond delay="0"/>
                                          </p:stCondLst>
                                        </p:cTn>
                                        <p:tgtEl>
                                          <p:spTgt spid="2"/>
                                        </p:tgtEl>
                                        <p:attrNameLst>
                                          <p:attrName>style.visibility</p:attrName>
                                        </p:attrNameLst>
                                      </p:cBhvr>
                                      <p:to>
                                        <p:strVal val="visible"/>
                                      </p:to>
                                    </p:set>
                                    <p:anim calcmode="lin" valueType="num">
                                      <p:cBhvr>
                                        <p:cTn id="147" dur="6000" fill="hold"/>
                                        <p:tgtEl>
                                          <p:spTgt spid="2"/>
                                        </p:tgtEl>
                                        <p:attrNameLst>
                                          <p:attrName>ppt_w</p:attrName>
                                        </p:attrNameLst>
                                      </p:cBhvr>
                                      <p:tavLst>
                                        <p:tav tm="0">
                                          <p:val>
                                            <p:strVal val="4/3*#ppt_w"/>
                                          </p:val>
                                        </p:tav>
                                        <p:tav tm="100000">
                                          <p:val>
                                            <p:strVal val="#ppt_w"/>
                                          </p:val>
                                        </p:tav>
                                      </p:tavLst>
                                    </p:anim>
                                    <p:anim calcmode="lin" valueType="num">
                                      <p:cBhvr>
                                        <p:cTn id="148" dur="6000" fill="hold"/>
                                        <p:tgtEl>
                                          <p:spTgt spid="2"/>
                                        </p:tgtEl>
                                        <p:attrNameLst>
                                          <p:attrName>ppt_h</p:attrName>
                                        </p:attrNameLst>
                                      </p:cBhvr>
                                      <p:tavLst>
                                        <p:tav tm="0">
                                          <p:val>
                                            <p:strVal val="4/3*#ppt_h"/>
                                          </p:val>
                                        </p:tav>
                                        <p:tav tm="100000">
                                          <p:val>
                                            <p:strVal val="#ppt_h"/>
                                          </p:val>
                                        </p:tav>
                                      </p:tavLst>
                                    </p:anim>
                                  </p:childTnLst>
                                </p:cTn>
                              </p:par>
                              <p:par>
                                <p:cTn id="149" presetID="16" presetClass="entr" presetSubtype="37" fill="hold" nodeType="withEffect">
                                  <p:stCondLst>
                                    <p:cond delay="0"/>
                                  </p:stCondLst>
                                  <p:childTnLst>
                                    <p:set>
                                      <p:cBhvr>
                                        <p:cTn id="150" dur="1" fill="hold">
                                          <p:stCondLst>
                                            <p:cond delay="0"/>
                                          </p:stCondLst>
                                        </p:cTn>
                                        <p:tgtEl>
                                          <p:spTgt spid="2"/>
                                        </p:tgtEl>
                                        <p:attrNameLst>
                                          <p:attrName>style.visibility</p:attrName>
                                        </p:attrNameLst>
                                      </p:cBhvr>
                                      <p:to>
                                        <p:strVal val="visible"/>
                                      </p:to>
                                    </p:set>
                                    <p:animEffect transition="in" filter="barn(outVertical)">
                                      <p:cBhvr>
                                        <p:cTn id="151" dur="5000"/>
                                        <p:tgtEl>
                                          <p:spTgt spid="2"/>
                                        </p:tgtEl>
                                      </p:cBhvr>
                                    </p:animEffect>
                                  </p:childTnLst>
                                </p:cTn>
                              </p:par>
                            </p:childTnLst>
                          </p:cTn>
                        </p:par>
                        <p:par>
                          <p:cTn id="152" fill="hold">
                            <p:stCondLst>
                              <p:cond delay="6000"/>
                            </p:stCondLst>
                            <p:childTnLst>
                              <p:par>
                                <p:cTn id="153" presetID="40" presetClass="entr" presetSubtype="0" fill="hold" grpId="0" nodeType="afterEffect">
                                  <p:stCondLst>
                                    <p:cond delay="0"/>
                                  </p:stCondLst>
                                  <p:iterate type="lt">
                                    <p:tmPct val="10000"/>
                                  </p:iterate>
                                  <p:childTnLst>
                                    <p:set>
                                      <p:cBhvr>
                                        <p:cTn id="154" dur="1" fill="hold">
                                          <p:stCondLst>
                                            <p:cond delay="0"/>
                                          </p:stCondLst>
                                        </p:cTn>
                                        <p:tgtEl>
                                          <p:spTgt spid="14"/>
                                        </p:tgtEl>
                                        <p:attrNameLst>
                                          <p:attrName>style.visibility</p:attrName>
                                        </p:attrNameLst>
                                      </p:cBhvr>
                                      <p:to>
                                        <p:strVal val="visible"/>
                                      </p:to>
                                    </p:set>
                                    <p:animEffect transition="in" filter="fade">
                                      <p:cBhvr>
                                        <p:cTn id="155" dur="1000"/>
                                        <p:tgtEl>
                                          <p:spTgt spid="14"/>
                                        </p:tgtEl>
                                      </p:cBhvr>
                                    </p:animEffect>
                                    <p:anim calcmode="lin" valueType="num">
                                      <p:cBhvr>
                                        <p:cTn id="156" dur="1000" fill="hold"/>
                                        <p:tgtEl>
                                          <p:spTgt spid="14"/>
                                        </p:tgtEl>
                                        <p:attrNameLst>
                                          <p:attrName>ppt_x</p:attrName>
                                        </p:attrNameLst>
                                      </p:cBhvr>
                                      <p:tavLst>
                                        <p:tav tm="0">
                                          <p:val>
                                            <p:strVal val="#ppt_x-.1"/>
                                          </p:val>
                                        </p:tav>
                                        <p:tav tm="100000">
                                          <p:val>
                                            <p:strVal val="#ppt_x"/>
                                          </p:val>
                                        </p:tav>
                                      </p:tavLst>
                                    </p:anim>
                                    <p:anim calcmode="lin" valueType="num">
                                      <p:cBhvr>
                                        <p:cTn id="157"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17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4a63a40cb93786ac8f7eab14842984c0.jpg"/>
          <p:cNvPicPr>
            <a:picLocks noGrp="1" noChangeAspect="1"/>
          </p:cNvPicPr>
          <p:nvPr isPhoto="1"/>
        </p:nvPicPr>
        <p:blipFill>
          <a:blip r:embed="rId2" cstate="print"/>
          <a:stretch>
            <a:fillRect/>
          </a:stretch>
        </p:blipFill>
        <p:spPr bwMode="auto">
          <a:xfrm>
            <a:off x="539552" y="-956642"/>
            <a:ext cx="8064896" cy="6264696"/>
          </a:xfrm>
          <a:prstGeom prst="rect">
            <a:avLst/>
          </a:prstGeom>
          <a:noFill/>
          <a:ln w="9525">
            <a:noFill/>
            <a:miter lim="800000"/>
            <a:headEnd/>
            <a:tailEnd/>
          </a:ln>
          <a:scene3d>
            <a:camera prst="perspectiveRelaxedModerately"/>
            <a:lightRig rig="threePt" dir="t"/>
          </a:scene3d>
          <a:sp3d>
            <a:bevelT w="254000" h="203200" prst="convex"/>
          </a:sp3d>
        </p:spPr>
      </p:pic>
      <p:sp>
        <p:nvSpPr>
          <p:cNvPr id="4" name="3 Decisión"/>
          <p:cNvSpPr/>
          <p:nvPr/>
        </p:nvSpPr>
        <p:spPr>
          <a:xfrm rot="19528703">
            <a:off x="168275" y="-236538"/>
            <a:ext cx="877888" cy="2009776"/>
          </a:xfrm>
          <a:prstGeom prst="flowChartDecision">
            <a:avLst/>
          </a:prstGeom>
          <a:gradFill>
            <a:gsLst>
              <a:gs pos="0">
                <a:srgbClr val="8488C4"/>
              </a:gs>
              <a:gs pos="53000">
                <a:srgbClr val="D4DEFF"/>
              </a:gs>
              <a:gs pos="83000">
                <a:srgbClr val="D4DEFF"/>
              </a:gs>
              <a:gs pos="100000">
                <a:srgbClr val="96AB94"/>
              </a:gs>
            </a:gsLst>
            <a:lin ang="0" scaled="0"/>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Decisión"/>
          <p:cNvSpPr/>
          <p:nvPr/>
        </p:nvSpPr>
        <p:spPr>
          <a:xfrm rot="19293487">
            <a:off x="1363663" y="1314450"/>
            <a:ext cx="781050" cy="1822450"/>
          </a:xfrm>
          <a:prstGeom prst="flowChartDecision">
            <a:avLst/>
          </a:prstGeom>
          <a:gradFill>
            <a:gsLst>
              <a:gs pos="0">
                <a:srgbClr val="8488C4"/>
              </a:gs>
              <a:gs pos="53000">
                <a:srgbClr val="D4DEFF"/>
              </a:gs>
              <a:gs pos="83000">
                <a:srgbClr val="D4DEFF"/>
              </a:gs>
              <a:gs pos="100000">
                <a:srgbClr val="96AB94"/>
              </a:gs>
            </a:gsLst>
            <a:lin ang="0" scaled="0"/>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Decisión"/>
          <p:cNvSpPr/>
          <p:nvPr/>
        </p:nvSpPr>
        <p:spPr>
          <a:xfrm rot="19441335">
            <a:off x="2527300" y="2632075"/>
            <a:ext cx="815975" cy="1884363"/>
          </a:xfrm>
          <a:prstGeom prst="flowChartDecision">
            <a:avLst/>
          </a:prstGeom>
          <a:gradFill>
            <a:gsLst>
              <a:gs pos="0">
                <a:srgbClr val="8488C4"/>
              </a:gs>
              <a:gs pos="53000">
                <a:srgbClr val="D4DEFF"/>
              </a:gs>
              <a:gs pos="83000">
                <a:srgbClr val="D4DEFF"/>
              </a:gs>
              <a:gs pos="100000">
                <a:srgbClr val="96AB94"/>
              </a:gs>
            </a:gsLst>
            <a:lin ang="0" scaled="0"/>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Decisión"/>
          <p:cNvSpPr/>
          <p:nvPr/>
        </p:nvSpPr>
        <p:spPr>
          <a:xfrm rot="19084608">
            <a:off x="3538538" y="3798888"/>
            <a:ext cx="749300" cy="1651000"/>
          </a:xfrm>
          <a:prstGeom prst="flowChartDecision">
            <a:avLst/>
          </a:prstGeom>
          <a:gradFill>
            <a:gsLst>
              <a:gs pos="0">
                <a:srgbClr val="8488C4"/>
              </a:gs>
              <a:gs pos="53000">
                <a:srgbClr val="D4DEFF"/>
              </a:gs>
              <a:gs pos="83000">
                <a:srgbClr val="D4DEFF"/>
              </a:gs>
              <a:gs pos="100000">
                <a:srgbClr val="96AB94"/>
              </a:gs>
            </a:gsLst>
            <a:lin ang="0" scaled="0"/>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Decisión"/>
          <p:cNvSpPr/>
          <p:nvPr/>
        </p:nvSpPr>
        <p:spPr>
          <a:xfrm rot="2521990">
            <a:off x="8012113" y="-323850"/>
            <a:ext cx="968375" cy="1895475"/>
          </a:xfrm>
          <a:prstGeom prst="flowChartDecision">
            <a:avLst/>
          </a:prstGeom>
          <a:gradFill>
            <a:gsLst>
              <a:gs pos="0">
                <a:srgbClr val="8488C4"/>
              </a:gs>
              <a:gs pos="53000">
                <a:srgbClr val="D4DEFF"/>
              </a:gs>
              <a:gs pos="83000">
                <a:srgbClr val="D4DEFF"/>
              </a:gs>
              <a:gs pos="100000">
                <a:srgbClr val="96AB94"/>
              </a:gs>
            </a:gsLst>
            <a:lin ang="0" scaled="0"/>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Decisión"/>
          <p:cNvSpPr/>
          <p:nvPr/>
        </p:nvSpPr>
        <p:spPr>
          <a:xfrm rot="2521990">
            <a:off x="6904038" y="1076325"/>
            <a:ext cx="866775" cy="1855788"/>
          </a:xfrm>
          <a:prstGeom prst="flowChartDecision">
            <a:avLst/>
          </a:prstGeom>
          <a:gradFill>
            <a:gsLst>
              <a:gs pos="0">
                <a:srgbClr val="8488C4"/>
              </a:gs>
              <a:gs pos="53000">
                <a:srgbClr val="D4DEFF"/>
              </a:gs>
              <a:gs pos="83000">
                <a:srgbClr val="D4DEFF"/>
              </a:gs>
              <a:gs pos="100000">
                <a:srgbClr val="96AB94"/>
              </a:gs>
            </a:gsLst>
            <a:lin ang="0" scaled="0"/>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Decisión"/>
          <p:cNvSpPr/>
          <p:nvPr/>
        </p:nvSpPr>
        <p:spPr>
          <a:xfrm rot="2521990">
            <a:off x="5705475" y="2438400"/>
            <a:ext cx="860425" cy="1824038"/>
          </a:xfrm>
          <a:prstGeom prst="flowChartDecision">
            <a:avLst/>
          </a:prstGeom>
          <a:gradFill>
            <a:gsLst>
              <a:gs pos="0">
                <a:srgbClr val="8488C4"/>
              </a:gs>
              <a:gs pos="53000">
                <a:srgbClr val="D4DEFF"/>
              </a:gs>
              <a:gs pos="83000">
                <a:srgbClr val="D4DEFF"/>
              </a:gs>
              <a:gs pos="100000">
                <a:srgbClr val="96AB94"/>
              </a:gs>
            </a:gsLst>
            <a:lin ang="0" scaled="0"/>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Decisión"/>
          <p:cNvSpPr/>
          <p:nvPr/>
        </p:nvSpPr>
        <p:spPr>
          <a:xfrm rot="2300402">
            <a:off x="4770438" y="3689350"/>
            <a:ext cx="719137" cy="1698625"/>
          </a:xfrm>
          <a:prstGeom prst="flowChartDecision">
            <a:avLst/>
          </a:prstGeom>
          <a:gradFill>
            <a:gsLst>
              <a:gs pos="0">
                <a:srgbClr val="8488C4"/>
              </a:gs>
              <a:gs pos="53000">
                <a:srgbClr val="D4DEFF"/>
              </a:gs>
              <a:gs pos="83000">
                <a:srgbClr val="D4DEFF"/>
              </a:gs>
              <a:gs pos="100000">
                <a:srgbClr val="96AB94"/>
              </a:gs>
            </a:gsLst>
            <a:lin ang="0" scaled="0"/>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Decisión"/>
          <p:cNvSpPr/>
          <p:nvPr/>
        </p:nvSpPr>
        <p:spPr>
          <a:xfrm>
            <a:off x="4067175" y="0"/>
            <a:ext cx="865188" cy="1851025"/>
          </a:xfrm>
          <a:prstGeom prst="flowChartDecision">
            <a:avLst/>
          </a:prstGeom>
          <a:gradFill>
            <a:gsLst>
              <a:gs pos="0">
                <a:srgbClr val="8488C4"/>
              </a:gs>
              <a:gs pos="53000">
                <a:srgbClr val="D4DEFF"/>
              </a:gs>
              <a:gs pos="83000">
                <a:srgbClr val="D4DEFF"/>
              </a:gs>
              <a:gs pos="100000">
                <a:srgbClr val="96AB94"/>
              </a:gs>
            </a:gsLst>
            <a:lin ang="0" scaled="0"/>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7" name="26 Decisión"/>
          <p:cNvSpPr/>
          <p:nvPr/>
        </p:nvSpPr>
        <p:spPr>
          <a:xfrm>
            <a:off x="4140200" y="1708150"/>
            <a:ext cx="792163" cy="1871663"/>
          </a:xfrm>
          <a:prstGeom prst="flowChartDecision">
            <a:avLst/>
          </a:prstGeom>
          <a:gradFill>
            <a:gsLst>
              <a:gs pos="0">
                <a:srgbClr val="8488C4"/>
              </a:gs>
              <a:gs pos="53000">
                <a:srgbClr val="D4DEFF"/>
              </a:gs>
              <a:gs pos="83000">
                <a:srgbClr val="D4DEFF"/>
              </a:gs>
              <a:gs pos="100000">
                <a:srgbClr val="96AB94"/>
              </a:gs>
            </a:gsLst>
            <a:lin ang="0" scaled="0"/>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1" name="30 Decisión"/>
          <p:cNvSpPr/>
          <p:nvPr/>
        </p:nvSpPr>
        <p:spPr>
          <a:xfrm>
            <a:off x="4140200" y="3435350"/>
            <a:ext cx="792163" cy="1708150"/>
          </a:xfrm>
          <a:prstGeom prst="flowChartDecision">
            <a:avLst/>
          </a:prstGeom>
          <a:gradFill>
            <a:gsLst>
              <a:gs pos="0">
                <a:srgbClr val="8488C4"/>
              </a:gs>
              <a:gs pos="53000">
                <a:srgbClr val="D4DEFF"/>
              </a:gs>
              <a:gs pos="83000">
                <a:srgbClr val="D4DEFF"/>
              </a:gs>
              <a:gs pos="100000">
                <a:srgbClr val="96AB94"/>
              </a:gs>
            </a:gsLst>
            <a:lin ang="0" scaled="0"/>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CuadroTexto"/>
          <p:cNvSpPr txBox="1"/>
          <p:nvPr/>
        </p:nvSpPr>
        <p:spPr>
          <a:xfrm>
            <a:off x="683568" y="3941762"/>
            <a:ext cx="7632700" cy="1201738"/>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Uno de los muchos monumentos, esta vez un ANCLA, que podemos encontrar junto al quiosco que lleva su nombre y que está pegadito al mismo lago del Retiro, aproximadamente a 15 o 20 metros, no los conté pero por ahí anda la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cosa.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
        <p:nvSpPr>
          <p:cNvPr id="16" name="15 CuadroTexto"/>
          <p:cNvSpPr txBox="1"/>
          <p:nvPr/>
        </p:nvSpPr>
        <p:spPr>
          <a:xfrm>
            <a:off x="1259632" y="339502"/>
            <a:ext cx="5327099" cy="646331"/>
          </a:xfrm>
          <a:prstGeom prst="rect">
            <a:avLst/>
          </a:prstGeom>
          <a:noFill/>
        </p:spPr>
        <p:txBody>
          <a:bodyPr wrap="none">
            <a:spAutoFit/>
          </a:bodyPr>
          <a:lstStyle/>
          <a:p>
            <a:pPr fontAlgn="auto">
              <a:spcBef>
                <a:spcPts val="0"/>
              </a:spcBef>
              <a:spcAft>
                <a:spcPts val="0"/>
              </a:spcAft>
              <a:defRPr/>
            </a:pPr>
            <a:r>
              <a:rPr lang="es-ES" b="1" dirty="0">
                <a:solidFill>
                  <a:schemeClr val="tx1">
                    <a:lumMod val="95000"/>
                  </a:schemeClr>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pitchFamily="34" charset="0"/>
              </a:rPr>
              <a:t>Este ancla fue de la Fragata Villa de Madrid, </a:t>
            </a:r>
          </a:p>
          <a:p>
            <a:pPr fontAlgn="auto">
              <a:spcBef>
                <a:spcPts val="0"/>
              </a:spcBef>
              <a:spcAft>
                <a:spcPts val="0"/>
              </a:spcAft>
              <a:defRPr/>
            </a:pPr>
            <a:r>
              <a:rPr lang="es-ES" b="1" dirty="0">
                <a:solidFill>
                  <a:schemeClr val="tx1">
                    <a:lumMod val="95000"/>
                  </a:schemeClr>
                </a:solidFill>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pitchFamily="34" charset="0"/>
              </a:rPr>
              <a:t>y es un monumento a la mar</a:t>
            </a:r>
          </a:p>
        </p:txBody>
      </p:sp>
    </p:spTree>
  </p:cSld>
  <p:clrMapOvr>
    <a:masterClrMapping/>
  </p:clrMapOvr>
  <p:transition spd="med" advTm="3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1+#ppt_w/2"/>
                                          </p:val>
                                        </p:tav>
                                        <p:tav tm="100000">
                                          <p:val>
                                            <p:strVal val="#ppt_x"/>
                                          </p:val>
                                        </p:tav>
                                      </p:tavLst>
                                    </p:anim>
                                    <p:anim calcmode="lin" valueType="num">
                                      <p:cBhvr additive="base">
                                        <p:cTn id="16" dur="30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3000" fill="hold"/>
                                        <p:tgtEl>
                                          <p:spTgt spid="13"/>
                                        </p:tgtEl>
                                        <p:attrNameLst>
                                          <p:attrName>ppt_x</p:attrName>
                                        </p:attrNameLst>
                                      </p:cBhvr>
                                      <p:tavLst>
                                        <p:tav tm="0">
                                          <p:val>
                                            <p:strVal val="1+#ppt_w/2"/>
                                          </p:val>
                                        </p:tav>
                                        <p:tav tm="100000">
                                          <p:val>
                                            <p:strVal val="#ppt_x"/>
                                          </p:val>
                                        </p:tav>
                                      </p:tavLst>
                                    </p:anim>
                                    <p:anim calcmode="lin" valueType="num">
                                      <p:cBhvr additive="base">
                                        <p:cTn id="20" dur="3000" fill="hold"/>
                                        <p:tgtEl>
                                          <p:spTgt spid="13"/>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 calcmode="lin" valueType="num">
                                      <p:cBhvr additive="base">
                                        <p:cTn id="23" dur="3000" fill="hold"/>
                                        <p:tgtEl>
                                          <p:spTgt spid="24"/>
                                        </p:tgtEl>
                                        <p:attrNameLst>
                                          <p:attrName>ppt_x</p:attrName>
                                        </p:attrNameLst>
                                      </p:cBhvr>
                                      <p:tavLst>
                                        <p:tav tm="0">
                                          <p:val>
                                            <p:strVal val="#ppt_x"/>
                                          </p:val>
                                        </p:tav>
                                        <p:tav tm="100000">
                                          <p:val>
                                            <p:strVal val="#ppt_x"/>
                                          </p:val>
                                        </p:tav>
                                      </p:tavLst>
                                    </p:anim>
                                    <p:anim calcmode="lin" valueType="num">
                                      <p:cBhvr additive="base">
                                        <p:cTn id="24" dur="3000" fill="hold"/>
                                        <p:tgtEl>
                                          <p:spTgt spid="2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3000" fill="hold"/>
                                        <p:tgtEl>
                                          <p:spTgt spid="27"/>
                                        </p:tgtEl>
                                        <p:attrNameLst>
                                          <p:attrName>ppt_x</p:attrName>
                                        </p:attrNameLst>
                                      </p:cBhvr>
                                      <p:tavLst>
                                        <p:tav tm="0">
                                          <p:val>
                                            <p:strVal val="#ppt_x"/>
                                          </p:val>
                                        </p:tav>
                                        <p:tav tm="100000">
                                          <p:val>
                                            <p:strVal val="#ppt_x"/>
                                          </p:val>
                                        </p:tav>
                                      </p:tavLst>
                                    </p:anim>
                                    <p:anim calcmode="lin" valueType="num">
                                      <p:cBhvr additive="base">
                                        <p:cTn id="28" dur="3000" fill="hold"/>
                                        <p:tgtEl>
                                          <p:spTgt spid="27"/>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additive="base">
                                        <p:cTn id="31" dur="3000" fill="hold"/>
                                        <p:tgtEl>
                                          <p:spTgt spid="31"/>
                                        </p:tgtEl>
                                        <p:attrNameLst>
                                          <p:attrName>ppt_x</p:attrName>
                                        </p:attrNameLst>
                                      </p:cBhvr>
                                      <p:tavLst>
                                        <p:tav tm="0">
                                          <p:val>
                                            <p:strVal val="#ppt_x"/>
                                          </p:val>
                                        </p:tav>
                                        <p:tav tm="100000">
                                          <p:val>
                                            <p:strVal val="#ppt_x"/>
                                          </p:val>
                                        </p:tav>
                                      </p:tavLst>
                                    </p:anim>
                                    <p:anim calcmode="lin" valueType="num">
                                      <p:cBhvr additive="base">
                                        <p:cTn id="32" dur="3000" fill="hold"/>
                                        <p:tgtEl>
                                          <p:spTgt spid="31"/>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0-#ppt_w/2"/>
                                          </p:val>
                                        </p:tav>
                                        <p:tav tm="100000">
                                          <p:val>
                                            <p:strVal val="#ppt_x"/>
                                          </p:val>
                                        </p:tav>
                                      </p:tavLst>
                                    </p:anim>
                                    <p:anim calcmode="lin" valueType="num">
                                      <p:cBhvr additive="base">
                                        <p:cTn id="36" dur="3000" fill="hold"/>
                                        <p:tgtEl>
                                          <p:spTgt spid="14"/>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3000" fill="hold"/>
                                        <p:tgtEl>
                                          <p:spTgt spid="17"/>
                                        </p:tgtEl>
                                        <p:attrNameLst>
                                          <p:attrName>ppt_x</p:attrName>
                                        </p:attrNameLst>
                                      </p:cBhvr>
                                      <p:tavLst>
                                        <p:tav tm="0">
                                          <p:val>
                                            <p:strVal val="0-#ppt_w/2"/>
                                          </p:val>
                                        </p:tav>
                                        <p:tav tm="100000">
                                          <p:val>
                                            <p:strVal val="#ppt_x"/>
                                          </p:val>
                                        </p:tav>
                                      </p:tavLst>
                                    </p:anim>
                                    <p:anim calcmode="lin" valueType="num">
                                      <p:cBhvr additive="base">
                                        <p:cTn id="40" dur="3000" fill="hold"/>
                                        <p:tgtEl>
                                          <p:spTgt spid="17"/>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3000" fill="hold"/>
                                        <p:tgtEl>
                                          <p:spTgt spid="20"/>
                                        </p:tgtEl>
                                        <p:attrNameLst>
                                          <p:attrName>ppt_x</p:attrName>
                                        </p:attrNameLst>
                                      </p:cBhvr>
                                      <p:tavLst>
                                        <p:tav tm="0">
                                          <p:val>
                                            <p:strVal val="0-#ppt_w/2"/>
                                          </p:val>
                                        </p:tav>
                                        <p:tav tm="100000">
                                          <p:val>
                                            <p:strVal val="#ppt_x"/>
                                          </p:val>
                                        </p:tav>
                                      </p:tavLst>
                                    </p:anim>
                                    <p:anim calcmode="lin" valueType="num">
                                      <p:cBhvr additive="base">
                                        <p:cTn id="44" dur="3000" fill="hold"/>
                                        <p:tgtEl>
                                          <p:spTgt spid="20"/>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additive="base">
                                        <p:cTn id="47" dur="3000" fill="hold"/>
                                        <p:tgtEl>
                                          <p:spTgt spid="23"/>
                                        </p:tgtEl>
                                        <p:attrNameLst>
                                          <p:attrName>ppt_x</p:attrName>
                                        </p:attrNameLst>
                                      </p:cBhvr>
                                      <p:tavLst>
                                        <p:tav tm="0">
                                          <p:val>
                                            <p:strVal val="0-#ppt_w/2"/>
                                          </p:val>
                                        </p:tav>
                                        <p:tav tm="100000">
                                          <p:val>
                                            <p:strVal val="#ppt_x"/>
                                          </p:val>
                                        </p:tav>
                                      </p:tavLst>
                                    </p:anim>
                                    <p:anim calcmode="lin" valueType="num">
                                      <p:cBhvr additive="base">
                                        <p:cTn id="48" dur="3000" fill="hold"/>
                                        <p:tgtEl>
                                          <p:spTgt spid="23"/>
                                        </p:tgtEl>
                                        <p:attrNameLst>
                                          <p:attrName>ppt_y</p:attrName>
                                        </p:attrNameLst>
                                      </p:cBhvr>
                                      <p:tavLst>
                                        <p:tav tm="0">
                                          <p:val>
                                            <p:strVal val="1+#ppt_h/2"/>
                                          </p:val>
                                        </p:tav>
                                        <p:tav tm="100000">
                                          <p:val>
                                            <p:strVal val="#ppt_y"/>
                                          </p:val>
                                        </p:tav>
                                      </p:tavLst>
                                    </p:anim>
                                  </p:childTnLst>
                                </p:cTn>
                              </p:par>
                              <p:par>
                                <p:cTn id="49" presetID="8" presetClass="emph" presetSubtype="0" fill="hold" nodeType="withEffect">
                                  <p:stCondLst>
                                    <p:cond delay="0"/>
                                  </p:stCondLst>
                                  <p:childTnLst>
                                    <p:animRot by="21600000">
                                      <p:cBhvr>
                                        <p:cTn id="50" dur="3000" fill="hold"/>
                                        <p:tgtEl>
                                          <p:spTgt spid="4"/>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7"/>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10"/>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13"/>
                                        </p:tgtEl>
                                        <p:attrNameLst>
                                          <p:attrName>r</p:attrName>
                                        </p:attrNameLst>
                                      </p:cBhvr>
                                    </p:animRot>
                                  </p:childTnLst>
                                </p:cTn>
                              </p:par>
                              <p:par>
                                <p:cTn id="57" presetID="35" presetClass="entr" presetSubtype="0" fill="hold" nodeType="with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3000"/>
                                        <p:tgtEl>
                                          <p:spTgt spid="24"/>
                                        </p:tgtEl>
                                      </p:cBhvr>
                                    </p:animEffect>
                                    <p:anim calcmode="lin" valueType="num">
                                      <p:cBhvr>
                                        <p:cTn id="60" dur="3000" fill="hold"/>
                                        <p:tgtEl>
                                          <p:spTgt spid="24"/>
                                        </p:tgtEl>
                                        <p:attrNameLst>
                                          <p:attrName>style.rotation</p:attrName>
                                        </p:attrNameLst>
                                      </p:cBhvr>
                                      <p:tavLst>
                                        <p:tav tm="0">
                                          <p:val>
                                            <p:fltVal val="720"/>
                                          </p:val>
                                        </p:tav>
                                        <p:tav tm="100000">
                                          <p:val>
                                            <p:fltVal val="0"/>
                                          </p:val>
                                        </p:tav>
                                      </p:tavLst>
                                    </p:anim>
                                    <p:anim calcmode="lin" valueType="num">
                                      <p:cBhvr>
                                        <p:cTn id="61" dur="3000" fill="hold"/>
                                        <p:tgtEl>
                                          <p:spTgt spid="24"/>
                                        </p:tgtEl>
                                        <p:attrNameLst>
                                          <p:attrName>ppt_h</p:attrName>
                                        </p:attrNameLst>
                                      </p:cBhvr>
                                      <p:tavLst>
                                        <p:tav tm="0">
                                          <p:val>
                                            <p:fltVal val="0"/>
                                          </p:val>
                                        </p:tav>
                                        <p:tav tm="100000">
                                          <p:val>
                                            <p:strVal val="#ppt_h"/>
                                          </p:val>
                                        </p:tav>
                                      </p:tavLst>
                                    </p:anim>
                                    <p:anim calcmode="lin" valueType="num">
                                      <p:cBhvr>
                                        <p:cTn id="62" dur="3000" fill="hold"/>
                                        <p:tgtEl>
                                          <p:spTgt spid="24"/>
                                        </p:tgtEl>
                                        <p:attrNameLst>
                                          <p:attrName>ppt_w</p:attrName>
                                        </p:attrNameLst>
                                      </p:cBhvr>
                                      <p:tavLst>
                                        <p:tav tm="0">
                                          <p:val>
                                            <p:fltVal val="0"/>
                                          </p:val>
                                        </p:tav>
                                        <p:tav tm="100000">
                                          <p:val>
                                            <p:strVal val="#ppt_w"/>
                                          </p:val>
                                        </p:tav>
                                      </p:tavLst>
                                    </p:anim>
                                  </p:childTnLst>
                                </p:cTn>
                              </p:par>
                              <p:par>
                                <p:cTn id="63" presetID="35" presetClass="entr" presetSubtype="0" fill="hold" nodeType="withEffect">
                                  <p:stCondLst>
                                    <p:cond delay="0"/>
                                  </p:stCondLst>
                                  <p:childTnLst>
                                    <p:set>
                                      <p:cBhvr>
                                        <p:cTn id="64" dur="1" fill="hold">
                                          <p:stCondLst>
                                            <p:cond delay="0"/>
                                          </p:stCondLst>
                                        </p:cTn>
                                        <p:tgtEl>
                                          <p:spTgt spid="27"/>
                                        </p:tgtEl>
                                        <p:attrNameLst>
                                          <p:attrName>style.visibility</p:attrName>
                                        </p:attrNameLst>
                                      </p:cBhvr>
                                      <p:to>
                                        <p:strVal val="visible"/>
                                      </p:to>
                                    </p:set>
                                    <p:animEffect transition="in" filter="fade">
                                      <p:cBhvr>
                                        <p:cTn id="65" dur="3000"/>
                                        <p:tgtEl>
                                          <p:spTgt spid="27"/>
                                        </p:tgtEl>
                                      </p:cBhvr>
                                    </p:animEffect>
                                    <p:anim calcmode="lin" valueType="num">
                                      <p:cBhvr>
                                        <p:cTn id="66" dur="3000" fill="hold"/>
                                        <p:tgtEl>
                                          <p:spTgt spid="27"/>
                                        </p:tgtEl>
                                        <p:attrNameLst>
                                          <p:attrName>style.rotation</p:attrName>
                                        </p:attrNameLst>
                                      </p:cBhvr>
                                      <p:tavLst>
                                        <p:tav tm="0">
                                          <p:val>
                                            <p:fltVal val="720"/>
                                          </p:val>
                                        </p:tav>
                                        <p:tav tm="100000">
                                          <p:val>
                                            <p:fltVal val="0"/>
                                          </p:val>
                                        </p:tav>
                                      </p:tavLst>
                                    </p:anim>
                                    <p:anim calcmode="lin" valueType="num">
                                      <p:cBhvr>
                                        <p:cTn id="67" dur="3000" fill="hold"/>
                                        <p:tgtEl>
                                          <p:spTgt spid="27"/>
                                        </p:tgtEl>
                                        <p:attrNameLst>
                                          <p:attrName>ppt_h</p:attrName>
                                        </p:attrNameLst>
                                      </p:cBhvr>
                                      <p:tavLst>
                                        <p:tav tm="0">
                                          <p:val>
                                            <p:fltVal val="0"/>
                                          </p:val>
                                        </p:tav>
                                        <p:tav tm="100000">
                                          <p:val>
                                            <p:strVal val="#ppt_h"/>
                                          </p:val>
                                        </p:tav>
                                      </p:tavLst>
                                    </p:anim>
                                    <p:anim calcmode="lin" valueType="num">
                                      <p:cBhvr>
                                        <p:cTn id="68" dur="3000" fill="hold"/>
                                        <p:tgtEl>
                                          <p:spTgt spid="27"/>
                                        </p:tgtEl>
                                        <p:attrNameLst>
                                          <p:attrName>ppt_w</p:attrName>
                                        </p:attrNameLst>
                                      </p:cBhvr>
                                      <p:tavLst>
                                        <p:tav tm="0">
                                          <p:val>
                                            <p:fltVal val="0"/>
                                          </p:val>
                                        </p:tav>
                                        <p:tav tm="100000">
                                          <p:val>
                                            <p:strVal val="#ppt_w"/>
                                          </p:val>
                                        </p:tav>
                                      </p:tavLst>
                                    </p:anim>
                                  </p:childTnLst>
                                </p:cTn>
                              </p:par>
                              <p:par>
                                <p:cTn id="69" presetID="35" presetClass="entr" presetSubtype="0" fill="hold" nodeType="withEffect">
                                  <p:stCondLst>
                                    <p:cond delay="0"/>
                                  </p:stCondLst>
                                  <p:childTnLst>
                                    <p:set>
                                      <p:cBhvr>
                                        <p:cTn id="70" dur="1" fill="hold">
                                          <p:stCondLst>
                                            <p:cond delay="0"/>
                                          </p:stCondLst>
                                        </p:cTn>
                                        <p:tgtEl>
                                          <p:spTgt spid="31"/>
                                        </p:tgtEl>
                                        <p:attrNameLst>
                                          <p:attrName>style.visibility</p:attrName>
                                        </p:attrNameLst>
                                      </p:cBhvr>
                                      <p:to>
                                        <p:strVal val="visible"/>
                                      </p:to>
                                    </p:set>
                                    <p:animEffect transition="in" filter="fade">
                                      <p:cBhvr>
                                        <p:cTn id="71" dur="3000"/>
                                        <p:tgtEl>
                                          <p:spTgt spid="31"/>
                                        </p:tgtEl>
                                      </p:cBhvr>
                                    </p:animEffect>
                                    <p:anim calcmode="lin" valueType="num">
                                      <p:cBhvr>
                                        <p:cTn id="72" dur="3000" fill="hold"/>
                                        <p:tgtEl>
                                          <p:spTgt spid="31"/>
                                        </p:tgtEl>
                                        <p:attrNameLst>
                                          <p:attrName>style.rotation</p:attrName>
                                        </p:attrNameLst>
                                      </p:cBhvr>
                                      <p:tavLst>
                                        <p:tav tm="0">
                                          <p:val>
                                            <p:fltVal val="720"/>
                                          </p:val>
                                        </p:tav>
                                        <p:tav tm="100000">
                                          <p:val>
                                            <p:fltVal val="0"/>
                                          </p:val>
                                        </p:tav>
                                      </p:tavLst>
                                    </p:anim>
                                    <p:anim calcmode="lin" valueType="num">
                                      <p:cBhvr>
                                        <p:cTn id="73" dur="3000" fill="hold"/>
                                        <p:tgtEl>
                                          <p:spTgt spid="31"/>
                                        </p:tgtEl>
                                        <p:attrNameLst>
                                          <p:attrName>ppt_h</p:attrName>
                                        </p:attrNameLst>
                                      </p:cBhvr>
                                      <p:tavLst>
                                        <p:tav tm="0">
                                          <p:val>
                                            <p:fltVal val="0"/>
                                          </p:val>
                                        </p:tav>
                                        <p:tav tm="100000">
                                          <p:val>
                                            <p:strVal val="#ppt_h"/>
                                          </p:val>
                                        </p:tav>
                                      </p:tavLst>
                                    </p:anim>
                                    <p:anim calcmode="lin" valueType="num">
                                      <p:cBhvr>
                                        <p:cTn id="74" dur="3000" fill="hold"/>
                                        <p:tgtEl>
                                          <p:spTgt spid="31"/>
                                        </p:tgtEl>
                                        <p:attrNameLst>
                                          <p:attrName>ppt_w</p:attrName>
                                        </p:attrNameLst>
                                      </p:cBhvr>
                                      <p:tavLst>
                                        <p:tav tm="0">
                                          <p:val>
                                            <p:fltVal val="0"/>
                                          </p:val>
                                        </p:tav>
                                        <p:tav tm="100000">
                                          <p:val>
                                            <p:strVal val="#ppt_w"/>
                                          </p:val>
                                        </p:tav>
                                      </p:tavLst>
                                    </p:anim>
                                  </p:childTnLst>
                                </p:cTn>
                              </p:par>
                              <p:par>
                                <p:cTn id="75" presetID="8" presetClass="emph" presetSubtype="0" fill="hold" nodeType="withEffect">
                                  <p:stCondLst>
                                    <p:cond delay="0"/>
                                  </p:stCondLst>
                                  <p:childTnLst>
                                    <p:animRot by="-21600000">
                                      <p:cBhvr>
                                        <p:cTn id="76" dur="3000" fill="hold"/>
                                        <p:tgtEl>
                                          <p:spTgt spid="14"/>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17"/>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20"/>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23"/>
                                        </p:tgtEl>
                                        <p:attrNameLst>
                                          <p:attrName>r</p:attrName>
                                        </p:attrNameLst>
                                      </p:cBhvr>
                                    </p:animRot>
                                  </p:childTnLst>
                                </p:cTn>
                              </p:par>
                            </p:childTnLst>
                          </p:cTn>
                        </p:par>
                        <p:par>
                          <p:cTn id="83" fill="hold">
                            <p:stCondLst>
                              <p:cond delay="3000"/>
                            </p:stCondLst>
                            <p:childTnLst>
                              <p:par>
                                <p:cTn id="84" presetID="2" presetClass="exit" presetSubtype="6" fill="hold" nodeType="afterEffect">
                                  <p:stCondLst>
                                    <p:cond delay="0"/>
                                  </p:stCondLst>
                                  <p:childTnLst>
                                    <p:anim calcmode="lin" valueType="num">
                                      <p:cBhvr additive="base">
                                        <p:cTn id="85" dur="3000"/>
                                        <p:tgtEl>
                                          <p:spTgt spid="4"/>
                                        </p:tgtEl>
                                        <p:attrNameLst>
                                          <p:attrName>ppt_x</p:attrName>
                                        </p:attrNameLst>
                                      </p:cBhvr>
                                      <p:tavLst>
                                        <p:tav tm="0">
                                          <p:val>
                                            <p:strVal val="ppt_x"/>
                                          </p:val>
                                        </p:tav>
                                        <p:tav tm="100000">
                                          <p:val>
                                            <p:strVal val="1+ppt_w/2"/>
                                          </p:val>
                                        </p:tav>
                                      </p:tavLst>
                                    </p:anim>
                                    <p:anim calcmode="lin" valueType="num">
                                      <p:cBhvr additive="base">
                                        <p:cTn id="86" dur="3000"/>
                                        <p:tgtEl>
                                          <p:spTgt spid="4"/>
                                        </p:tgtEl>
                                        <p:attrNameLst>
                                          <p:attrName>ppt_y</p:attrName>
                                        </p:attrNameLst>
                                      </p:cBhvr>
                                      <p:tavLst>
                                        <p:tav tm="0">
                                          <p:val>
                                            <p:strVal val="ppt_y"/>
                                          </p:val>
                                        </p:tav>
                                        <p:tav tm="100000">
                                          <p:val>
                                            <p:strVal val="1+ppt_h/2"/>
                                          </p:val>
                                        </p:tav>
                                      </p:tavLst>
                                    </p:anim>
                                    <p:set>
                                      <p:cBhvr>
                                        <p:cTn id="87" dur="1" fill="hold">
                                          <p:stCondLst>
                                            <p:cond delay="2999"/>
                                          </p:stCondLst>
                                        </p:cTn>
                                        <p:tgtEl>
                                          <p:spTgt spid="4"/>
                                        </p:tgtEl>
                                        <p:attrNameLst>
                                          <p:attrName>style.visibility</p:attrName>
                                        </p:attrNameLst>
                                      </p:cBhvr>
                                      <p:to>
                                        <p:strVal val="hidden"/>
                                      </p:to>
                                    </p:set>
                                  </p:childTnLst>
                                </p:cTn>
                              </p:par>
                              <p:par>
                                <p:cTn id="88" presetID="2" presetClass="exit" presetSubtype="6" fill="hold" nodeType="withEffect">
                                  <p:stCondLst>
                                    <p:cond delay="0"/>
                                  </p:stCondLst>
                                  <p:childTnLst>
                                    <p:anim calcmode="lin" valueType="num">
                                      <p:cBhvr additive="base">
                                        <p:cTn id="89" dur="3000"/>
                                        <p:tgtEl>
                                          <p:spTgt spid="7"/>
                                        </p:tgtEl>
                                        <p:attrNameLst>
                                          <p:attrName>ppt_x</p:attrName>
                                        </p:attrNameLst>
                                      </p:cBhvr>
                                      <p:tavLst>
                                        <p:tav tm="0">
                                          <p:val>
                                            <p:strVal val="ppt_x"/>
                                          </p:val>
                                        </p:tav>
                                        <p:tav tm="100000">
                                          <p:val>
                                            <p:strVal val="1+ppt_w/2"/>
                                          </p:val>
                                        </p:tav>
                                      </p:tavLst>
                                    </p:anim>
                                    <p:anim calcmode="lin" valueType="num">
                                      <p:cBhvr additive="base">
                                        <p:cTn id="90" dur="3000"/>
                                        <p:tgtEl>
                                          <p:spTgt spid="7"/>
                                        </p:tgtEl>
                                        <p:attrNameLst>
                                          <p:attrName>ppt_y</p:attrName>
                                        </p:attrNameLst>
                                      </p:cBhvr>
                                      <p:tavLst>
                                        <p:tav tm="0">
                                          <p:val>
                                            <p:strVal val="ppt_y"/>
                                          </p:val>
                                        </p:tav>
                                        <p:tav tm="100000">
                                          <p:val>
                                            <p:strVal val="1+ppt_h/2"/>
                                          </p:val>
                                        </p:tav>
                                      </p:tavLst>
                                    </p:anim>
                                    <p:set>
                                      <p:cBhvr>
                                        <p:cTn id="91" dur="1" fill="hold">
                                          <p:stCondLst>
                                            <p:cond delay="2999"/>
                                          </p:stCondLst>
                                        </p:cTn>
                                        <p:tgtEl>
                                          <p:spTgt spid="7"/>
                                        </p:tgtEl>
                                        <p:attrNameLst>
                                          <p:attrName>style.visibility</p:attrName>
                                        </p:attrNameLst>
                                      </p:cBhvr>
                                      <p:to>
                                        <p:strVal val="hidden"/>
                                      </p:to>
                                    </p:set>
                                  </p:childTnLst>
                                </p:cTn>
                              </p:par>
                              <p:par>
                                <p:cTn id="92" presetID="2" presetClass="exit" presetSubtype="6" fill="hold" nodeType="withEffect">
                                  <p:stCondLst>
                                    <p:cond delay="0"/>
                                  </p:stCondLst>
                                  <p:childTnLst>
                                    <p:anim calcmode="lin" valueType="num">
                                      <p:cBhvr additive="base">
                                        <p:cTn id="93" dur="3000"/>
                                        <p:tgtEl>
                                          <p:spTgt spid="10"/>
                                        </p:tgtEl>
                                        <p:attrNameLst>
                                          <p:attrName>ppt_x</p:attrName>
                                        </p:attrNameLst>
                                      </p:cBhvr>
                                      <p:tavLst>
                                        <p:tav tm="0">
                                          <p:val>
                                            <p:strVal val="ppt_x"/>
                                          </p:val>
                                        </p:tav>
                                        <p:tav tm="100000">
                                          <p:val>
                                            <p:strVal val="1+ppt_w/2"/>
                                          </p:val>
                                        </p:tav>
                                      </p:tavLst>
                                    </p:anim>
                                    <p:anim calcmode="lin" valueType="num">
                                      <p:cBhvr additive="base">
                                        <p:cTn id="94" dur="3000"/>
                                        <p:tgtEl>
                                          <p:spTgt spid="10"/>
                                        </p:tgtEl>
                                        <p:attrNameLst>
                                          <p:attrName>ppt_y</p:attrName>
                                        </p:attrNameLst>
                                      </p:cBhvr>
                                      <p:tavLst>
                                        <p:tav tm="0">
                                          <p:val>
                                            <p:strVal val="ppt_y"/>
                                          </p:val>
                                        </p:tav>
                                        <p:tav tm="100000">
                                          <p:val>
                                            <p:strVal val="1+ppt_h/2"/>
                                          </p:val>
                                        </p:tav>
                                      </p:tavLst>
                                    </p:anim>
                                    <p:set>
                                      <p:cBhvr>
                                        <p:cTn id="95" dur="1" fill="hold">
                                          <p:stCondLst>
                                            <p:cond delay="2999"/>
                                          </p:stCondLst>
                                        </p:cTn>
                                        <p:tgtEl>
                                          <p:spTgt spid="10"/>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3000"/>
                                        <p:tgtEl>
                                          <p:spTgt spid="13"/>
                                        </p:tgtEl>
                                        <p:attrNameLst>
                                          <p:attrName>ppt_x</p:attrName>
                                        </p:attrNameLst>
                                      </p:cBhvr>
                                      <p:tavLst>
                                        <p:tav tm="0">
                                          <p:val>
                                            <p:strVal val="ppt_x"/>
                                          </p:val>
                                        </p:tav>
                                        <p:tav tm="100000">
                                          <p:val>
                                            <p:strVal val="1+ppt_w/2"/>
                                          </p:val>
                                        </p:tav>
                                      </p:tavLst>
                                    </p:anim>
                                    <p:anim calcmode="lin" valueType="num">
                                      <p:cBhvr additive="base">
                                        <p:cTn id="98" dur="3000"/>
                                        <p:tgtEl>
                                          <p:spTgt spid="13"/>
                                        </p:tgtEl>
                                        <p:attrNameLst>
                                          <p:attrName>ppt_y</p:attrName>
                                        </p:attrNameLst>
                                      </p:cBhvr>
                                      <p:tavLst>
                                        <p:tav tm="0">
                                          <p:val>
                                            <p:strVal val="ppt_y"/>
                                          </p:val>
                                        </p:tav>
                                        <p:tav tm="100000">
                                          <p:val>
                                            <p:strVal val="1+ppt_h/2"/>
                                          </p:val>
                                        </p:tav>
                                      </p:tavLst>
                                    </p:anim>
                                    <p:set>
                                      <p:cBhvr>
                                        <p:cTn id="99" dur="1" fill="hold">
                                          <p:stCondLst>
                                            <p:cond delay="2999"/>
                                          </p:stCondLst>
                                        </p:cTn>
                                        <p:tgtEl>
                                          <p:spTgt spid="13"/>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3000"/>
                                        <p:tgtEl>
                                          <p:spTgt spid="14"/>
                                        </p:tgtEl>
                                        <p:attrNameLst>
                                          <p:attrName>ppt_x</p:attrName>
                                        </p:attrNameLst>
                                      </p:cBhvr>
                                      <p:tavLst>
                                        <p:tav tm="0">
                                          <p:val>
                                            <p:strVal val="ppt_x"/>
                                          </p:val>
                                        </p:tav>
                                        <p:tav tm="100000">
                                          <p:val>
                                            <p:strVal val="0-ppt_w/2"/>
                                          </p:val>
                                        </p:tav>
                                      </p:tavLst>
                                    </p:anim>
                                    <p:anim calcmode="lin" valueType="num">
                                      <p:cBhvr additive="base">
                                        <p:cTn id="102" dur="3000"/>
                                        <p:tgtEl>
                                          <p:spTgt spid="14"/>
                                        </p:tgtEl>
                                        <p:attrNameLst>
                                          <p:attrName>ppt_y</p:attrName>
                                        </p:attrNameLst>
                                      </p:cBhvr>
                                      <p:tavLst>
                                        <p:tav tm="0">
                                          <p:val>
                                            <p:strVal val="ppt_y"/>
                                          </p:val>
                                        </p:tav>
                                        <p:tav tm="100000">
                                          <p:val>
                                            <p:strVal val="1+ppt_h/2"/>
                                          </p:val>
                                        </p:tav>
                                      </p:tavLst>
                                    </p:anim>
                                    <p:set>
                                      <p:cBhvr>
                                        <p:cTn id="103" dur="1" fill="hold">
                                          <p:stCondLst>
                                            <p:cond delay="2999"/>
                                          </p:stCondLst>
                                        </p:cTn>
                                        <p:tgtEl>
                                          <p:spTgt spid="14"/>
                                        </p:tgtEl>
                                        <p:attrNameLst>
                                          <p:attrName>style.visibility</p:attrName>
                                        </p:attrNameLst>
                                      </p:cBhvr>
                                      <p:to>
                                        <p:strVal val="hidden"/>
                                      </p:to>
                                    </p:set>
                                  </p:childTnLst>
                                </p:cTn>
                              </p:par>
                              <p:par>
                                <p:cTn id="104" presetID="2" presetClass="exit" presetSubtype="12" fill="hold" nodeType="withEffect">
                                  <p:stCondLst>
                                    <p:cond delay="0"/>
                                  </p:stCondLst>
                                  <p:childTnLst>
                                    <p:anim calcmode="lin" valueType="num">
                                      <p:cBhvr additive="base">
                                        <p:cTn id="105" dur="3000"/>
                                        <p:tgtEl>
                                          <p:spTgt spid="17"/>
                                        </p:tgtEl>
                                        <p:attrNameLst>
                                          <p:attrName>ppt_x</p:attrName>
                                        </p:attrNameLst>
                                      </p:cBhvr>
                                      <p:tavLst>
                                        <p:tav tm="0">
                                          <p:val>
                                            <p:strVal val="ppt_x"/>
                                          </p:val>
                                        </p:tav>
                                        <p:tav tm="100000">
                                          <p:val>
                                            <p:strVal val="0-ppt_w/2"/>
                                          </p:val>
                                        </p:tav>
                                      </p:tavLst>
                                    </p:anim>
                                    <p:anim calcmode="lin" valueType="num">
                                      <p:cBhvr additive="base">
                                        <p:cTn id="106" dur="3000"/>
                                        <p:tgtEl>
                                          <p:spTgt spid="17"/>
                                        </p:tgtEl>
                                        <p:attrNameLst>
                                          <p:attrName>ppt_y</p:attrName>
                                        </p:attrNameLst>
                                      </p:cBhvr>
                                      <p:tavLst>
                                        <p:tav tm="0">
                                          <p:val>
                                            <p:strVal val="ppt_y"/>
                                          </p:val>
                                        </p:tav>
                                        <p:tav tm="100000">
                                          <p:val>
                                            <p:strVal val="1+ppt_h/2"/>
                                          </p:val>
                                        </p:tav>
                                      </p:tavLst>
                                    </p:anim>
                                    <p:set>
                                      <p:cBhvr>
                                        <p:cTn id="107" dur="1" fill="hold">
                                          <p:stCondLst>
                                            <p:cond delay="2999"/>
                                          </p:stCondLst>
                                        </p:cTn>
                                        <p:tgtEl>
                                          <p:spTgt spid="17"/>
                                        </p:tgtEl>
                                        <p:attrNameLst>
                                          <p:attrName>style.visibility</p:attrName>
                                        </p:attrNameLst>
                                      </p:cBhvr>
                                      <p:to>
                                        <p:strVal val="hidden"/>
                                      </p:to>
                                    </p:set>
                                  </p:childTnLst>
                                </p:cTn>
                              </p:par>
                              <p:par>
                                <p:cTn id="108" presetID="2" presetClass="exit" presetSubtype="12" fill="hold" nodeType="withEffect">
                                  <p:stCondLst>
                                    <p:cond delay="0"/>
                                  </p:stCondLst>
                                  <p:childTnLst>
                                    <p:anim calcmode="lin" valueType="num">
                                      <p:cBhvr additive="base">
                                        <p:cTn id="109" dur="3000"/>
                                        <p:tgtEl>
                                          <p:spTgt spid="20"/>
                                        </p:tgtEl>
                                        <p:attrNameLst>
                                          <p:attrName>ppt_x</p:attrName>
                                        </p:attrNameLst>
                                      </p:cBhvr>
                                      <p:tavLst>
                                        <p:tav tm="0">
                                          <p:val>
                                            <p:strVal val="ppt_x"/>
                                          </p:val>
                                        </p:tav>
                                        <p:tav tm="100000">
                                          <p:val>
                                            <p:strVal val="0-ppt_w/2"/>
                                          </p:val>
                                        </p:tav>
                                      </p:tavLst>
                                    </p:anim>
                                    <p:anim calcmode="lin" valueType="num">
                                      <p:cBhvr additive="base">
                                        <p:cTn id="110" dur="3000"/>
                                        <p:tgtEl>
                                          <p:spTgt spid="20"/>
                                        </p:tgtEl>
                                        <p:attrNameLst>
                                          <p:attrName>ppt_y</p:attrName>
                                        </p:attrNameLst>
                                      </p:cBhvr>
                                      <p:tavLst>
                                        <p:tav tm="0">
                                          <p:val>
                                            <p:strVal val="ppt_y"/>
                                          </p:val>
                                        </p:tav>
                                        <p:tav tm="100000">
                                          <p:val>
                                            <p:strVal val="1+ppt_h/2"/>
                                          </p:val>
                                        </p:tav>
                                      </p:tavLst>
                                    </p:anim>
                                    <p:set>
                                      <p:cBhvr>
                                        <p:cTn id="111" dur="1" fill="hold">
                                          <p:stCondLst>
                                            <p:cond delay="2999"/>
                                          </p:stCondLst>
                                        </p:cTn>
                                        <p:tgtEl>
                                          <p:spTgt spid="20"/>
                                        </p:tgtEl>
                                        <p:attrNameLst>
                                          <p:attrName>style.visibility</p:attrName>
                                        </p:attrNameLst>
                                      </p:cBhvr>
                                      <p:to>
                                        <p:strVal val="hidden"/>
                                      </p:to>
                                    </p:set>
                                  </p:childTnLst>
                                </p:cTn>
                              </p:par>
                              <p:par>
                                <p:cTn id="112" presetID="2" presetClass="exit" presetSubtype="12" fill="hold" nodeType="withEffect">
                                  <p:stCondLst>
                                    <p:cond delay="0"/>
                                  </p:stCondLst>
                                  <p:childTnLst>
                                    <p:anim calcmode="lin" valueType="num">
                                      <p:cBhvr additive="base">
                                        <p:cTn id="113" dur="3000"/>
                                        <p:tgtEl>
                                          <p:spTgt spid="23"/>
                                        </p:tgtEl>
                                        <p:attrNameLst>
                                          <p:attrName>ppt_x</p:attrName>
                                        </p:attrNameLst>
                                      </p:cBhvr>
                                      <p:tavLst>
                                        <p:tav tm="0">
                                          <p:val>
                                            <p:strVal val="ppt_x"/>
                                          </p:val>
                                        </p:tav>
                                        <p:tav tm="100000">
                                          <p:val>
                                            <p:strVal val="0-ppt_w/2"/>
                                          </p:val>
                                        </p:tav>
                                      </p:tavLst>
                                    </p:anim>
                                    <p:anim calcmode="lin" valueType="num">
                                      <p:cBhvr additive="base">
                                        <p:cTn id="114" dur="3000"/>
                                        <p:tgtEl>
                                          <p:spTgt spid="23"/>
                                        </p:tgtEl>
                                        <p:attrNameLst>
                                          <p:attrName>ppt_y</p:attrName>
                                        </p:attrNameLst>
                                      </p:cBhvr>
                                      <p:tavLst>
                                        <p:tav tm="0">
                                          <p:val>
                                            <p:strVal val="ppt_y"/>
                                          </p:val>
                                        </p:tav>
                                        <p:tav tm="100000">
                                          <p:val>
                                            <p:strVal val="1+ppt_h/2"/>
                                          </p:val>
                                        </p:tav>
                                      </p:tavLst>
                                    </p:anim>
                                    <p:set>
                                      <p:cBhvr>
                                        <p:cTn id="115" dur="1" fill="hold">
                                          <p:stCondLst>
                                            <p:cond delay="2999"/>
                                          </p:stCondLst>
                                        </p:cTn>
                                        <p:tgtEl>
                                          <p:spTgt spid="23"/>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3000"/>
                                        <p:tgtEl>
                                          <p:spTgt spid="24"/>
                                        </p:tgtEl>
                                        <p:attrNameLst>
                                          <p:attrName>ppt_x</p:attrName>
                                        </p:attrNameLst>
                                      </p:cBhvr>
                                      <p:tavLst>
                                        <p:tav tm="0">
                                          <p:val>
                                            <p:strVal val="ppt_x"/>
                                          </p:val>
                                        </p:tav>
                                        <p:tav tm="100000">
                                          <p:val>
                                            <p:strVal val="ppt_x"/>
                                          </p:val>
                                        </p:tav>
                                      </p:tavLst>
                                    </p:anim>
                                    <p:anim calcmode="lin" valueType="num">
                                      <p:cBhvr additive="base">
                                        <p:cTn id="118" dur="3000"/>
                                        <p:tgtEl>
                                          <p:spTgt spid="24"/>
                                        </p:tgtEl>
                                        <p:attrNameLst>
                                          <p:attrName>ppt_y</p:attrName>
                                        </p:attrNameLst>
                                      </p:cBhvr>
                                      <p:tavLst>
                                        <p:tav tm="0">
                                          <p:val>
                                            <p:strVal val="ppt_y"/>
                                          </p:val>
                                        </p:tav>
                                        <p:tav tm="100000">
                                          <p:val>
                                            <p:strVal val="1+ppt_h/2"/>
                                          </p:val>
                                        </p:tav>
                                      </p:tavLst>
                                    </p:anim>
                                    <p:set>
                                      <p:cBhvr>
                                        <p:cTn id="119" dur="1" fill="hold">
                                          <p:stCondLst>
                                            <p:cond delay="2999"/>
                                          </p:stCondLst>
                                        </p:cTn>
                                        <p:tgtEl>
                                          <p:spTgt spid="24"/>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3000"/>
                                        <p:tgtEl>
                                          <p:spTgt spid="27"/>
                                        </p:tgtEl>
                                        <p:attrNameLst>
                                          <p:attrName>ppt_x</p:attrName>
                                        </p:attrNameLst>
                                      </p:cBhvr>
                                      <p:tavLst>
                                        <p:tav tm="0">
                                          <p:val>
                                            <p:strVal val="ppt_x"/>
                                          </p:val>
                                        </p:tav>
                                        <p:tav tm="100000">
                                          <p:val>
                                            <p:strVal val="ppt_x"/>
                                          </p:val>
                                        </p:tav>
                                      </p:tavLst>
                                    </p:anim>
                                    <p:anim calcmode="lin" valueType="num">
                                      <p:cBhvr additive="base">
                                        <p:cTn id="122" dur="3000"/>
                                        <p:tgtEl>
                                          <p:spTgt spid="27"/>
                                        </p:tgtEl>
                                        <p:attrNameLst>
                                          <p:attrName>ppt_y</p:attrName>
                                        </p:attrNameLst>
                                      </p:cBhvr>
                                      <p:tavLst>
                                        <p:tav tm="0">
                                          <p:val>
                                            <p:strVal val="ppt_y"/>
                                          </p:val>
                                        </p:tav>
                                        <p:tav tm="100000">
                                          <p:val>
                                            <p:strVal val="1+ppt_h/2"/>
                                          </p:val>
                                        </p:tav>
                                      </p:tavLst>
                                    </p:anim>
                                    <p:set>
                                      <p:cBhvr>
                                        <p:cTn id="123" dur="1" fill="hold">
                                          <p:stCondLst>
                                            <p:cond delay="2999"/>
                                          </p:stCondLst>
                                        </p:cTn>
                                        <p:tgtEl>
                                          <p:spTgt spid="27"/>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3000"/>
                                        <p:tgtEl>
                                          <p:spTgt spid="31"/>
                                        </p:tgtEl>
                                        <p:attrNameLst>
                                          <p:attrName>ppt_x</p:attrName>
                                        </p:attrNameLst>
                                      </p:cBhvr>
                                      <p:tavLst>
                                        <p:tav tm="0">
                                          <p:val>
                                            <p:strVal val="ppt_x"/>
                                          </p:val>
                                        </p:tav>
                                        <p:tav tm="100000">
                                          <p:val>
                                            <p:strVal val="ppt_x"/>
                                          </p:val>
                                        </p:tav>
                                      </p:tavLst>
                                    </p:anim>
                                    <p:anim calcmode="lin" valueType="num">
                                      <p:cBhvr additive="base">
                                        <p:cTn id="126" dur="3000"/>
                                        <p:tgtEl>
                                          <p:spTgt spid="31"/>
                                        </p:tgtEl>
                                        <p:attrNameLst>
                                          <p:attrName>ppt_y</p:attrName>
                                        </p:attrNameLst>
                                      </p:cBhvr>
                                      <p:tavLst>
                                        <p:tav tm="0">
                                          <p:val>
                                            <p:strVal val="ppt_y"/>
                                          </p:val>
                                        </p:tav>
                                        <p:tav tm="100000">
                                          <p:val>
                                            <p:strVal val="1+ppt_h/2"/>
                                          </p:val>
                                        </p:tav>
                                      </p:tavLst>
                                    </p:anim>
                                    <p:set>
                                      <p:cBhvr>
                                        <p:cTn id="127" dur="1" fill="hold">
                                          <p:stCondLst>
                                            <p:cond delay="2999"/>
                                          </p:stCondLst>
                                        </p:cTn>
                                        <p:tgtEl>
                                          <p:spTgt spid="31"/>
                                        </p:tgtEl>
                                        <p:attrNameLst>
                                          <p:attrName>style.visibility</p:attrName>
                                        </p:attrNameLst>
                                      </p:cBhvr>
                                      <p:to>
                                        <p:strVal val="hidden"/>
                                      </p:to>
                                    </p:set>
                                  </p:childTnLst>
                                </p:cTn>
                              </p:par>
                              <p:par>
                                <p:cTn id="128" presetID="19" presetClass="exit" presetSubtype="5" fill="hold" nodeType="withEffect">
                                  <p:stCondLst>
                                    <p:cond delay="0"/>
                                  </p:stCondLst>
                                  <p:childTnLst>
                                    <p:anim calcmode="lin" valueType="num">
                                      <p:cBhvr>
                                        <p:cTn id="129" dur="3000"/>
                                        <p:tgtEl>
                                          <p:spTgt spid="24"/>
                                        </p:tgtEl>
                                        <p:attrNameLst>
                                          <p:attrName>ppt_w</p:attrName>
                                        </p:attrNameLst>
                                      </p:cBhvr>
                                      <p:tavLst>
                                        <p:tav tm="0">
                                          <p:val>
                                            <p:strVal val="ppt_w"/>
                                          </p:val>
                                        </p:tav>
                                        <p:tav tm="100000">
                                          <p:val>
                                            <p:strVal val="ppt_w"/>
                                          </p:val>
                                        </p:tav>
                                      </p:tavLst>
                                    </p:anim>
                                    <p:anim calcmode="lin" valueType="num">
                                      <p:cBhvr>
                                        <p:cTn id="130"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1" dur="1" fill="hold">
                                          <p:stCondLst>
                                            <p:cond delay="2999"/>
                                          </p:stCondLst>
                                        </p:cTn>
                                        <p:tgtEl>
                                          <p:spTgt spid="24"/>
                                        </p:tgtEl>
                                        <p:attrNameLst>
                                          <p:attrName>style.visibility</p:attrName>
                                        </p:attrNameLst>
                                      </p:cBhvr>
                                      <p:to>
                                        <p:strVal val="hidden"/>
                                      </p:to>
                                    </p:set>
                                  </p:childTnLst>
                                </p:cTn>
                              </p:par>
                              <p:par>
                                <p:cTn id="132" presetID="19" presetClass="exit" presetSubtype="5" fill="hold" nodeType="withEffect">
                                  <p:stCondLst>
                                    <p:cond delay="0"/>
                                  </p:stCondLst>
                                  <p:childTnLst>
                                    <p:anim calcmode="lin" valueType="num">
                                      <p:cBhvr>
                                        <p:cTn id="133" dur="3000"/>
                                        <p:tgtEl>
                                          <p:spTgt spid="27"/>
                                        </p:tgtEl>
                                        <p:attrNameLst>
                                          <p:attrName>ppt_w</p:attrName>
                                        </p:attrNameLst>
                                      </p:cBhvr>
                                      <p:tavLst>
                                        <p:tav tm="0">
                                          <p:val>
                                            <p:strVal val="ppt_w"/>
                                          </p:val>
                                        </p:tav>
                                        <p:tav tm="100000">
                                          <p:val>
                                            <p:strVal val="ppt_w"/>
                                          </p:val>
                                        </p:tav>
                                      </p:tavLst>
                                    </p:anim>
                                    <p:anim calcmode="lin" valueType="num">
                                      <p:cBhvr>
                                        <p:cTn id="134"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2999"/>
                                          </p:stCondLst>
                                        </p:cTn>
                                        <p:tgtEl>
                                          <p:spTgt spid="27"/>
                                        </p:tgtEl>
                                        <p:attrNameLst>
                                          <p:attrName>style.visibility</p:attrName>
                                        </p:attrNameLst>
                                      </p:cBhvr>
                                      <p:to>
                                        <p:strVal val="hidden"/>
                                      </p:to>
                                    </p:set>
                                  </p:childTnLst>
                                </p:cTn>
                              </p:par>
                              <p:par>
                                <p:cTn id="136" presetID="19" presetClass="exit" presetSubtype="5" fill="hold" nodeType="withEffect">
                                  <p:stCondLst>
                                    <p:cond delay="0"/>
                                  </p:stCondLst>
                                  <p:childTnLst>
                                    <p:anim calcmode="lin" valueType="num">
                                      <p:cBhvr>
                                        <p:cTn id="137" dur="3000"/>
                                        <p:tgtEl>
                                          <p:spTgt spid="31"/>
                                        </p:tgtEl>
                                        <p:attrNameLst>
                                          <p:attrName>ppt_w</p:attrName>
                                        </p:attrNameLst>
                                      </p:cBhvr>
                                      <p:tavLst>
                                        <p:tav tm="0">
                                          <p:val>
                                            <p:strVal val="ppt_w"/>
                                          </p:val>
                                        </p:tav>
                                        <p:tav tm="100000">
                                          <p:val>
                                            <p:strVal val="ppt_w"/>
                                          </p:val>
                                        </p:tav>
                                      </p:tavLst>
                                    </p:anim>
                                    <p:anim calcmode="lin" valueType="num">
                                      <p:cBhvr>
                                        <p:cTn id="138"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9" dur="1" fill="hold">
                                          <p:stCondLst>
                                            <p:cond delay="2999"/>
                                          </p:stCondLst>
                                        </p:cTn>
                                        <p:tgtEl>
                                          <p:spTgt spid="31"/>
                                        </p:tgtEl>
                                        <p:attrNameLst>
                                          <p:attrName>style.visibility</p:attrName>
                                        </p:attrNameLst>
                                      </p:cBhvr>
                                      <p:to>
                                        <p:strVal val="hidden"/>
                                      </p:to>
                                    </p:set>
                                  </p:childTnLst>
                                </p:cTn>
                              </p:par>
                              <p:par>
                                <p:cTn id="140" presetID="19" presetClass="exit" presetSubtype="5" fill="hold" nodeType="withEffect">
                                  <p:stCondLst>
                                    <p:cond delay="0"/>
                                  </p:stCondLst>
                                  <p:childTnLst>
                                    <p:anim calcmode="lin" valueType="num">
                                      <p:cBhvr>
                                        <p:cTn id="141" dur="3000"/>
                                        <p:tgtEl>
                                          <p:spTgt spid="4"/>
                                        </p:tgtEl>
                                        <p:attrNameLst>
                                          <p:attrName>ppt_w</p:attrName>
                                        </p:attrNameLst>
                                      </p:cBhvr>
                                      <p:tavLst>
                                        <p:tav tm="0">
                                          <p:val>
                                            <p:strVal val="ppt_w"/>
                                          </p:val>
                                        </p:tav>
                                        <p:tav tm="100000">
                                          <p:val>
                                            <p:strVal val="ppt_w"/>
                                          </p:val>
                                        </p:tav>
                                      </p:tavLst>
                                    </p:anim>
                                    <p:anim calcmode="lin" valueType="num">
                                      <p:cBhvr>
                                        <p:cTn id="142"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3" dur="1" fill="hold">
                                          <p:stCondLst>
                                            <p:cond delay="2999"/>
                                          </p:stCondLst>
                                        </p:cTn>
                                        <p:tgtEl>
                                          <p:spTgt spid="4"/>
                                        </p:tgtEl>
                                        <p:attrNameLst>
                                          <p:attrName>style.visibility</p:attrName>
                                        </p:attrNameLst>
                                      </p:cBhvr>
                                      <p:to>
                                        <p:strVal val="hidden"/>
                                      </p:to>
                                    </p:set>
                                  </p:childTnLst>
                                </p:cTn>
                              </p:par>
                              <p:par>
                                <p:cTn id="144" presetID="19" presetClass="exit" presetSubtype="5" fill="hold" nodeType="withEffect">
                                  <p:stCondLst>
                                    <p:cond delay="0"/>
                                  </p:stCondLst>
                                  <p:childTnLst>
                                    <p:anim calcmode="lin" valueType="num">
                                      <p:cBhvr>
                                        <p:cTn id="145" dur="3000"/>
                                        <p:tgtEl>
                                          <p:spTgt spid="7"/>
                                        </p:tgtEl>
                                        <p:attrNameLst>
                                          <p:attrName>ppt_w</p:attrName>
                                        </p:attrNameLst>
                                      </p:cBhvr>
                                      <p:tavLst>
                                        <p:tav tm="0">
                                          <p:val>
                                            <p:strVal val="ppt_w"/>
                                          </p:val>
                                        </p:tav>
                                        <p:tav tm="100000">
                                          <p:val>
                                            <p:strVal val="ppt_w"/>
                                          </p:val>
                                        </p:tav>
                                      </p:tavLst>
                                    </p:anim>
                                    <p:anim calcmode="lin" valueType="num">
                                      <p:cBhvr>
                                        <p:cTn id="146"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7" dur="1" fill="hold">
                                          <p:stCondLst>
                                            <p:cond delay="2999"/>
                                          </p:stCondLst>
                                        </p:cTn>
                                        <p:tgtEl>
                                          <p:spTgt spid="7"/>
                                        </p:tgtEl>
                                        <p:attrNameLst>
                                          <p:attrName>style.visibility</p:attrName>
                                        </p:attrNameLst>
                                      </p:cBhvr>
                                      <p:to>
                                        <p:strVal val="hidden"/>
                                      </p:to>
                                    </p:set>
                                  </p:childTnLst>
                                </p:cTn>
                              </p:par>
                              <p:par>
                                <p:cTn id="148" presetID="19" presetClass="exit" presetSubtype="5" fill="hold" nodeType="withEffect">
                                  <p:stCondLst>
                                    <p:cond delay="0"/>
                                  </p:stCondLst>
                                  <p:childTnLst>
                                    <p:anim calcmode="lin" valueType="num">
                                      <p:cBhvr>
                                        <p:cTn id="149" dur="3000"/>
                                        <p:tgtEl>
                                          <p:spTgt spid="10"/>
                                        </p:tgtEl>
                                        <p:attrNameLst>
                                          <p:attrName>ppt_w</p:attrName>
                                        </p:attrNameLst>
                                      </p:cBhvr>
                                      <p:tavLst>
                                        <p:tav tm="0">
                                          <p:val>
                                            <p:strVal val="ppt_w"/>
                                          </p:val>
                                        </p:tav>
                                        <p:tav tm="100000">
                                          <p:val>
                                            <p:strVal val="ppt_w"/>
                                          </p:val>
                                        </p:tav>
                                      </p:tavLst>
                                    </p:anim>
                                    <p:anim calcmode="lin" valueType="num">
                                      <p:cBhvr>
                                        <p:cTn id="150"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1" dur="1" fill="hold">
                                          <p:stCondLst>
                                            <p:cond delay="2999"/>
                                          </p:stCondLst>
                                        </p:cTn>
                                        <p:tgtEl>
                                          <p:spTgt spid="10"/>
                                        </p:tgtEl>
                                        <p:attrNameLst>
                                          <p:attrName>style.visibility</p:attrName>
                                        </p:attrNameLst>
                                      </p:cBhvr>
                                      <p:to>
                                        <p:strVal val="hidden"/>
                                      </p:to>
                                    </p:set>
                                  </p:childTnLst>
                                </p:cTn>
                              </p:par>
                              <p:par>
                                <p:cTn id="152" presetID="19" presetClass="exit" presetSubtype="5" fill="hold" nodeType="withEffect">
                                  <p:stCondLst>
                                    <p:cond delay="0"/>
                                  </p:stCondLst>
                                  <p:childTnLst>
                                    <p:anim calcmode="lin" valueType="num">
                                      <p:cBhvr>
                                        <p:cTn id="153" dur="3000"/>
                                        <p:tgtEl>
                                          <p:spTgt spid="13"/>
                                        </p:tgtEl>
                                        <p:attrNameLst>
                                          <p:attrName>ppt_w</p:attrName>
                                        </p:attrNameLst>
                                      </p:cBhvr>
                                      <p:tavLst>
                                        <p:tav tm="0">
                                          <p:val>
                                            <p:strVal val="ppt_w"/>
                                          </p:val>
                                        </p:tav>
                                        <p:tav tm="100000">
                                          <p:val>
                                            <p:strVal val="ppt_w"/>
                                          </p:val>
                                        </p:tav>
                                      </p:tavLst>
                                    </p:anim>
                                    <p:anim calcmode="lin" valueType="num">
                                      <p:cBhvr>
                                        <p:cTn id="154"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5" dur="1" fill="hold">
                                          <p:stCondLst>
                                            <p:cond delay="2999"/>
                                          </p:stCondLst>
                                        </p:cTn>
                                        <p:tgtEl>
                                          <p:spTgt spid="13"/>
                                        </p:tgtEl>
                                        <p:attrNameLst>
                                          <p:attrName>style.visibility</p:attrName>
                                        </p:attrNameLst>
                                      </p:cBhvr>
                                      <p:to>
                                        <p:strVal val="hidden"/>
                                      </p:to>
                                    </p:set>
                                  </p:childTnLst>
                                </p:cTn>
                              </p:par>
                              <p:par>
                                <p:cTn id="156" presetID="19" presetClass="exit" presetSubtype="5" fill="hold" nodeType="withEffect">
                                  <p:stCondLst>
                                    <p:cond delay="0"/>
                                  </p:stCondLst>
                                  <p:childTnLst>
                                    <p:anim calcmode="lin" valueType="num">
                                      <p:cBhvr>
                                        <p:cTn id="157" dur="3000"/>
                                        <p:tgtEl>
                                          <p:spTgt spid="14"/>
                                        </p:tgtEl>
                                        <p:attrNameLst>
                                          <p:attrName>ppt_w</p:attrName>
                                        </p:attrNameLst>
                                      </p:cBhvr>
                                      <p:tavLst>
                                        <p:tav tm="0">
                                          <p:val>
                                            <p:strVal val="ppt_w"/>
                                          </p:val>
                                        </p:tav>
                                        <p:tav tm="100000">
                                          <p:val>
                                            <p:strVal val="ppt_w"/>
                                          </p:val>
                                        </p:tav>
                                      </p:tavLst>
                                    </p:anim>
                                    <p:anim calcmode="lin" valueType="num">
                                      <p:cBhvr>
                                        <p:cTn id="158"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2999"/>
                                          </p:stCondLst>
                                        </p:cTn>
                                        <p:tgtEl>
                                          <p:spTgt spid="14"/>
                                        </p:tgtEl>
                                        <p:attrNameLst>
                                          <p:attrName>style.visibility</p:attrName>
                                        </p:attrNameLst>
                                      </p:cBhvr>
                                      <p:to>
                                        <p:strVal val="hidden"/>
                                      </p:to>
                                    </p:set>
                                  </p:childTnLst>
                                </p:cTn>
                              </p:par>
                              <p:par>
                                <p:cTn id="160" presetID="19" presetClass="exit" presetSubtype="5" fill="hold" nodeType="withEffect">
                                  <p:stCondLst>
                                    <p:cond delay="0"/>
                                  </p:stCondLst>
                                  <p:childTnLst>
                                    <p:anim calcmode="lin" valueType="num">
                                      <p:cBhvr>
                                        <p:cTn id="161" dur="3000"/>
                                        <p:tgtEl>
                                          <p:spTgt spid="17"/>
                                        </p:tgtEl>
                                        <p:attrNameLst>
                                          <p:attrName>ppt_w</p:attrName>
                                        </p:attrNameLst>
                                      </p:cBhvr>
                                      <p:tavLst>
                                        <p:tav tm="0">
                                          <p:val>
                                            <p:strVal val="ppt_w"/>
                                          </p:val>
                                        </p:tav>
                                        <p:tav tm="100000">
                                          <p:val>
                                            <p:strVal val="ppt_w"/>
                                          </p:val>
                                        </p:tav>
                                      </p:tavLst>
                                    </p:anim>
                                    <p:anim calcmode="lin" valueType="num">
                                      <p:cBhvr>
                                        <p:cTn id="162"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3" dur="1" fill="hold">
                                          <p:stCondLst>
                                            <p:cond delay="2999"/>
                                          </p:stCondLst>
                                        </p:cTn>
                                        <p:tgtEl>
                                          <p:spTgt spid="17"/>
                                        </p:tgtEl>
                                        <p:attrNameLst>
                                          <p:attrName>style.visibility</p:attrName>
                                        </p:attrNameLst>
                                      </p:cBhvr>
                                      <p:to>
                                        <p:strVal val="hidden"/>
                                      </p:to>
                                    </p:set>
                                  </p:childTnLst>
                                </p:cTn>
                              </p:par>
                              <p:par>
                                <p:cTn id="164" presetID="19" presetClass="exit" presetSubtype="5" fill="hold" nodeType="withEffect">
                                  <p:stCondLst>
                                    <p:cond delay="0"/>
                                  </p:stCondLst>
                                  <p:childTnLst>
                                    <p:anim calcmode="lin" valueType="num">
                                      <p:cBhvr>
                                        <p:cTn id="165" dur="3000"/>
                                        <p:tgtEl>
                                          <p:spTgt spid="20"/>
                                        </p:tgtEl>
                                        <p:attrNameLst>
                                          <p:attrName>ppt_w</p:attrName>
                                        </p:attrNameLst>
                                      </p:cBhvr>
                                      <p:tavLst>
                                        <p:tav tm="0">
                                          <p:val>
                                            <p:strVal val="ppt_w"/>
                                          </p:val>
                                        </p:tav>
                                        <p:tav tm="100000">
                                          <p:val>
                                            <p:strVal val="ppt_w"/>
                                          </p:val>
                                        </p:tav>
                                      </p:tavLst>
                                    </p:anim>
                                    <p:anim calcmode="lin" valueType="num">
                                      <p:cBhvr>
                                        <p:cTn id="166"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7" dur="1" fill="hold">
                                          <p:stCondLst>
                                            <p:cond delay="2999"/>
                                          </p:stCondLst>
                                        </p:cTn>
                                        <p:tgtEl>
                                          <p:spTgt spid="20"/>
                                        </p:tgtEl>
                                        <p:attrNameLst>
                                          <p:attrName>style.visibility</p:attrName>
                                        </p:attrNameLst>
                                      </p:cBhvr>
                                      <p:to>
                                        <p:strVal val="hidden"/>
                                      </p:to>
                                    </p:set>
                                  </p:childTnLst>
                                </p:cTn>
                              </p:par>
                              <p:par>
                                <p:cTn id="168" presetID="19" presetClass="exit" presetSubtype="5" fill="hold" nodeType="withEffect">
                                  <p:stCondLst>
                                    <p:cond delay="0"/>
                                  </p:stCondLst>
                                  <p:childTnLst>
                                    <p:anim calcmode="lin" valueType="num">
                                      <p:cBhvr>
                                        <p:cTn id="169" dur="3000"/>
                                        <p:tgtEl>
                                          <p:spTgt spid="23"/>
                                        </p:tgtEl>
                                        <p:attrNameLst>
                                          <p:attrName>ppt_w</p:attrName>
                                        </p:attrNameLst>
                                      </p:cBhvr>
                                      <p:tavLst>
                                        <p:tav tm="0">
                                          <p:val>
                                            <p:strVal val="ppt_w"/>
                                          </p:val>
                                        </p:tav>
                                        <p:tav tm="100000">
                                          <p:val>
                                            <p:strVal val="ppt_w"/>
                                          </p:val>
                                        </p:tav>
                                      </p:tavLst>
                                    </p:anim>
                                    <p:anim calcmode="lin" valueType="num">
                                      <p:cBhvr>
                                        <p:cTn id="170"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1" dur="1" fill="hold">
                                          <p:stCondLst>
                                            <p:cond delay="2999"/>
                                          </p:stCondLst>
                                        </p:cTn>
                                        <p:tgtEl>
                                          <p:spTgt spid="23"/>
                                        </p:tgtEl>
                                        <p:attrNameLst>
                                          <p:attrName>style.visibility</p:attrName>
                                        </p:attrNameLst>
                                      </p:cBhvr>
                                      <p:to>
                                        <p:strVal val="hidden"/>
                                      </p:to>
                                    </p:set>
                                  </p:childTnLst>
                                </p:cTn>
                              </p:par>
                              <p:par>
                                <p:cTn id="172" presetID="16" presetClass="entr" presetSubtype="37" fill="hold" nodeType="withEffect">
                                  <p:stCondLst>
                                    <p:cond delay="0"/>
                                  </p:stCondLst>
                                  <p:childTnLst>
                                    <p:set>
                                      <p:cBhvr>
                                        <p:cTn id="173" dur="1" fill="hold">
                                          <p:stCondLst>
                                            <p:cond delay="0"/>
                                          </p:stCondLst>
                                        </p:cTn>
                                        <p:tgtEl>
                                          <p:spTgt spid="2"/>
                                        </p:tgtEl>
                                        <p:attrNameLst>
                                          <p:attrName>style.visibility</p:attrName>
                                        </p:attrNameLst>
                                      </p:cBhvr>
                                      <p:to>
                                        <p:strVal val="visible"/>
                                      </p:to>
                                    </p:set>
                                    <p:animEffect transition="in" filter="barn(outVertical)">
                                      <p:cBhvr>
                                        <p:cTn id="174" dur="3000"/>
                                        <p:tgtEl>
                                          <p:spTgt spid="2"/>
                                        </p:tgtEl>
                                      </p:cBhvr>
                                    </p:animEffect>
                                  </p:childTnLst>
                                </p:cTn>
                              </p:par>
                              <p:par>
                                <p:cTn id="175" presetID="17" presetClass="entr" presetSubtype="1" fill="hold" nodeType="withEffect">
                                  <p:stCondLst>
                                    <p:cond delay="0"/>
                                  </p:stCondLst>
                                  <p:childTnLst>
                                    <p:set>
                                      <p:cBhvr>
                                        <p:cTn id="176" dur="1" fill="hold">
                                          <p:stCondLst>
                                            <p:cond delay="0"/>
                                          </p:stCondLst>
                                        </p:cTn>
                                        <p:tgtEl>
                                          <p:spTgt spid="2"/>
                                        </p:tgtEl>
                                        <p:attrNameLst>
                                          <p:attrName>style.visibility</p:attrName>
                                        </p:attrNameLst>
                                      </p:cBhvr>
                                      <p:to>
                                        <p:strVal val="visible"/>
                                      </p:to>
                                    </p:set>
                                    <p:anim calcmode="lin" valueType="num">
                                      <p:cBhvr>
                                        <p:cTn id="177" dur="3000" fill="hold"/>
                                        <p:tgtEl>
                                          <p:spTgt spid="2"/>
                                        </p:tgtEl>
                                        <p:attrNameLst>
                                          <p:attrName>ppt_x</p:attrName>
                                        </p:attrNameLst>
                                      </p:cBhvr>
                                      <p:tavLst>
                                        <p:tav tm="0">
                                          <p:val>
                                            <p:strVal val="#ppt_x"/>
                                          </p:val>
                                        </p:tav>
                                        <p:tav tm="100000">
                                          <p:val>
                                            <p:strVal val="#ppt_x"/>
                                          </p:val>
                                        </p:tav>
                                      </p:tavLst>
                                    </p:anim>
                                    <p:anim calcmode="lin" valueType="num">
                                      <p:cBhvr>
                                        <p:cTn id="178" dur="3000" fill="hold"/>
                                        <p:tgtEl>
                                          <p:spTgt spid="2"/>
                                        </p:tgtEl>
                                        <p:attrNameLst>
                                          <p:attrName>ppt_y</p:attrName>
                                        </p:attrNameLst>
                                      </p:cBhvr>
                                      <p:tavLst>
                                        <p:tav tm="0">
                                          <p:val>
                                            <p:strVal val="#ppt_y-#ppt_h/2"/>
                                          </p:val>
                                        </p:tav>
                                        <p:tav tm="100000">
                                          <p:val>
                                            <p:strVal val="#ppt_y"/>
                                          </p:val>
                                        </p:tav>
                                      </p:tavLst>
                                    </p:anim>
                                    <p:anim calcmode="lin" valueType="num">
                                      <p:cBhvr>
                                        <p:cTn id="179" dur="3000" fill="hold"/>
                                        <p:tgtEl>
                                          <p:spTgt spid="2"/>
                                        </p:tgtEl>
                                        <p:attrNameLst>
                                          <p:attrName>ppt_w</p:attrName>
                                        </p:attrNameLst>
                                      </p:cBhvr>
                                      <p:tavLst>
                                        <p:tav tm="0">
                                          <p:val>
                                            <p:strVal val="#ppt_w"/>
                                          </p:val>
                                        </p:tav>
                                        <p:tav tm="100000">
                                          <p:val>
                                            <p:strVal val="#ppt_w"/>
                                          </p:val>
                                        </p:tav>
                                      </p:tavLst>
                                    </p:anim>
                                    <p:anim calcmode="lin" valueType="num">
                                      <p:cBhvr>
                                        <p:cTn id="180" dur="3000" fill="hold"/>
                                        <p:tgtEl>
                                          <p:spTgt spid="2"/>
                                        </p:tgtEl>
                                        <p:attrNameLst>
                                          <p:attrName>ppt_h</p:attrName>
                                        </p:attrNameLst>
                                      </p:cBhvr>
                                      <p:tavLst>
                                        <p:tav tm="0">
                                          <p:val>
                                            <p:fltVal val="0"/>
                                          </p:val>
                                        </p:tav>
                                        <p:tav tm="100000">
                                          <p:val>
                                            <p:strVal val="#ppt_h"/>
                                          </p:val>
                                        </p:tav>
                                      </p:tavLst>
                                    </p:anim>
                                  </p:childTnLst>
                                </p:cTn>
                              </p:par>
                            </p:childTnLst>
                          </p:cTn>
                        </p:par>
                        <p:par>
                          <p:cTn id="181" fill="hold">
                            <p:stCondLst>
                              <p:cond delay="6000"/>
                            </p:stCondLst>
                            <p:childTnLst>
                              <p:par>
                                <p:cTn id="182" presetID="40" presetClass="entr" presetSubtype="0" fill="hold" grpId="0" nodeType="afterEffect">
                                  <p:stCondLst>
                                    <p:cond delay="0"/>
                                  </p:stCondLst>
                                  <p:iterate type="lt">
                                    <p:tmPct val="10000"/>
                                  </p:iterate>
                                  <p:childTnLst>
                                    <p:set>
                                      <p:cBhvr>
                                        <p:cTn id="183" dur="1" fill="hold">
                                          <p:stCondLst>
                                            <p:cond delay="0"/>
                                          </p:stCondLst>
                                        </p:cTn>
                                        <p:tgtEl>
                                          <p:spTgt spid="16"/>
                                        </p:tgtEl>
                                        <p:attrNameLst>
                                          <p:attrName>style.visibility</p:attrName>
                                        </p:attrNameLst>
                                      </p:cBhvr>
                                      <p:to>
                                        <p:strVal val="visible"/>
                                      </p:to>
                                    </p:set>
                                    <p:animEffect transition="in" filter="fade">
                                      <p:cBhvr>
                                        <p:cTn id="184" dur="1000"/>
                                        <p:tgtEl>
                                          <p:spTgt spid="16"/>
                                        </p:tgtEl>
                                      </p:cBhvr>
                                    </p:animEffect>
                                    <p:anim calcmode="lin" valueType="num">
                                      <p:cBhvr>
                                        <p:cTn id="185" dur="1000" fill="hold"/>
                                        <p:tgtEl>
                                          <p:spTgt spid="16"/>
                                        </p:tgtEl>
                                        <p:attrNameLst>
                                          <p:attrName>ppt_x</p:attrName>
                                        </p:attrNameLst>
                                      </p:cBhvr>
                                      <p:tavLst>
                                        <p:tav tm="0">
                                          <p:val>
                                            <p:strVal val="#ppt_x-.1"/>
                                          </p:val>
                                        </p:tav>
                                        <p:tav tm="100000">
                                          <p:val>
                                            <p:strVal val="#ppt_x"/>
                                          </p:val>
                                        </p:tav>
                                      </p:tavLst>
                                    </p:anim>
                                    <p:anim calcmode="lin" valueType="num">
                                      <p:cBhvr>
                                        <p:cTn id="186" dur="1000" fill="hold"/>
                                        <p:tgtEl>
                                          <p:spTgt spid="16"/>
                                        </p:tgtEl>
                                        <p:attrNameLst>
                                          <p:attrName>ppt_y</p:attrName>
                                        </p:attrNameLst>
                                      </p:cBhvr>
                                      <p:tavLst>
                                        <p:tav tm="0">
                                          <p:val>
                                            <p:strVal val="#ppt_y"/>
                                          </p:val>
                                        </p:tav>
                                        <p:tav tm="100000">
                                          <p:val>
                                            <p:strVal val="#ppt_y"/>
                                          </p:val>
                                        </p:tav>
                                      </p:tavLst>
                                    </p:anim>
                                  </p:childTnLst>
                                </p:cTn>
                              </p:par>
                            </p:childTnLst>
                          </p:cTn>
                        </p:par>
                        <p:par>
                          <p:cTn id="187" fill="hold">
                            <p:stCondLst>
                              <p:cond delay="12600"/>
                            </p:stCondLst>
                            <p:childTnLst>
                              <p:par>
                                <p:cTn id="188" presetID="40" presetClass="entr" presetSubtype="0" fill="hold" grpId="0" nodeType="afterEffect">
                                  <p:stCondLst>
                                    <p:cond delay="500"/>
                                  </p:stCondLst>
                                  <p:iterate type="lt">
                                    <p:tmPct val="10000"/>
                                  </p:iterate>
                                  <p:childTnLst>
                                    <p:set>
                                      <p:cBhvr>
                                        <p:cTn id="189" dur="1" fill="hold">
                                          <p:stCondLst>
                                            <p:cond delay="0"/>
                                          </p:stCondLst>
                                        </p:cTn>
                                        <p:tgtEl>
                                          <p:spTgt spid="15"/>
                                        </p:tgtEl>
                                        <p:attrNameLst>
                                          <p:attrName>style.visibility</p:attrName>
                                        </p:attrNameLst>
                                      </p:cBhvr>
                                      <p:to>
                                        <p:strVal val="visible"/>
                                      </p:to>
                                    </p:set>
                                    <p:animEffect transition="in" filter="fade">
                                      <p:cBhvr>
                                        <p:cTn id="190" dur="1000"/>
                                        <p:tgtEl>
                                          <p:spTgt spid="15"/>
                                        </p:tgtEl>
                                      </p:cBhvr>
                                    </p:animEffect>
                                    <p:anim calcmode="lin" valueType="num">
                                      <p:cBhvr>
                                        <p:cTn id="191" dur="1000" fill="hold"/>
                                        <p:tgtEl>
                                          <p:spTgt spid="15"/>
                                        </p:tgtEl>
                                        <p:attrNameLst>
                                          <p:attrName>ppt_x</p:attrName>
                                        </p:attrNameLst>
                                      </p:cBhvr>
                                      <p:tavLst>
                                        <p:tav tm="0">
                                          <p:val>
                                            <p:strVal val="#ppt_x-.1"/>
                                          </p:val>
                                        </p:tav>
                                        <p:tav tm="100000">
                                          <p:val>
                                            <p:strVal val="#ppt_x"/>
                                          </p:val>
                                        </p:tav>
                                      </p:tavLst>
                                    </p:anim>
                                    <p:anim calcmode="lin" valueType="num">
                                      <p:cBhvr>
                                        <p:cTn id="192"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7818-svetik.jpg"/>
          <p:cNvPicPr>
            <a:picLocks noChangeAspect="1"/>
          </p:cNvPicPr>
          <p:nvPr/>
        </p:nvPicPr>
        <p:blipFill>
          <a:blip r:embed="rId2" cstate="print"/>
          <a:stretch>
            <a:fillRect/>
          </a:stretch>
        </p:blipFill>
        <p:spPr bwMode="auto">
          <a:xfrm>
            <a:off x="0" y="10002"/>
            <a:ext cx="9144000" cy="5123498"/>
          </a:xfrm>
          <a:prstGeom prst="rect">
            <a:avLst/>
          </a:prstGeom>
          <a:noFill/>
          <a:ln w="9525">
            <a:noFill/>
            <a:miter lim="800000"/>
            <a:headEnd/>
            <a:tailEnd/>
          </a:ln>
          <a:scene3d>
            <a:camera prst="orthographicFront"/>
            <a:lightRig rig="threePt" dir="t"/>
          </a:scene3d>
          <a:sp3d>
            <a:bevelT w="254000" h="203200" prst="convex"/>
          </a:sp3d>
        </p:spPr>
      </p:pic>
      <p:sp>
        <p:nvSpPr>
          <p:cNvPr id="5" name="4 Rombo"/>
          <p:cNvSpPr/>
          <p:nvPr/>
        </p:nvSpPr>
        <p:spPr>
          <a:xfrm>
            <a:off x="1" y="0"/>
            <a:ext cx="2214563" cy="5143500"/>
          </a:xfrm>
          <a:prstGeom prst="diamond">
            <a:avLst/>
          </a:prstGeom>
          <a:solidFill>
            <a:schemeClr val="accent6">
              <a:lumMod val="5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Rombo"/>
          <p:cNvSpPr/>
          <p:nvPr/>
        </p:nvSpPr>
        <p:spPr>
          <a:xfrm>
            <a:off x="2357439" y="0"/>
            <a:ext cx="2143125" cy="5143500"/>
          </a:xfrm>
          <a:prstGeom prst="diamond">
            <a:avLst/>
          </a:prstGeom>
          <a:solidFill>
            <a:schemeClr val="accent6">
              <a:lumMod val="5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Rombo"/>
          <p:cNvSpPr/>
          <p:nvPr/>
        </p:nvSpPr>
        <p:spPr>
          <a:xfrm>
            <a:off x="4572000" y="0"/>
            <a:ext cx="2286000" cy="5143500"/>
          </a:xfrm>
          <a:prstGeom prst="diamond">
            <a:avLst/>
          </a:prstGeom>
          <a:solidFill>
            <a:schemeClr val="accent6">
              <a:lumMod val="5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Rombo"/>
          <p:cNvSpPr/>
          <p:nvPr/>
        </p:nvSpPr>
        <p:spPr>
          <a:xfrm>
            <a:off x="7000876" y="0"/>
            <a:ext cx="2143125" cy="5143500"/>
          </a:xfrm>
          <a:prstGeom prst="diamond">
            <a:avLst/>
          </a:prstGeom>
          <a:solidFill>
            <a:schemeClr val="accent6">
              <a:lumMod val="5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Combinar"/>
          <p:cNvSpPr/>
          <p:nvPr/>
        </p:nvSpPr>
        <p:spPr>
          <a:xfrm>
            <a:off x="1285875" y="0"/>
            <a:ext cx="2000250" cy="2464594"/>
          </a:xfrm>
          <a:prstGeom prst="flowChartMerge">
            <a:avLst/>
          </a:prstGeom>
          <a:solidFill>
            <a:schemeClr val="accent2">
              <a:lumMod val="60000"/>
              <a:lumOff val="4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Combinar"/>
          <p:cNvSpPr/>
          <p:nvPr/>
        </p:nvSpPr>
        <p:spPr>
          <a:xfrm>
            <a:off x="3571875" y="0"/>
            <a:ext cx="2000250" cy="2464594"/>
          </a:xfrm>
          <a:prstGeom prst="flowChartMerge">
            <a:avLst/>
          </a:prstGeom>
          <a:solidFill>
            <a:schemeClr val="accent2">
              <a:lumMod val="60000"/>
              <a:lumOff val="4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Combinar"/>
          <p:cNvSpPr/>
          <p:nvPr/>
        </p:nvSpPr>
        <p:spPr>
          <a:xfrm>
            <a:off x="5929313" y="0"/>
            <a:ext cx="2000250" cy="2464594"/>
          </a:xfrm>
          <a:prstGeom prst="flowChartMerge">
            <a:avLst/>
          </a:prstGeom>
          <a:solidFill>
            <a:schemeClr val="accent2">
              <a:lumMod val="60000"/>
              <a:lumOff val="4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Combinar"/>
          <p:cNvSpPr/>
          <p:nvPr/>
        </p:nvSpPr>
        <p:spPr>
          <a:xfrm rot="10800000">
            <a:off x="1285875" y="2678907"/>
            <a:ext cx="2000250" cy="2464593"/>
          </a:xfrm>
          <a:prstGeom prst="flowChartMerge">
            <a:avLst/>
          </a:prstGeom>
          <a:solidFill>
            <a:schemeClr val="accent2">
              <a:lumMod val="60000"/>
              <a:lumOff val="4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Combinar"/>
          <p:cNvSpPr/>
          <p:nvPr/>
        </p:nvSpPr>
        <p:spPr>
          <a:xfrm rot="10800000">
            <a:off x="3571875" y="2678907"/>
            <a:ext cx="2000250" cy="2464593"/>
          </a:xfrm>
          <a:prstGeom prst="flowChartMerge">
            <a:avLst/>
          </a:prstGeom>
          <a:solidFill>
            <a:schemeClr val="accent2">
              <a:lumMod val="60000"/>
              <a:lumOff val="4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4" name="13 Combinar"/>
          <p:cNvSpPr/>
          <p:nvPr/>
        </p:nvSpPr>
        <p:spPr>
          <a:xfrm rot="10800000">
            <a:off x="5929313" y="2678907"/>
            <a:ext cx="2000250" cy="2464593"/>
          </a:xfrm>
          <a:prstGeom prst="flowChartMerge">
            <a:avLst/>
          </a:prstGeom>
          <a:solidFill>
            <a:schemeClr val="accent2">
              <a:lumMod val="60000"/>
              <a:lumOff val="4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5" name="14 CuadroTexto"/>
          <p:cNvSpPr txBox="1"/>
          <p:nvPr/>
        </p:nvSpPr>
        <p:spPr>
          <a:xfrm>
            <a:off x="251520" y="3795886"/>
            <a:ext cx="8569325" cy="1200150"/>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Llegamos al Palacio de Velázquez que fue construido entre los años 1881 y 1883 con motivo de la celebración de la Exposición Nacional de Minería, en 1883. El arquitecto Ricardo Velázquez Bosco lo construyó, y de ahí que lleve su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nombre.</a:t>
            </a:r>
            <a:endParaRPr lang="es-ES"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3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fmla="#ppt_w*sin(2.5*pi*$)">
                                          <p:val>
                                            <p:fltVal val="0"/>
                                          </p:val>
                                        </p:tav>
                                        <p:tav tm="100000">
                                          <p:val>
                                            <p:fltVal val="1"/>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fmla="#ppt_w*sin(2.5*pi*$)">
                                          <p:val>
                                            <p:fltVal val="0"/>
                                          </p:val>
                                        </p:tav>
                                        <p:tav tm="100000">
                                          <p:val>
                                            <p:fltVal val="1"/>
                                          </p:val>
                                        </p:tav>
                                      </p:tavLst>
                                    </p:anim>
                                    <p:anim calcmode="lin" valueType="num">
                                      <p:cBhvr>
                                        <p:cTn id="12" dur="3000" fill="hold"/>
                                        <p:tgtEl>
                                          <p:spTgt spid="6"/>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fmla="#ppt_w*sin(2.5*pi*$)">
                                          <p:val>
                                            <p:fltVal val="0"/>
                                          </p:val>
                                        </p:tav>
                                        <p:tav tm="100000">
                                          <p:val>
                                            <p:fltVal val="1"/>
                                          </p:val>
                                        </p:tav>
                                      </p:tavLst>
                                    </p:anim>
                                    <p:anim calcmode="lin" valueType="num">
                                      <p:cBhvr>
                                        <p:cTn id="16" dur="3000" fill="hold"/>
                                        <p:tgtEl>
                                          <p:spTgt spid="7"/>
                                        </p:tgtEl>
                                        <p:attrNameLst>
                                          <p:attrName>ppt_h</p:attrName>
                                        </p:attrNameLst>
                                      </p:cBhvr>
                                      <p:tavLst>
                                        <p:tav tm="0">
                                          <p:val>
                                            <p:strVal val="#ppt_h"/>
                                          </p:val>
                                        </p:tav>
                                        <p:tav tm="100000">
                                          <p:val>
                                            <p:strVal val="#ppt_h"/>
                                          </p:val>
                                        </p:tav>
                                      </p:tavLst>
                                    </p:anim>
                                  </p:childTnLst>
                                </p:cTn>
                              </p:par>
                              <p:par>
                                <p:cTn id="17" presetID="19" presetClass="entr" presetSubtype="1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ppt_w</p:attrName>
                                        </p:attrNameLst>
                                      </p:cBhvr>
                                      <p:tavLst>
                                        <p:tav tm="0" fmla="#ppt_w*sin(2.5*pi*$)">
                                          <p:val>
                                            <p:fltVal val="0"/>
                                          </p:val>
                                        </p:tav>
                                        <p:tav tm="100000">
                                          <p:val>
                                            <p:fltVal val="1"/>
                                          </p:val>
                                        </p:tav>
                                      </p:tavLst>
                                    </p:anim>
                                    <p:anim calcmode="lin" valueType="num">
                                      <p:cBhvr>
                                        <p:cTn id="20" dur="3000" fill="hold"/>
                                        <p:tgtEl>
                                          <p:spTgt spid="8"/>
                                        </p:tgtEl>
                                        <p:attrNameLst>
                                          <p:attrName>ppt_h</p:attrName>
                                        </p:attrNameLst>
                                      </p:cBhvr>
                                      <p:tavLst>
                                        <p:tav tm="0">
                                          <p:val>
                                            <p:strVal val="#ppt_h"/>
                                          </p:val>
                                        </p:tav>
                                        <p:tav tm="100000">
                                          <p:val>
                                            <p:strVal val="#ppt_h"/>
                                          </p:val>
                                        </p:tav>
                                      </p:tavLst>
                                    </p:anim>
                                  </p:childTnLst>
                                </p:cTn>
                              </p:par>
                              <p:par>
                                <p:cTn id="21" presetID="2" presetClass="entr" presetSubtype="4"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ppt_x"/>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19" presetClass="entr" presetSubtype="10"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3000" fill="hold"/>
                                        <p:tgtEl>
                                          <p:spTgt spid="9"/>
                                        </p:tgtEl>
                                        <p:attrNameLst>
                                          <p:attrName>ppt_w</p:attrName>
                                        </p:attrNameLst>
                                      </p:cBhvr>
                                      <p:tavLst>
                                        <p:tav tm="0" fmla="#ppt_w*sin(2.5*pi*$)">
                                          <p:val>
                                            <p:fltVal val="0"/>
                                          </p:val>
                                        </p:tav>
                                        <p:tav tm="100000">
                                          <p:val>
                                            <p:fltVal val="1"/>
                                          </p:val>
                                        </p:tav>
                                      </p:tavLst>
                                    </p:anim>
                                    <p:anim calcmode="lin" valueType="num">
                                      <p:cBhvr>
                                        <p:cTn id="28" dur="3000" fill="hold"/>
                                        <p:tgtEl>
                                          <p:spTgt spid="9"/>
                                        </p:tgtEl>
                                        <p:attrNameLst>
                                          <p:attrName>ppt_h</p:attrName>
                                        </p:attrNameLst>
                                      </p:cBhvr>
                                      <p:tavLst>
                                        <p:tav tm="0">
                                          <p:val>
                                            <p:strVal val="#ppt_h"/>
                                          </p:val>
                                        </p:tav>
                                        <p:tav tm="100000">
                                          <p:val>
                                            <p:strVal val="#ppt_h"/>
                                          </p:val>
                                        </p:tav>
                                      </p:tavLst>
                                    </p:anim>
                                  </p:childTnLst>
                                </p:cTn>
                              </p:par>
                              <p:par>
                                <p:cTn id="29" presetID="2" presetClass="entr" presetSubtype="1"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ppt_x"/>
                                          </p:val>
                                        </p:tav>
                                        <p:tav tm="100000">
                                          <p:val>
                                            <p:strVal val="#ppt_x"/>
                                          </p:val>
                                        </p:tav>
                                      </p:tavLst>
                                    </p:anim>
                                    <p:anim calcmode="lin" valueType="num">
                                      <p:cBhvr additive="base">
                                        <p:cTn id="32" dur="3000" fill="hold"/>
                                        <p:tgtEl>
                                          <p:spTgt spid="12"/>
                                        </p:tgtEl>
                                        <p:attrNameLst>
                                          <p:attrName>ppt_y</p:attrName>
                                        </p:attrNameLst>
                                      </p:cBhvr>
                                      <p:tavLst>
                                        <p:tav tm="0">
                                          <p:val>
                                            <p:strVal val="0-#ppt_h/2"/>
                                          </p:val>
                                        </p:tav>
                                        <p:tav tm="100000">
                                          <p:val>
                                            <p:strVal val="#ppt_y"/>
                                          </p:val>
                                        </p:tav>
                                      </p:tavLst>
                                    </p:anim>
                                  </p:childTnLst>
                                </p:cTn>
                              </p:par>
                              <p:par>
                                <p:cTn id="33" presetID="19" presetClass="entr" presetSubtype="10"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3000" fill="hold"/>
                                        <p:tgtEl>
                                          <p:spTgt spid="12"/>
                                        </p:tgtEl>
                                        <p:attrNameLst>
                                          <p:attrName>ppt_w</p:attrName>
                                        </p:attrNameLst>
                                      </p:cBhvr>
                                      <p:tavLst>
                                        <p:tav tm="0" fmla="#ppt_w*sin(2.5*pi*$)">
                                          <p:val>
                                            <p:fltVal val="0"/>
                                          </p:val>
                                        </p:tav>
                                        <p:tav tm="100000">
                                          <p:val>
                                            <p:fltVal val="1"/>
                                          </p:val>
                                        </p:tav>
                                      </p:tavLst>
                                    </p:anim>
                                    <p:anim calcmode="lin" valueType="num">
                                      <p:cBhvr>
                                        <p:cTn id="36" dur="3000" fill="hold"/>
                                        <p:tgtEl>
                                          <p:spTgt spid="12"/>
                                        </p:tgtEl>
                                        <p:attrNameLst>
                                          <p:attrName>ppt_h</p:attrName>
                                        </p:attrNameLst>
                                      </p:cBhvr>
                                      <p:tavLst>
                                        <p:tav tm="0">
                                          <p:val>
                                            <p:strVal val="#ppt_h"/>
                                          </p:val>
                                        </p:tav>
                                        <p:tav tm="100000">
                                          <p:val>
                                            <p:strVal val="#ppt_h"/>
                                          </p:val>
                                        </p:tav>
                                      </p:tavLst>
                                    </p:anim>
                                  </p:childTnLst>
                                </p:cTn>
                              </p:par>
                              <p:par>
                                <p:cTn id="37" presetID="2" presetClass="entr" presetSubtype="4"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000" fill="hold"/>
                                        <p:tgtEl>
                                          <p:spTgt spid="10"/>
                                        </p:tgtEl>
                                        <p:attrNameLst>
                                          <p:attrName>ppt_x</p:attrName>
                                        </p:attrNameLst>
                                      </p:cBhvr>
                                      <p:tavLst>
                                        <p:tav tm="0">
                                          <p:val>
                                            <p:strVal val="#ppt_x"/>
                                          </p:val>
                                        </p:tav>
                                        <p:tav tm="100000">
                                          <p:val>
                                            <p:strVal val="#ppt_x"/>
                                          </p:val>
                                        </p:tav>
                                      </p:tavLst>
                                    </p:anim>
                                    <p:anim calcmode="lin" valueType="num">
                                      <p:cBhvr additive="base">
                                        <p:cTn id="40" dur="3000" fill="hold"/>
                                        <p:tgtEl>
                                          <p:spTgt spid="10"/>
                                        </p:tgtEl>
                                        <p:attrNameLst>
                                          <p:attrName>ppt_y</p:attrName>
                                        </p:attrNameLst>
                                      </p:cBhvr>
                                      <p:tavLst>
                                        <p:tav tm="0">
                                          <p:val>
                                            <p:strVal val="1+#ppt_h/2"/>
                                          </p:val>
                                        </p:tav>
                                        <p:tav tm="100000">
                                          <p:val>
                                            <p:strVal val="#ppt_y"/>
                                          </p:val>
                                        </p:tav>
                                      </p:tavLst>
                                    </p:anim>
                                  </p:childTnLst>
                                </p:cTn>
                              </p:par>
                              <p:par>
                                <p:cTn id="41" presetID="19" presetClass="entr" presetSubtype="10" fill="hold"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3000" fill="hold"/>
                                        <p:tgtEl>
                                          <p:spTgt spid="10"/>
                                        </p:tgtEl>
                                        <p:attrNameLst>
                                          <p:attrName>ppt_w</p:attrName>
                                        </p:attrNameLst>
                                      </p:cBhvr>
                                      <p:tavLst>
                                        <p:tav tm="0" fmla="#ppt_w*sin(2.5*pi*$)">
                                          <p:val>
                                            <p:fltVal val="0"/>
                                          </p:val>
                                        </p:tav>
                                        <p:tav tm="100000">
                                          <p:val>
                                            <p:fltVal val="1"/>
                                          </p:val>
                                        </p:tav>
                                      </p:tavLst>
                                    </p:anim>
                                    <p:anim calcmode="lin" valueType="num">
                                      <p:cBhvr>
                                        <p:cTn id="44" dur="3000" fill="hold"/>
                                        <p:tgtEl>
                                          <p:spTgt spid="10"/>
                                        </p:tgtEl>
                                        <p:attrNameLst>
                                          <p:attrName>ppt_h</p:attrName>
                                        </p:attrNameLst>
                                      </p:cBhvr>
                                      <p:tavLst>
                                        <p:tav tm="0">
                                          <p:val>
                                            <p:strVal val="#ppt_h"/>
                                          </p:val>
                                        </p:tav>
                                        <p:tav tm="100000">
                                          <p:val>
                                            <p:strVal val="#ppt_h"/>
                                          </p:val>
                                        </p:tav>
                                      </p:tavLst>
                                    </p:anim>
                                  </p:childTnLst>
                                </p:cTn>
                              </p:par>
                              <p:par>
                                <p:cTn id="45" presetID="2" presetClass="entr" presetSubtype="1"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ppt_x"/>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19" presetClass="entr" presetSubtype="10" fill="hold"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p:cTn id="51" dur="3000" fill="hold"/>
                                        <p:tgtEl>
                                          <p:spTgt spid="13"/>
                                        </p:tgtEl>
                                        <p:attrNameLst>
                                          <p:attrName>ppt_w</p:attrName>
                                        </p:attrNameLst>
                                      </p:cBhvr>
                                      <p:tavLst>
                                        <p:tav tm="0" fmla="#ppt_w*sin(2.5*pi*$)">
                                          <p:val>
                                            <p:fltVal val="0"/>
                                          </p:val>
                                        </p:tav>
                                        <p:tav tm="100000">
                                          <p:val>
                                            <p:fltVal val="1"/>
                                          </p:val>
                                        </p:tav>
                                      </p:tavLst>
                                    </p:anim>
                                    <p:anim calcmode="lin" valueType="num">
                                      <p:cBhvr>
                                        <p:cTn id="52" dur="3000" fill="hold"/>
                                        <p:tgtEl>
                                          <p:spTgt spid="13"/>
                                        </p:tgtEl>
                                        <p:attrNameLst>
                                          <p:attrName>ppt_h</p:attrName>
                                        </p:attrNameLst>
                                      </p:cBhvr>
                                      <p:tavLst>
                                        <p:tav tm="0">
                                          <p:val>
                                            <p:strVal val="#ppt_h"/>
                                          </p:val>
                                        </p:tav>
                                        <p:tav tm="100000">
                                          <p:val>
                                            <p:strVal val="#ppt_h"/>
                                          </p:val>
                                        </p:tav>
                                      </p:tavLst>
                                    </p:anim>
                                  </p:childTnLst>
                                </p:cTn>
                              </p:par>
                              <p:par>
                                <p:cTn id="53" presetID="2" presetClass="entr" presetSubtype="4"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ppt_x"/>
                                          </p:val>
                                        </p:tav>
                                        <p:tav tm="100000">
                                          <p:val>
                                            <p:strVal val="#ppt_x"/>
                                          </p:val>
                                        </p:tav>
                                      </p:tavLst>
                                    </p:anim>
                                    <p:anim calcmode="lin" valueType="num">
                                      <p:cBhvr additive="base">
                                        <p:cTn id="56" dur="3000" fill="hold"/>
                                        <p:tgtEl>
                                          <p:spTgt spid="11"/>
                                        </p:tgtEl>
                                        <p:attrNameLst>
                                          <p:attrName>ppt_y</p:attrName>
                                        </p:attrNameLst>
                                      </p:cBhvr>
                                      <p:tavLst>
                                        <p:tav tm="0">
                                          <p:val>
                                            <p:strVal val="1+#ppt_h/2"/>
                                          </p:val>
                                        </p:tav>
                                        <p:tav tm="100000">
                                          <p:val>
                                            <p:strVal val="#ppt_y"/>
                                          </p:val>
                                        </p:tav>
                                      </p:tavLst>
                                    </p:anim>
                                  </p:childTnLst>
                                </p:cTn>
                              </p:par>
                              <p:par>
                                <p:cTn id="57" presetID="19" presetClass="entr" presetSubtype="10"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p:cTn id="59" dur="3000" fill="hold"/>
                                        <p:tgtEl>
                                          <p:spTgt spid="11"/>
                                        </p:tgtEl>
                                        <p:attrNameLst>
                                          <p:attrName>ppt_w</p:attrName>
                                        </p:attrNameLst>
                                      </p:cBhvr>
                                      <p:tavLst>
                                        <p:tav tm="0" fmla="#ppt_w*sin(2.5*pi*$)">
                                          <p:val>
                                            <p:fltVal val="0"/>
                                          </p:val>
                                        </p:tav>
                                        <p:tav tm="100000">
                                          <p:val>
                                            <p:fltVal val="1"/>
                                          </p:val>
                                        </p:tav>
                                      </p:tavLst>
                                    </p:anim>
                                    <p:anim calcmode="lin" valueType="num">
                                      <p:cBhvr>
                                        <p:cTn id="60" dur="3000" fill="hold"/>
                                        <p:tgtEl>
                                          <p:spTgt spid="11"/>
                                        </p:tgtEl>
                                        <p:attrNameLst>
                                          <p:attrName>ppt_h</p:attrName>
                                        </p:attrNameLst>
                                      </p:cBhvr>
                                      <p:tavLst>
                                        <p:tav tm="0">
                                          <p:val>
                                            <p:strVal val="#ppt_h"/>
                                          </p:val>
                                        </p:tav>
                                        <p:tav tm="100000">
                                          <p:val>
                                            <p:strVal val="#ppt_h"/>
                                          </p:val>
                                        </p:tav>
                                      </p:tavLst>
                                    </p:anim>
                                  </p:childTnLst>
                                </p:cTn>
                              </p:par>
                              <p:par>
                                <p:cTn id="61" presetID="2" presetClass="entr" presetSubtype="1" fill="hold"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3000" fill="hold"/>
                                        <p:tgtEl>
                                          <p:spTgt spid="14"/>
                                        </p:tgtEl>
                                        <p:attrNameLst>
                                          <p:attrName>ppt_x</p:attrName>
                                        </p:attrNameLst>
                                      </p:cBhvr>
                                      <p:tavLst>
                                        <p:tav tm="0">
                                          <p:val>
                                            <p:strVal val="#ppt_x"/>
                                          </p:val>
                                        </p:tav>
                                        <p:tav tm="100000">
                                          <p:val>
                                            <p:strVal val="#ppt_x"/>
                                          </p:val>
                                        </p:tav>
                                      </p:tavLst>
                                    </p:anim>
                                    <p:anim calcmode="lin" valueType="num">
                                      <p:cBhvr additive="base">
                                        <p:cTn id="64" dur="3000" fill="hold"/>
                                        <p:tgtEl>
                                          <p:spTgt spid="14"/>
                                        </p:tgtEl>
                                        <p:attrNameLst>
                                          <p:attrName>ppt_y</p:attrName>
                                        </p:attrNameLst>
                                      </p:cBhvr>
                                      <p:tavLst>
                                        <p:tav tm="0">
                                          <p:val>
                                            <p:strVal val="0-#ppt_h/2"/>
                                          </p:val>
                                        </p:tav>
                                        <p:tav tm="100000">
                                          <p:val>
                                            <p:strVal val="#ppt_y"/>
                                          </p:val>
                                        </p:tav>
                                      </p:tavLst>
                                    </p:anim>
                                  </p:childTnLst>
                                </p:cTn>
                              </p:par>
                              <p:par>
                                <p:cTn id="65" presetID="19" presetClass="entr" presetSubtype="10" fill="hold" nodeType="with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3000" fill="hold"/>
                                        <p:tgtEl>
                                          <p:spTgt spid="14"/>
                                        </p:tgtEl>
                                        <p:attrNameLst>
                                          <p:attrName>ppt_w</p:attrName>
                                        </p:attrNameLst>
                                      </p:cBhvr>
                                      <p:tavLst>
                                        <p:tav tm="0" fmla="#ppt_w*sin(2.5*pi*$)">
                                          <p:val>
                                            <p:fltVal val="0"/>
                                          </p:val>
                                        </p:tav>
                                        <p:tav tm="100000">
                                          <p:val>
                                            <p:fltVal val="1"/>
                                          </p:val>
                                        </p:tav>
                                      </p:tavLst>
                                    </p:anim>
                                    <p:anim calcmode="lin" valueType="num">
                                      <p:cBhvr>
                                        <p:cTn id="68" dur="3000" fill="hold"/>
                                        <p:tgtEl>
                                          <p:spTgt spid="14"/>
                                        </p:tgtEl>
                                        <p:attrNameLst>
                                          <p:attrName>ppt_h</p:attrName>
                                        </p:attrNameLst>
                                      </p:cBhvr>
                                      <p:tavLst>
                                        <p:tav tm="0">
                                          <p:val>
                                            <p:strVal val="#ppt_h"/>
                                          </p:val>
                                        </p:tav>
                                        <p:tav tm="100000">
                                          <p:val>
                                            <p:strVal val="#ppt_h"/>
                                          </p:val>
                                        </p:tav>
                                      </p:tavLst>
                                    </p:anim>
                                  </p:childTnLst>
                                </p:cTn>
                              </p:par>
                            </p:childTnLst>
                          </p:cTn>
                        </p:par>
                        <p:par>
                          <p:cTn id="69" fill="hold">
                            <p:stCondLst>
                              <p:cond delay="3000"/>
                            </p:stCondLst>
                            <p:childTnLst>
                              <p:par>
                                <p:cTn id="70" presetID="2" presetClass="exit" presetSubtype="4" fill="hold" nodeType="afterEffect">
                                  <p:stCondLst>
                                    <p:cond delay="0"/>
                                  </p:stCondLst>
                                  <p:childTnLst>
                                    <p:anim calcmode="lin" valueType="num">
                                      <p:cBhvr additive="base">
                                        <p:cTn id="71" dur="3000"/>
                                        <p:tgtEl>
                                          <p:spTgt spid="9"/>
                                        </p:tgtEl>
                                        <p:attrNameLst>
                                          <p:attrName>ppt_x</p:attrName>
                                        </p:attrNameLst>
                                      </p:cBhvr>
                                      <p:tavLst>
                                        <p:tav tm="0">
                                          <p:val>
                                            <p:strVal val="ppt_x"/>
                                          </p:val>
                                        </p:tav>
                                        <p:tav tm="100000">
                                          <p:val>
                                            <p:strVal val="ppt_x"/>
                                          </p:val>
                                        </p:tav>
                                      </p:tavLst>
                                    </p:anim>
                                    <p:anim calcmode="lin" valueType="num">
                                      <p:cBhvr additive="base">
                                        <p:cTn id="72" dur="3000"/>
                                        <p:tgtEl>
                                          <p:spTgt spid="9"/>
                                        </p:tgtEl>
                                        <p:attrNameLst>
                                          <p:attrName>ppt_y</p:attrName>
                                        </p:attrNameLst>
                                      </p:cBhvr>
                                      <p:tavLst>
                                        <p:tav tm="0">
                                          <p:val>
                                            <p:strVal val="ppt_y"/>
                                          </p:val>
                                        </p:tav>
                                        <p:tav tm="100000">
                                          <p:val>
                                            <p:strVal val="1+ppt_h/2"/>
                                          </p:val>
                                        </p:tav>
                                      </p:tavLst>
                                    </p:anim>
                                    <p:set>
                                      <p:cBhvr>
                                        <p:cTn id="73" dur="1" fill="hold">
                                          <p:stCondLst>
                                            <p:cond delay="2999"/>
                                          </p:stCondLst>
                                        </p:cTn>
                                        <p:tgtEl>
                                          <p:spTgt spid="9"/>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10"/>
                                        </p:tgtEl>
                                        <p:attrNameLst>
                                          <p:attrName>ppt_x</p:attrName>
                                        </p:attrNameLst>
                                      </p:cBhvr>
                                      <p:tavLst>
                                        <p:tav tm="0">
                                          <p:val>
                                            <p:strVal val="ppt_x"/>
                                          </p:val>
                                        </p:tav>
                                        <p:tav tm="100000">
                                          <p:val>
                                            <p:strVal val="ppt_x"/>
                                          </p:val>
                                        </p:tav>
                                      </p:tavLst>
                                    </p:anim>
                                    <p:anim calcmode="lin" valueType="num">
                                      <p:cBhvr additive="base">
                                        <p:cTn id="76" dur="3000"/>
                                        <p:tgtEl>
                                          <p:spTgt spid="10"/>
                                        </p:tgtEl>
                                        <p:attrNameLst>
                                          <p:attrName>ppt_y</p:attrName>
                                        </p:attrNameLst>
                                      </p:cBhvr>
                                      <p:tavLst>
                                        <p:tav tm="0">
                                          <p:val>
                                            <p:strVal val="ppt_y"/>
                                          </p:val>
                                        </p:tav>
                                        <p:tav tm="100000">
                                          <p:val>
                                            <p:strVal val="1+ppt_h/2"/>
                                          </p:val>
                                        </p:tav>
                                      </p:tavLst>
                                    </p:anim>
                                    <p:set>
                                      <p:cBhvr>
                                        <p:cTn id="77" dur="1" fill="hold">
                                          <p:stCondLst>
                                            <p:cond delay="2999"/>
                                          </p:stCondLst>
                                        </p:cTn>
                                        <p:tgtEl>
                                          <p:spTgt spid="10"/>
                                        </p:tgtEl>
                                        <p:attrNameLst>
                                          <p:attrName>style.visibility</p:attrName>
                                        </p:attrNameLst>
                                      </p:cBhvr>
                                      <p:to>
                                        <p:strVal val="hidden"/>
                                      </p:to>
                                    </p:set>
                                  </p:childTnLst>
                                </p:cTn>
                              </p:par>
                              <p:par>
                                <p:cTn id="78" presetID="2" presetClass="exit" presetSubtype="4" fill="hold" nodeType="withEffect">
                                  <p:stCondLst>
                                    <p:cond delay="0"/>
                                  </p:stCondLst>
                                  <p:childTnLst>
                                    <p:anim calcmode="lin" valueType="num">
                                      <p:cBhvr additive="base">
                                        <p:cTn id="79" dur="3000"/>
                                        <p:tgtEl>
                                          <p:spTgt spid="11"/>
                                        </p:tgtEl>
                                        <p:attrNameLst>
                                          <p:attrName>ppt_x</p:attrName>
                                        </p:attrNameLst>
                                      </p:cBhvr>
                                      <p:tavLst>
                                        <p:tav tm="0">
                                          <p:val>
                                            <p:strVal val="ppt_x"/>
                                          </p:val>
                                        </p:tav>
                                        <p:tav tm="100000">
                                          <p:val>
                                            <p:strVal val="ppt_x"/>
                                          </p:val>
                                        </p:tav>
                                      </p:tavLst>
                                    </p:anim>
                                    <p:anim calcmode="lin" valueType="num">
                                      <p:cBhvr additive="base">
                                        <p:cTn id="80" dur="3000"/>
                                        <p:tgtEl>
                                          <p:spTgt spid="11"/>
                                        </p:tgtEl>
                                        <p:attrNameLst>
                                          <p:attrName>ppt_y</p:attrName>
                                        </p:attrNameLst>
                                      </p:cBhvr>
                                      <p:tavLst>
                                        <p:tav tm="0">
                                          <p:val>
                                            <p:strVal val="ppt_y"/>
                                          </p:val>
                                        </p:tav>
                                        <p:tav tm="100000">
                                          <p:val>
                                            <p:strVal val="1+ppt_h/2"/>
                                          </p:val>
                                        </p:tav>
                                      </p:tavLst>
                                    </p:anim>
                                    <p:set>
                                      <p:cBhvr>
                                        <p:cTn id="81" dur="1" fill="hold">
                                          <p:stCondLst>
                                            <p:cond delay="2999"/>
                                          </p:stCondLst>
                                        </p:cTn>
                                        <p:tgtEl>
                                          <p:spTgt spid="11"/>
                                        </p:tgtEl>
                                        <p:attrNameLst>
                                          <p:attrName>style.visibility</p:attrName>
                                        </p:attrNameLst>
                                      </p:cBhvr>
                                      <p:to>
                                        <p:strVal val="hidden"/>
                                      </p:to>
                                    </p:set>
                                  </p:childTnLst>
                                </p:cTn>
                              </p:par>
                              <p:par>
                                <p:cTn id="82" presetID="19" presetClass="exit" presetSubtype="10" fill="hold" nodeType="withEffect">
                                  <p:stCondLst>
                                    <p:cond delay="0"/>
                                  </p:stCondLst>
                                  <p:childTnLst>
                                    <p:anim calcmode="lin" valueType="num">
                                      <p:cBhvr>
                                        <p:cTn id="83" dur="3000"/>
                                        <p:tgtEl>
                                          <p:spTgt spid="9"/>
                                        </p:tgtEl>
                                        <p:attrNameLst>
                                          <p:attrName>ppt_h</p:attrName>
                                        </p:attrNameLst>
                                      </p:cBhvr>
                                      <p:tavLst>
                                        <p:tav tm="0">
                                          <p:val>
                                            <p:strVal val="ppt_h"/>
                                          </p:val>
                                        </p:tav>
                                        <p:tav tm="100000">
                                          <p:val>
                                            <p:strVal val="ppt_h"/>
                                          </p:val>
                                        </p:tav>
                                      </p:tavLst>
                                    </p:anim>
                                    <p:anim calcmode="lin" valueType="num">
                                      <p:cBhvr>
                                        <p:cTn id="84"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5" dur="1" fill="hold">
                                          <p:stCondLst>
                                            <p:cond delay="2999"/>
                                          </p:stCondLst>
                                        </p:cTn>
                                        <p:tgtEl>
                                          <p:spTgt spid="9"/>
                                        </p:tgtEl>
                                        <p:attrNameLst>
                                          <p:attrName>style.visibility</p:attrName>
                                        </p:attrNameLst>
                                      </p:cBhvr>
                                      <p:to>
                                        <p:strVal val="hidden"/>
                                      </p:to>
                                    </p:set>
                                  </p:childTnLst>
                                </p:cTn>
                              </p:par>
                              <p:par>
                                <p:cTn id="86" presetID="19" presetClass="exit" presetSubtype="10" fill="hold" nodeType="withEffect">
                                  <p:stCondLst>
                                    <p:cond delay="0"/>
                                  </p:stCondLst>
                                  <p:childTnLst>
                                    <p:anim calcmode="lin" valueType="num">
                                      <p:cBhvr>
                                        <p:cTn id="87" dur="3000"/>
                                        <p:tgtEl>
                                          <p:spTgt spid="10"/>
                                        </p:tgtEl>
                                        <p:attrNameLst>
                                          <p:attrName>ppt_h</p:attrName>
                                        </p:attrNameLst>
                                      </p:cBhvr>
                                      <p:tavLst>
                                        <p:tav tm="0">
                                          <p:val>
                                            <p:strVal val="ppt_h"/>
                                          </p:val>
                                        </p:tav>
                                        <p:tav tm="100000">
                                          <p:val>
                                            <p:strVal val="ppt_h"/>
                                          </p:val>
                                        </p:tav>
                                      </p:tavLst>
                                    </p:anim>
                                    <p:anim calcmode="lin" valueType="num">
                                      <p:cBhvr>
                                        <p:cTn id="88"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 dur="1" fill="hold">
                                          <p:stCondLst>
                                            <p:cond delay="2999"/>
                                          </p:stCondLst>
                                        </p:cTn>
                                        <p:tgtEl>
                                          <p:spTgt spid="10"/>
                                        </p:tgtEl>
                                        <p:attrNameLst>
                                          <p:attrName>style.visibility</p:attrName>
                                        </p:attrNameLst>
                                      </p:cBhvr>
                                      <p:to>
                                        <p:strVal val="hidden"/>
                                      </p:to>
                                    </p:set>
                                  </p:childTnLst>
                                </p:cTn>
                              </p:par>
                              <p:par>
                                <p:cTn id="90" presetID="19" presetClass="exit" presetSubtype="10" fill="hold" nodeType="withEffect">
                                  <p:stCondLst>
                                    <p:cond delay="0"/>
                                  </p:stCondLst>
                                  <p:childTnLst>
                                    <p:anim calcmode="lin" valueType="num">
                                      <p:cBhvr>
                                        <p:cTn id="91" dur="3000"/>
                                        <p:tgtEl>
                                          <p:spTgt spid="11"/>
                                        </p:tgtEl>
                                        <p:attrNameLst>
                                          <p:attrName>ppt_h</p:attrName>
                                        </p:attrNameLst>
                                      </p:cBhvr>
                                      <p:tavLst>
                                        <p:tav tm="0">
                                          <p:val>
                                            <p:strVal val="ppt_h"/>
                                          </p:val>
                                        </p:tav>
                                        <p:tav tm="100000">
                                          <p:val>
                                            <p:strVal val="ppt_h"/>
                                          </p:val>
                                        </p:tav>
                                      </p:tavLst>
                                    </p:anim>
                                    <p:anim calcmode="lin" valueType="num">
                                      <p:cBhvr>
                                        <p:cTn id="92"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 dur="1" fill="hold">
                                          <p:stCondLst>
                                            <p:cond delay="2999"/>
                                          </p:stCondLst>
                                        </p:cTn>
                                        <p:tgtEl>
                                          <p:spTgt spid="11"/>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3000"/>
                                        <p:tgtEl>
                                          <p:spTgt spid="12"/>
                                        </p:tgtEl>
                                        <p:attrNameLst>
                                          <p:attrName>ppt_x</p:attrName>
                                        </p:attrNameLst>
                                      </p:cBhvr>
                                      <p:tavLst>
                                        <p:tav tm="0">
                                          <p:val>
                                            <p:strVal val="ppt_x"/>
                                          </p:val>
                                        </p:tav>
                                        <p:tav tm="100000">
                                          <p:val>
                                            <p:strVal val="ppt_x"/>
                                          </p:val>
                                        </p:tav>
                                      </p:tavLst>
                                    </p:anim>
                                    <p:anim calcmode="lin" valueType="num">
                                      <p:cBhvr additive="base">
                                        <p:cTn id="96" dur="3000"/>
                                        <p:tgtEl>
                                          <p:spTgt spid="12"/>
                                        </p:tgtEl>
                                        <p:attrNameLst>
                                          <p:attrName>ppt_y</p:attrName>
                                        </p:attrNameLst>
                                      </p:cBhvr>
                                      <p:tavLst>
                                        <p:tav tm="0">
                                          <p:val>
                                            <p:strVal val="ppt_y"/>
                                          </p:val>
                                        </p:tav>
                                        <p:tav tm="100000">
                                          <p:val>
                                            <p:strVal val="0-ppt_h/2"/>
                                          </p:val>
                                        </p:tav>
                                      </p:tavLst>
                                    </p:anim>
                                    <p:set>
                                      <p:cBhvr>
                                        <p:cTn id="97" dur="1" fill="hold">
                                          <p:stCondLst>
                                            <p:cond delay="2999"/>
                                          </p:stCondLst>
                                        </p:cTn>
                                        <p:tgtEl>
                                          <p:spTgt spid="12"/>
                                        </p:tgtEl>
                                        <p:attrNameLst>
                                          <p:attrName>style.visibility</p:attrName>
                                        </p:attrNameLst>
                                      </p:cBhvr>
                                      <p:to>
                                        <p:strVal val="hidden"/>
                                      </p:to>
                                    </p:set>
                                  </p:childTnLst>
                                </p:cTn>
                              </p:par>
                              <p:par>
                                <p:cTn id="98" presetID="2" presetClass="exit" presetSubtype="1" fill="hold" nodeType="withEffect">
                                  <p:stCondLst>
                                    <p:cond delay="0"/>
                                  </p:stCondLst>
                                  <p:childTnLst>
                                    <p:anim calcmode="lin" valueType="num">
                                      <p:cBhvr additive="base">
                                        <p:cTn id="99" dur="3000"/>
                                        <p:tgtEl>
                                          <p:spTgt spid="13"/>
                                        </p:tgtEl>
                                        <p:attrNameLst>
                                          <p:attrName>ppt_x</p:attrName>
                                        </p:attrNameLst>
                                      </p:cBhvr>
                                      <p:tavLst>
                                        <p:tav tm="0">
                                          <p:val>
                                            <p:strVal val="ppt_x"/>
                                          </p:val>
                                        </p:tav>
                                        <p:tav tm="100000">
                                          <p:val>
                                            <p:strVal val="ppt_x"/>
                                          </p:val>
                                        </p:tav>
                                      </p:tavLst>
                                    </p:anim>
                                    <p:anim calcmode="lin" valueType="num">
                                      <p:cBhvr additive="base">
                                        <p:cTn id="100" dur="3000"/>
                                        <p:tgtEl>
                                          <p:spTgt spid="13"/>
                                        </p:tgtEl>
                                        <p:attrNameLst>
                                          <p:attrName>ppt_y</p:attrName>
                                        </p:attrNameLst>
                                      </p:cBhvr>
                                      <p:tavLst>
                                        <p:tav tm="0">
                                          <p:val>
                                            <p:strVal val="ppt_y"/>
                                          </p:val>
                                        </p:tav>
                                        <p:tav tm="100000">
                                          <p:val>
                                            <p:strVal val="0-ppt_h/2"/>
                                          </p:val>
                                        </p:tav>
                                      </p:tavLst>
                                    </p:anim>
                                    <p:set>
                                      <p:cBhvr>
                                        <p:cTn id="101" dur="1" fill="hold">
                                          <p:stCondLst>
                                            <p:cond delay="2999"/>
                                          </p:stCondLst>
                                        </p:cTn>
                                        <p:tgtEl>
                                          <p:spTgt spid="13"/>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14"/>
                                        </p:tgtEl>
                                        <p:attrNameLst>
                                          <p:attrName>ppt_x</p:attrName>
                                        </p:attrNameLst>
                                      </p:cBhvr>
                                      <p:tavLst>
                                        <p:tav tm="0">
                                          <p:val>
                                            <p:strVal val="ppt_x"/>
                                          </p:val>
                                        </p:tav>
                                        <p:tav tm="100000">
                                          <p:val>
                                            <p:strVal val="ppt_x"/>
                                          </p:val>
                                        </p:tav>
                                      </p:tavLst>
                                    </p:anim>
                                    <p:anim calcmode="lin" valueType="num">
                                      <p:cBhvr additive="base">
                                        <p:cTn id="104" dur="3000"/>
                                        <p:tgtEl>
                                          <p:spTgt spid="14"/>
                                        </p:tgtEl>
                                        <p:attrNameLst>
                                          <p:attrName>ppt_y</p:attrName>
                                        </p:attrNameLst>
                                      </p:cBhvr>
                                      <p:tavLst>
                                        <p:tav tm="0">
                                          <p:val>
                                            <p:strVal val="ppt_y"/>
                                          </p:val>
                                        </p:tav>
                                        <p:tav tm="100000">
                                          <p:val>
                                            <p:strVal val="0-ppt_h/2"/>
                                          </p:val>
                                        </p:tav>
                                      </p:tavLst>
                                    </p:anim>
                                    <p:set>
                                      <p:cBhvr>
                                        <p:cTn id="105" dur="1" fill="hold">
                                          <p:stCondLst>
                                            <p:cond delay="2999"/>
                                          </p:stCondLst>
                                        </p:cTn>
                                        <p:tgtEl>
                                          <p:spTgt spid="14"/>
                                        </p:tgtEl>
                                        <p:attrNameLst>
                                          <p:attrName>style.visibility</p:attrName>
                                        </p:attrNameLst>
                                      </p:cBhvr>
                                      <p:to>
                                        <p:strVal val="hidden"/>
                                      </p:to>
                                    </p:set>
                                  </p:childTnLst>
                                </p:cTn>
                              </p:par>
                              <p:par>
                                <p:cTn id="106" presetID="19" presetClass="exit" presetSubtype="10" fill="hold" nodeType="withEffect">
                                  <p:stCondLst>
                                    <p:cond delay="0"/>
                                  </p:stCondLst>
                                  <p:childTnLst>
                                    <p:anim calcmode="lin" valueType="num">
                                      <p:cBhvr>
                                        <p:cTn id="107" dur="3000"/>
                                        <p:tgtEl>
                                          <p:spTgt spid="12"/>
                                        </p:tgtEl>
                                        <p:attrNameLst>
                                          <p:attrName>ppt_h</p:attrName>
                                        </p:attrNameLst>
                                      </p:cBhvr>
                                      <p:tavLst>
                                        <p:tav tm="0">
                                          <p:val>
                                            <p:strVal val="ppt_h"/>
                                          </p:val>
                                        </p:tav>
                                        <p:tav tm="100000">
                                          <p:val>
                                            <p:strVal val="ppt_h"/>
                                          </p:val>
                                        </p:tav>
                                      </p:tavLst>
                                    </p:anim>
                                    <p:anim calcmode="lin" valueType="num">
                                      <p:cBhvr>
                                        <p:cTn id="108"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 dur="1" fill="hold">
                                          <p:stCondLst>
                                            <p:cond delay="2999"/>
                                          </p:stCondLst>
                                        </p:cTn>
                                        <p:tgtEl>
                                          <p:spTgt spid="12"/>
                                        </p:tgtEl>
                                        <p:attrNameLst>
                                          <p:attrName>style.visibility</p:attrName>
                                        </p:attrNameLst>
                                      </p:cBhvr>
                                      <p:to>
                                        <p:strVal val="hidden"/>
                                      </p:to>
                                    </p:set>
                                  </p:childTnLst>
                                </p:cTn>
                              </p:par>
                              <p:par>
                                <p:cTn id="110" presetID="19" presetClass="exit" presetSubtype="10" fill="hold" nodeType="withEffect">
                                  <p:stCondLst>
                                    <p:cond delay="0"/>
                                  </p:stCondLst>
                                  <p:childTnLst>
                                    <p:anim calcmode="lin" valueType="num">
                                      <p:cBhvr>
                                        <p:cTn id="111" dur="3000"/>
                                        <p:tgtEl>
                                          <p:spTgt spid="13"/>
                                        </p:tgtEl>
                                        <p:attrNameLst>
                                          <p:attrName>ppt_h</p:attrName>
                                        </p:attrNameLst>
                                      </p:cBhvr>
                                      <p:tavLst>
                                        <p:tav tm="0">
                                          <p:val>
                                            <p:strVal val="ppt_h"/>
                                          </p:val>
                                        </p:tav>
                                        <p:tav tm="100000">
                                          <p:val>
                                            <p:strVal val="ppt_h"/>
                                          </p:val>
                                        </p:tav>
                                      </p:tavLst>
                                    </p:anim>
                                    <p:anim calcmode="lin" valueType="num">
                                      <p:cBhvr>
                                        <p:cTn id="112"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3" dur="1" fill="hold">
                                          <p:stCondLst>
                                            <p:cond delay="2999"/>
                                          </p:stCondLst>
                                        </p:cTn>
                                        <p:tgtEl>
                                          <p:spTgt spid="13"/>
                                        </p:tgtEl>
                                        <p:attrNameLst>
                                          <p:attrName>style.visibility</p:attrName>
                                        </p:attrNameLst>
                                      </p:cBhvr>
                                      <p:to>
                                        <p:strVal val="hidden"/>
                                      </p:to>
                                    </p:set>
                                  </p:childTnLst>
                                </p:cTn>
                              </p:par>
                              <p:par>
                                <p:cTn id="114" presetID="19" presetClass="exit" presetSubtype="10" fill="hold" nodeType="withEffect">
                                  <p:stCondLst>
                                    <p:cond delay="0"/>
                                  </p:stCondLst>
                                  <p:childTnLst>
                                    <p:anim calcmode="lin" valueType="num">
                                      <p:cBhvr>
                                        <p:cTn id="115" dur="3000"/>
                                        <p:tgtEl>
                                          <p:spTgt spid="14"/>
                                        </p:tgtEl>
                                        <p:attrNameLst>
                                          <p:attrName>ppt_h</p:attrName>
                                        </p:attrNameLst>
                                      </p:cBhvr>
                                      <p:tavLst>
                                        <p:tav tm="0">
                                          <p:val>
                                            <p:strVal val="ppt_h"/>
                                          </p:val>
                                        </p:tav>
                                        <p:tav tm="100000">
                                          <p:val>
                                            <p:strVal val="ppt_h"/>
                                          </p:val>
                                        </p:tav>
                                      </p:tavLst>
                                    </p:anim>
                                    <p:anim calcmode="lin" valueType="num">
                                      <p:cBhvr>
                                        <p:cTn id="116"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7" dur="1" fill="hold">
                                          <p:stCondLst>
                                            <p:cond delay="2999"/>
                                          </p:stCondLst>
                                        </p:cTn>
                                        <p:tgtEl>
                                          <p:spTgt spid="14"/>
                                        </p:tgtEl>
                                        <p:attrNameLst>
                                          <p:attrName>style.visibility</p:attrName>
                                        </p:attrNameLst>
                                      </p:cBhvr>
                                      <p:to>
                                        <p:strVal val="hidden"/>
                                      </p:to>
                                    </p:set>
                                  </p:childTnLst>
                                </p:cTn>
                              </p:par>
                              <p:par>
                                <p:cTn id="118" presetID="19" presetClass="exit" presetSubtype="10" fill="hold" nodeType="withEffect">
                                  <p:stCondLst>
                                    <p:cond delay="0"/>
                                  </p:stCondLst>
                                  <p:childTnLst>
                                    <p:anim calcmode="lin" valueType="num">
                                      <p:cBhvr>
                                        <p:cTn id="119" dur="3000"/>
                                        <p:tgtEl>
                                          <p:spTgt spid="5"/>
                                        </p:tgtEl>
                                        <p:attrNameLst>
                                          <p:attrName>ppt_h</p:attrName>
                                        </p:attrNameLst>
                                      </p:cBhvr>
                                      <p:tavLst>
                                        <p:tav tm="0">
                                          <p:val>
                                            <p:strVal val="ppt_h"/>
                                          </p:val>
                                        </p:tav>
                                        <p:tav tm="100000">
                                          <p:val>
                                            <p:strVal val="ppt_h"/>
                                          </p:val>
                                        </p:tav>
                                      </p:tavLst>
                                    </p:anim>
                                    <p:anim calcmode="lin" valueType="num">
                                      <p:cBhvr>
                                        <p:cTn id="120"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1" dur="1" fill="hold">
                                          <p:stCondLst>
                                            <p:cond delay="2999"/>
                                          </p:stCondLst>
                                        </p:cTn>
                                        <p:tgtEl>
                                          <p:spTgt spid="5"/>
                                        </p:tgtEl>
                                        <p:attrNameLst>
                                          <p:attrName>style.visibility</p:attrName>
                                        </p:attrNameLst>
                                      </p:cBhvr>
                                      <p:to>
                                        <p:strVal val="hidden"/>
                                      </p:to>
                                    </p:set>
                                  </p:childTnLst>
                                </p:cTn>
                              </p:par>
                              <p:par>
                                <p:cTn id="122" presetID="19" presetClass="exit" presetSubtype="10" fill="hold" nodeType="withEffect">
                                  <p:stCondLst>
                                    <p:cond delay="0"/>
                                  </p:stCondLst>
                                  <p:childTnLst>
                                    <p:anim calcmode="lin" valueType="num">
                                      <p:cBhvr>
                                        <p:cTn id="123" dur="3000"/>
                                        <p:tgtEl>
                                          <p:spTgt spid="6"/>
                                        </p:tgtEl>
                                        <p:attrNameLst>
                                          <p:attrName>ppt_h</p:attrName>
                                        </p:attrNameLst>
                                      </p:cBhvr>
                                      <p:tavLst>
                                        <p:tav tm="0">
                                          <p:val>
                                            <p:strVal val="ppt_h"/>
                                          </p:val>
                                        </p:tav>
                                        <p:tav tm="100000">
                                          <p:val>
                                            <p:strVal val="ppt_h"/>
                                          </p:val>
                                        </p:tav>
                                      </p:tavLst>
                                    </p:anim>
                                    <p:anim calcmode="lin" valueType="num">
                                      <p:cBhvr>
                                        <p:cTn id="124"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5" dur="1" fill="hold">
                                          <p:stCondLst>
                                            <p:cond delay="2999"/>
                                          </p:stCondLst>
                                        </p:cTn>
                                        <p:tgtEl>
                                          <p:spTgt spid="6"/>
                                        </p:tgtEl>
                                        <p:attrNameLst>
                                          <p:attrName>style.visibility</p:attrName>
                                        </p:attrNameLst>
                                      </p:cBhvr>
                                      <p:to>
                                        <p:strVal val="hidden"/>
                                      </p:to>
                                    </p:set>
                                  </p:childTnLst>
                                </p:cTn>
                              </p:par>
                              <p:par>
                                <p:cTn id="126" presetID="19" presetClass="exit" presetSubtype="10" fill="hold" nodeType="withEffect">
                                  <p:stCondLst>
                                    <p:cond delay="0"/>
                                  </p:stCondLst>
                                  <p:childTnLst>
                                    <p:anim calcmode="lin" valueType="num">
                                      <p:cBhvr>
                                        <p:cTn id="127" dur="3000"/>
                                        <p:tgtEl>
                                          <p:spTgt spid="7"/>
                                        </p:tgtEl>
                                        <p:attrNameLst>
                                          <p:attrName>ppt_h</p:attrName>
                                        </p:attrNameLst>
                                      </p:cBhvr>
                                      <p:tavLst>
                                        <p:tav tm="0">
                                          <p:val>
                                            <p:strVal val="ppt_h"/>
                                          </p:val>
                                        </p:tav>
                                        <p:tav tm="100000">
                                          <p:val>
                                            <p:strVal val="ppt_h"/>
                                          </p:val>
                                        </p:tav>
                                      </p:tavLst>
                                    </p:anim>
                                    <p:anim calcmode="lin" valueType="num">
                                      <p:cBhvr>
                                        <p:cTn id="128"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9" dur="1" fill="hold">
                                          <p:stCondLst>
                                            <p:cond delay="2999"/>
                                          </p:stCondLst>
                                        </p:cTn>
                                        <p:tgtEl>
                                          <p:spTgt spid="7"/>
                                        </p:tgtEl>
                                        <p:attrNameLst>
                                          <p:attrName>style.visibility</p:attrName>
                                        </p:attrNameLst>
                                      </p:cBhvr>
                                      <p:to>
                                        <p:strVal val="hidden"/>
                                      </p:to>
                                    </p:set>
                                  </p:childTnLst>
                                </p:cTn>
                              </p:par>
                              <p:par>
                                <p:cTn id="130" presetID="8" presetClass="exit" presetSubtype="16" fill="hold" nodeType="withEffect">
                                  <p:stCondLst>
                                    <p:cond delay="0"/>
                                  </p:stCondLst>
                                  <p:childTnLst>
                                    <p:animEffect transition="out" filter="diamond(in)">
                                      <p:cBhvr>
                                        <p:cTn id="131" dur="3000"/>
                                        <p:tgtEl>
                                          <p:spTgt spid="5"/>
                                        </p:tgtEl>
                                      </p:cBhvr>
                                    </p:animEffect>
                                    <p:set>
                                      <p:cBhvr>
                                        <p:cTn id="132" dur="1" fill="hold">
                                          <p:stCondLst>
                                            <p:cond delay="2999"/>
                                          </p:stCondLst>
                                        </p:cTn>
                                        <p:tgtEl>
                                          <p:spTgt spid="5"/>
                                        </p:tgtEl>
                                        <p:attrNameLst>
                                          <p:attrName>style.visibility</p:attrName>
                                        </p:attrNameLst>
                                      </p:cBhvr>
                                      <p:to>
                                        <p:strVal val="hidden"/>
                                      </p:to>
                                    </p:set>
                                  </p:childTnLst>
                                </p:cTn>
                              </p:par>
                              <p:par>
                                <p:cTn id="133" presetID="8" presetClass="exit" presetSubtype="16" fill="hold" nodeType="withEffect">
                                  <p:stCondLst>
                                    <p:cond delay="0"/>
                                  </p:stCondLst>
                                  <p:childTnLst>
                                    <p:animEffect transition="out" filter="diamond(in)">
                                      <p:cBhvr>
                                        <p:cTn id="134" dur="3000"/>
                                        <p:tgtEl>
                                          <p:spTgt spid="6"/>
                                        </p:tgtEl>
                                      </p:cBhvr>
                                    </p:animEffect>
                                    <p:set>
                                      <p:cBhvr>
                                        <p:cTn id="135" dur="1" fill="hold">
                                          <p:stCondLst>
                                            <p:cond delay="2999"/>
                                          </p:stCondLst>
                                        </p:cTn>
                                        <p:tgtEl>
                                          <p:spTgt spid="6"/>
                                        </p:tgtEl>
                                        <p:attrNameLst>
                                          <p:attrName>style.visibility</p:attrName>
                                        </p:attrNameLst>
                                      </p:cBhvr>
                                      <p:to>
                                        <p:strVal val="hidden"/>
                                      </p:to>
                                    </p:set>
                                  </p:childTnLst>
                                </p:cTn>
                              </p:par>
                              <p:par>
                                <p:cTn id="136" presetID="8" presetClass="exit" presetSubtype="16" fill="hold" nodeType="withEffect">
                                  <p:stCondLst>
                                    <p:cond delay="0"/>
                                  </p:stCondLst>
                                  <p:childTnLst>
                                    <p:animEffect transition="out" filter="diamond(in)">
                                      <p:cBhvr>
                                        <p:cTn id="137" dur="3000"/>
                                        <p:tgtEl>
                                          <p:spTgt spid="7"/>
                                        </p:tgtEl>
                                      </p:cBhvr>
                                    </p:animEffect>
                                    <p:set>
                                      <p:cBhvr>
                                        <p:cTn id="138" dur="1" fill="hold">
                                          <p:stCondLst>
                                            <p:cond delay="2999"/>
                                          </p:stCondLst>
                                        </p:cTn>
                                        <p:tgtEl>
                                          <p:spTgt spid="7"/>
                                        </p:tgtEl>
                                        <p:attrNameLst>
                                          <p:attrName>style.visibility</p:attrName>
                                        </p:attrNameLst>
                                      </p:cBhvr>
                                      <p:to>
                                        <p:strVal val="hidden"/>
                                      </p:to>
                                    </p:set>
                                  </p:childTnLst>
                                </p:cTn>
                              </p:par>
                              <p:par>
                                <p:cTn id="139" presetID="8" presetClass="exit" presetSubtype="16" fill="hold" nodeType="withEffect">
                                  <p:stCondLst>
                                    <p:cond delay="0"/>
                                  </p:stCondLst>
                                  <p:childTnLst>
                                    <p:animEffect transition="out" filter="diamond(in)">
                                      <p:cBhvr>
                                        <p:cTn id="140" dur="3000"/>
                                        <p:tgtEl>
                                          <p:spTgt spid="8"/>
                                        </p:tgtEl>
                                      </p:cBhvr>
                                    </p:animEffect>
                                    <p:set>
                                      <p:cBhvr>
                                        <p:cTn id="141" dur="1" fill="hold">
                                          <p:stCondLst>
                                            <p:cond delay="2999"/>
                                          </p:stCondLst>
                                        </p:cTn>
                                        <p:tgtEl>
                                          <p:spTgt spid="8"/>
                                        </p:tgtEl>
                                        <p:attrNameLst>
                                          <p:attrName>style.visibility</p:attrName>
                                        </p:attrNameLst>
                                      </p:cBhvr>
                                      <p:to>
                                        <p:strVal val="hidden"/>
                                      </p:to>
                                    </p:set>
                                  </p:childTnLst>
                                </p:cTn>
                              </p:par>
                              <p:par>
                                <p:cTn id="142" presetID="23" presetClass="entr" presetSubtype="27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 calcmode="lin" valueType="num">
                                      <p:cBhvr>
                                        <p:cTn id="144" dur="3000" fill="hold"/>
                                        <p:tgtEl>
                                          <p:spTgt spid="4"/>
                                        </p:tgtEl>
                                        <p:attrNameLst>
                                          <p:attrName>ppt_w</p:attrName>
                                        </p:attrNameLst>
                                      </p:cBhvr>
                                      <p:tavLst>
                                        <p:tav tm="0">
                                          <p:val>
                                            <p:strVal val="2/3*#ppt_w"/>
                                          </p:val>
                                        </p:tav>
                                        <p:tav tm="100000">
                                          <p:val>
                                            <p:strVal val="#ppt_w"/>
                                          </p:val>
                                        </p:tav>
                                      </p:tavLst>
                                    </p:anim>
                                    <p:anim calcmode="lin" valueType="num">
                                      <p:cBhvr>
                                        <p:cTn id="145" dur="3000" fill="hold"/>
                                        <p:tgtEl>
                                          <p:spTgt spid="4"/>
                                        </p:tgtEl>
                                        <p:attrNameLst>
                                          <p:attrName>ppt_h</p:attrName>
                                        </p:attrNameLst>
                                      </p:cBhvr>
                                      <p:tavLst>
                                        <p:tav tm="0">
                                          <p:val>
                                            <p:strVal val="2/3*#ppt_h"/>
                                          </p:val>
                                        </p:tav>
                                        <p:tav tm="100000">
                                          <p:val>
                                            <p:strVal val="#ppt_h"/>
                                          </p:val>
                                        </p:tav>
                                      </p:tavLst>
                                    </p:anim>
                                  </p:childTnLst>
                                </p:cTn>
                              </p:par>
                              <p:par>
                                <p:cTn id="146" presetID="16" presetClass="entr" presetSubtype="42" fill="hold" nodeType="withEffect">
                                  <p:stCondLst>
                                    <p:cond delay="0"/>
                                  </p:stCondLst>
                                  <p:childTnLst>
                                    <p:set>
                                      <p:cBhvr>
                                        <p:cTn id="147" dur="1" fill="hold">
                                          <p:stCondLst>
                                            <p:cond delay="0"/>
                                          </p:stCondLst>
                                        </p:cTn>
                                        <p:tgtEl>
                                          <p:spTgt spid="4"/>
                                        </p:tgtEl>
                                        <p:attrNameLst>
                                          <p:attrName>style.visibility</p:attrName>
                                        </p:attrNameLst>
                                      </p:cBhvr>
                                      <p:to>
                                        <p:strVal val="visible"/>
                                      </p:to>
                                    </p:set>
                                    <p:animEffect transition="in" filter="barn(outHorizontal)">
                                      <p:cBhvr>
                                        <p:cTn id="148" dur="3000"/>
                                        <p:tgtEl>
                                          <p:spTgt spid="4"/>
                                        </p:tgtEl>
                                      </p:cBhvr>
                                    </p:animEffect>
                                  </p:childTnLst>
                                </p:cTn>
                              </p:par>
                            </p:childTnLst>
                          </p:cTn>
                        </p:par>
                        <p:par>
                          <p:cTn id="149" fill="hold">
                            <p:stCondLst>
                              <p:cond delay="6000"/>
                            </p:stCondLst>
                            <p:childTnLst>
                              <p:par>
                                <p:cTn id="150" presetID="40" presetClass="entr" presetSubtype="0" fill="hold" grpId="0" nodeType="afterEffect">
                                  <p:stCondLst>
                                    <p:cond delay="0"/>
                                  </p:stCondLst>
                                  <p:iterate type="lt">
                                    <p:tmPct val="10000"/>
                                  </p:iterate>
                                  <p:childTnLst>
                                    <p:set>
                                      <p:cBhvr>
                                        <p:cTn id="151" dur="1" fill="hold">
                                          <p:stCondLst>
                                            <p:cond delay="0"/>
                                          </p:stCondLst>
                                        </p:cTn>
                                        <p:tgtEl>
                                          <p:spTgt spid="15"/>
                                        </p:tgtEl>
                                        <p:attrNameLst>
                                          <p:attrName>style.visibility</p:attrName>
                                        </p:attrNameLst>
                                      </p:cBhvr>
                                      <p:to>
                                        <p:strVal val="visible"/>
                                      </p:to>
                                    </p:set>
                                    <p:animEffect transition="in" filter="fade">
                                      <p:cBhvr>
                                        <p:cTn id="152" dur="1000"/>
                                        <p:tgtEl>
                                          <p:spTgt spid="15"/>
                                        </p:tgtEl>
                                      </p:cBhvr>
                                    </p:animEffect>
                                    <p:anim calcmode="lin" valueType="num">
                                      <p:cBhvr>
                                        <p:cTn id="153" dur="1000" fill="hold"/>
                                        <p:tgtEl>
                                          <p:spTgt spid="15"/>
                                        </p:tgtEl>
                                        <p:attrNameLst>
                                          <p:attrName>ppt_x</p:attrName>
                                        </p:attrNameLst>
                                      </p:cBhvr>
                                      <p:tavLst>
                                        <p:tav tm="0">
                                          <p:val>
                                            <p:strVal val="#ppt_x-.1"/>
                                          </p:val>
                                        </p:tav>
                                        <p:tav tm="100000">
                                          <p:val>
                                            <p:strVal val="#ppt_x"/>
                                          </p:val>
                                        </p:tav>
                                      </p:tavLst>
                                    </p:anim>
                                    <p:anim calcmode="lin" valueType="num">
                                      <p:cBhvr>
                                        <p:cTn id="154"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j00-043-marrakech-majorelle.jpg"/>
          <p:cNvPicPr>
            <a:picLocks noChangeAspect="1"/>
          </p:cNvPicPr>
          <p:nvPr/>
        </p:nvPicPr>
        <p:blipFill>
          <a:blip r:embed="rId2" cstate="print"/>
          <a:stretch>
            <a:fillRect/>
          </a:stretch>
        </p:blipFill>
        <p:spPr bwMode="auto">
          <a:xfrm>
            <a:off x="0" y="10002"/>
            <a:ext cx="9143999" cy="5103495"/>
          </a:xfrm>
          <a:prstGeom prst="rect">
            <a:avLst/>
          </a:prstGeom>
          <a:noFill/>
          <a:ln w="9525">
            <a:noFill/>
            <a:miter lim="800000"/>
            <a:headEnd/>
            <a:tailEnd/>
          </a:ln>
          <a:scene3d>
            <a:camera prst="orthographicFront"/>
            <a:lightRig rig="threePt" dir="t"/>
          </a:scene3d>
          <a:sp3d>
            <a:bevelT w="254000" h="190500" prst="convex"/>
          </a:sp3d>
        </p:spPr>
      </p:pic>
      <p:sp>
        <p:nvSpPr>
          <p:cNvPr id="5" name="4 Triángulo rectángulo"/>
          <p:cNvSpPr/>
          <p:nvPr/>
        </p:nvSpPr>
        <p:spPr>
          <a:xfrm flipH="1">
            <a:off x="0" y="0"/>
            <a:ext cx="4643438" cy="5143500"/>
          </a:xfrm>
          <a:prstGeom prst="rtTriangle">
            <a:avLst/>
          </a:prstGeom>
          <a:solidFill>
            <a:srgbClr val="303C18">
              <a:alpha val="60000"/>
            </a:srgb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Triángulo rectángulo"/>
          <p:cNvSpPr/>
          <p:nvPr/>
        </p:nvSpPr>
        <p:spPr>
          <a:xfrm>
            <a:off x="4643438" y="0"/>
            <a:ext cx="4500562" cy="5143500"/>
          </a:xfrm>
          <a:prstGeom prst="rtTriangle">
            <a:avLst/>
          </a:prstGeom>
          <a:solidFill>
            <a:srgbClr val="303C18">
              <a:alpha val="60000"/>
            </a:srgb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Triángulo rectángulo"/>
          <p:cNvSpPr/>
          <p:nvPr/>
        </p:nvSpPr>
        <p:spPr>
          <a:xfrm flipH="1">
            <a:off x="642938" y="0"/>
            <a:ext cx="4000500" cy="5143500"/>
          </a:xfrm>
          <a:prstGeom prst="rtTriangle">
            <a:avLst/>
          </a:prstGeom>
          <a:solidFill>
            <a:schemeClr val="tx2">
              <a:lumMod val="75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Triángulo rectángulo"/>
          <p:cNvSpPr/>
          <p:nvPr/>
        </p:nvSpPr>
        <p:spPr>
          <a:xfrm>
            <a:off x="4643439" y="0"/>
            <a:ext cx="3857625" cy="5143500"/>
          </a:xfrm>
          <a:prstGeom prst="rtTriangle">
            <a:avLst/>
          </a:prstGeom>
          <a:solidFill>
            <a:schemeClr val="tx2">
              <a:lumMod val="75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Triángulo rectángulo"/>
          <p:cNvSpPr/>
          <p:nvPr/>
        </p:nvSpPr>
        <p:spPr>
          <a:xfrm flipH="1">
            <a:off x="1500188" y="0"/>
            <a:ext cx="3143250" cy="5143500"/>
          </a:xfrm>
          <a:prstGeom prst="rtTriangle">
            <a:avLst/>
          </a:prstGeom>
          <a:solidFill>
            <a:schemeClr val="accent2">
              <a:lumMod val="60000"/>
              <a:lumOff val="4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Triángulo rectángulo"/>
          <p:cNvSpPr/>
          <p:nvPr/>
        </p:nvSpPr>
        <p:spPr>
          <a:xfrm>
            <a:off x="4643438" y="0"/>
            <a:ext cx="3143250" cy="5143500"/>
          </a:xfrm>
          <a:prstGeom prst="rtTriangle">
            <a:avLst/>
          </a:prstGeom>
          <a:solidFill>
            <a:schemeClr val="accent2">
              <a:lumMod val="60000"/>
              <a:lumOff val="4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4" name="13 Triángulo rectángulo"/>
          <p:cNvSpPr/>
          <p:nvPr/>
        </p:nvSpPr>
        <p:spPr>
          <a:xfrm flipH="1">
            <a:off x="2428876" y="0"/>
            <a:ext cx="2214563" cy="5143500"/>
          </a:xfrm>
          <a:prstGeom prst="rtTriangle">
            <a:avLst/>
          </a:prstGeom>
          <a:solidFill>
            <a:schemeClr val="tx1">
              <a:lumMod val="95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5" name="14 Triángulo rectángulo"/>
          <p:cNvSpPr/>
          <p:nvPr/>
        </p:nvSpPr>
        <p:spPr>
          <a:xfrm>
            <a:off x="4643438" y="0"/>
            <a:ext cx="2214562" cy="5143500"/>
          </a:xfrm>
          <a:prstGeom prst="rtTriangle">
            <a:avLst/>
          </a:prstGeom>
          <a:solidFill>
            <a:schemeClr val="tx1">
              <a:lumMod val="95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6" name="15 CuadroTexto"/>
          <p:cNvSpPr txBox="1"/>
          <p:nvPr/>
        </p:nvSpPr>
        <p:spPr>
          <a:xfrm>
            <a:off x="467544" y="4371950"/>
            <a:ext cx="8208912" cy="646331"/>
          </a:xfrm>
          <a:prstGeom prst="rect">
            <a:avLst/>
          </a:prstGeom>
          <a:noFill/>
        </p:spPr>
        <p:txBody>
          <a:bodyPr wrap="square">
            <a:spAutoFit/>
          </a:bodyPr>
          <a:lstStyle/>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Actualmente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pertenece al Ministerio de Cultura y es usado como sala de exposiciones temporales del Museo Nacional Centro de Arte Reina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Sofía.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2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ppt_x</p:attrName>
                                        </p:attrNameLst>
                                      </p:cBhvr>
                                      <p:tavLst>
                                        <p:tav tm="0">
                                          <p:val>
                                            <p:strVal val="#ppt_x+#ppt_w/2"/>
                                          </p:val>
                                        </p:tav>
                                        <p:tav tm="100000">
                                          <p:val>
                                            <p:strVal val="#ppt_x"/>
                                          </p:val>
                                        </p:tav>
                                      </p:tavLst>
                                    </p:anim>
                                    <p:anim calcmode="lin" valueType="num">
                                      <p:cBhvr>
                                        <p:cTn id="8" dur="3000" fill="hold"/>
                                        <p:tgtEl>
                                          <p:spTgt spid="5"/>
                                        </p:tgtEl>
                                        <p:attrNameLst>
                                          <p:attrName>ppt_y</p:attrName>
                                        </p:attrNameLst>
                                      </p:cBhvr>
                                      <p:tavLst>
                                        <p:tav tm="0">
                                          <p:val>
                                            <p:strVal val="#ppt_y"/>
                                          </p:val>
                                        </p:tav>
                                        <p:tav tm="100000">
                                          <p:val>
                                            <p:strVal val="#ppt_y"/>
                                          </p:val>
                                        </p:tav>
                                      </p:tavLst>
                                    </p:anim>
                                    <p:anim calcmode="lin" valueType="num">
                                      <p:cBhvr>
                                        <p:cTn id="9" dur="3000" fill="hold"/>
                                        <p:tgtEl>
                                          <p:spTgt spid="5"/>
                                        </p:tgtEl>
                                        <p:attrNameLst>
                                          <p:attrName>ppt_w</p:attrName>
                                        </p:attrNameLst>
                                      </p:cBhvr>
                                      <p:tavLst>
                                        <p:tav tm="0">
                                          <p:val>
                                            <p:fltVal val="0"/>
                                          </p:val>
                                        </p:tav>
                                        <p:tav tm="100000">
                                          <p:val>
                                            <p:strVal val="#ppt_w"/>
                                          </p:val>
                                        </p:tav>
                                      </p:tavLst>
                                    </p:anim>
                                    <p:anim calcmode="lin" valueType="num">
                                      <p:cBhvr>
                                        <p:cTn id="10" dur="3000" fill="hold"/>
                                        <p:tgtEl>
                                          <p:spTgt spid="5"/>
                                        </p:tgtEl>
                                        <p:attrNameLst>
                                          <p:attrName>ppt_h</p:attrName>
                                        </p:attrNameLst>
                                      </p:cBhvr>
                                      <p:tavLst>
                                        <p:tav tm="0">
                                          <p:val>
                                            <p:strVal val="#ppt_h"/>
                                          </p:val>
                                        </p:tav>
                                        <p:tav tm="100000">
                                          <p:val>
                                            <p:strVal val="#ppt_h"/>
                                          </p:val>
                                        </p:tav>
                                      </p:tavLst>
                                    </p:anim>
                                  </p:childTnLst>
                                </p:cTn>
                              </p:par>
                              <p:par>
                                <p:cTn id="11" presetID="17" presetClass="entr" presetSubtype="8"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ppt_x</p:attrName>
                                        </p:attrNameLst>
                                      </p:cBhvr>
                                      <p:tavLst>
                                        <p:tav tm="0">
                                          <p:val>
                                            <p:strVal val="#ppt_x-#ppt_w/2"/>
                                          </p:val>
                                        </p:tav>
                                        <p:tav tm="100000">
                                          <p:val>
                                            <p:strVal val="#ppt_x"/>
                                          </p:val>
                                        </p:tav>
                                      </p:tavLst>
                                    </p:anim>
                                    <p:anim calcmode="lin" valueType="num">
                                      <p:cBhvr>
                                        <p:cTn id="14" dur="3000" fill="hold"/>
                                        <p:tgtEl>
                                          <p:spTgt spid="6"/>
                                        </p:tgtEl>
                                        <p:attrNameLst>
                                          <p:attrName>ppt_y</p:attrName>
                                        </p:attrNameLst>
                                      </p:cBhvr>
                                      <p:tavLst>
                                        <p:tav tm="0">
                                          <p:val>
                                            <p:strVal val="#ppt_y"/>
                                          </p:val>
                                        </p:tav>
                                        <p:tav tm="100000">
                                          <p:val>
                                            <p:strVal val="#ppt_y"/>
                                          </p:val>
                                        </p:tav>
                                      </p:tavLst>
                                    </p:anim>
                                    <p:anim calcmode="lin" valueType="num">
                                      <p:cBhvr>
                                        <p:cTn id="15" dur="3000" fill="hold"/>
                                        <p:tgtEl>
                                          <p:spTgt spid="6"/>
                                        </p:tgtEl>
                                        <p:attrNameLst>
                                          <p:attrName>ppt_w</p:attrName>
                                        </p:attrNameLst>
                                      </p:cBhvr>
                                      <p:tavLst>
                                        <p:tav tm="0">
                                          <p:val>
                                            <p:fltVal val="0"/>
                                          </p:val>
                                        </p:tav>
                                        <p:tav tm="100000">
                                          <p:val>
                                            <p:strVal val="#ppt_w"/>
                                          </p:val>
                                        </p:tav>
                                      </p:tavLst>
                                    </p:anim>
                                    <p:anim calcmode="lin" valueType="num">
                                      <p:cBhvr>
                                        <p:cTn id="16" dur="3000" fill="hold"/>
                                        <p:tgtEl>
                                          <p:spTgt spid="6"/>
                                        </p:tgtEl>
                                        <p:attrNameLst>
                                          <p:attrName>ppt_h</p:attrName>
                                        </p:attrNameLst>
                                      </p:cBhvr>
                                      <p:tavLst>
                                        <p:tav tm="0">
                                          <p:val>
                                            <p:strVal val="#ppt_h"/>
                                          </p:val>
                                        </p:tav>
                                        <p:tav tm="100000">
                                          <p:val>
                                            <p:strVal val="#ppt_h"/>
                                          </p:val>
                                        </p:tav>
                                      </p:tavLst>
                                    </p:anim>
                                  </p:childTnLst>
                                </p:cTn>
                              </p:par>
                              <p:par>
                                <p:cTn id="17" presetID="17" presetClass="entr" presetSubtype="2"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3000" fill="hold"/>
                                        <p:tgtEl>
                                          <p:spTgt spid="10"/>
                                        </p:tgtEl>
                                        <p:attrNameLst>
                                          <p:attrName>ppt_x</p:attrName>
                                        </p:attrNameLst>
                                      </p:cBhvr>
                                      <p:tavLst>
                                        <p:tav tm="0">
                                          <p:val>
                                            <p:strVal val="#ppt_x+#ppt_w/2"/>
                                          </p:val>
                                        </p:tav>
                                        <p:tav tm="100000">
                                          <p:val>
                                            <p:strVal val="#ppt_x"/>
                                          </p:val>
                                        </p:tav>
                                      </p:tavLst>
                                    </p:anim>
                                    <p:anim calcmode="lin" valueType="num">
                                      <p:cBhvr>
                                        <p:cTn id="20" dur="3000" fill="hold"/>
                                        <p:tgtEl>
                                          <p:spTgt spid="10"/>
                                        </p:tgtEl>
                                        <p:attrNameLst>
                                          <p:attrName>ppt_y</p:attrName>
                                        </p:attrNameLst>
                                      </p:cBhvr>
                                      <p:tavLst>
                                        <p:tav tm="0">
                                          <p:val>
                                            <p:strVal val="#ppt_y"/>
                                          </p:val>
                                        </p:tav>
                                        <p:tav tm="100000">
                                          <p:val>
                                            <p:strVal val="#ppt_y"/>
                                          </p:val>
                                        </p:tav>
                                      </p:tavLst>
                                    </p:anim>
                                    <p:anim calcmode="lin" valueType="num">
                                      <p:cBhvr>
                                        <p:cTn id="21" dur="3000" fill="hold"/>
                                        <p:tgtEl>
                                          <p:spTgt spid="10"/>
                                        </p:tgtEl>
                                        <p:attrNameLst>
                                          <p:attrName>ppt_w</p:attrName>
                                        </p:attrNameLst>
                                      </p:cBhvr>
                                      <p:tavLst>
                                        <p:tav tm="0">
                                          <p:val>
                                            <p:fltVal val="0"/>
                                          </p:val>
                                        </p:tav>
                                        <p:tav tm="100000">
                                          <p:val>
                                            <p:strVal val="#ppt_w"/>
                                          </p:val>
                                        </p:tav>
                                      </p:tavLst>
                                    </p:anim>
                                    <p:anim calcmode="lin" valueType="num">
                                      <p:cBhvr>
                                        <p:cTn id="22" dur="3000" fill="hold"/>
                                        <p:tgtEl>
                                          <p:spTgt spid="10"/>
                                        </p:tgtEl>
                                        <p:attrNameLst>
                                          <p:attrName>ppt_h</p:attrName>
                                        </p:attrNameLst>
                                      </p:cBhvr>
                                      <p:tavLst>
                                        <p:tav tm="0">
                                          <p:val>
                                            <p:strVal val="#ppt_h"/>
                                          </p:val>
                                        </p:tav>
                                        <p:tav tm="100000">
                                          <p:val>
                                            <p:strVal val="#ppt_h"/>
                                          </p:val>
                                        </p:tav>
                                      </p:tavLst>
                                    </p:anim>
                                  </p:childTnLst>
                                </p:cTn>
                              </p:par>
                              <p:par>
                                <p:cTn id="23" presetID="17"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3000" fill="hold"/>
                                        <p:tgtEl>
                                          <p:spTgt spid="11"/>
                                        </p:tgtEl>
                                        <p:attrNameLst>
                                          <p:attrName>ppt_x</p:attrName>
                                        </p:attrNameLst>
                                      </p:cBhvr>
                                      <p:tavLst>
                                        <p:tav tm="0">
                                          <p:val>
                                            <p:strVal val="#ppt_x-#ppt_w/2"/>
                                          </p:val>
                                        </p:tav>
                                        <p:tav tm="100000">
                                          <p:val>
                                            <p:strVal val="#ppt_x"/>
                                          </p:val>
                                        </p:tav>
                                      </p:tavLst>
                                    </p:anim>
                                    <p:anim calcmode="lin" valueType="num">
                                      <p:cBhvr>
                                        <p:cTn id="26" dur="3000" fill="hold"/>
                                        <p:tgtEl>
                                          <p:spTgt spid="11"/>
                                        </p:tgtEl>
                                        <p:attrNameLst>
                                          <p:attrName>ppt_y</p:attrName>
                                        </p:attrNameLst>
                                      </p:cBhvr>
                                      <p:tavLst>
                                        <p:tav tm="0">
                                          <p:val>
                                            <p:strVal val="#ppt_y"/>
                                          </p:val>
                                        </p:tav>
                                        <p:tav tm="100000">
                                          <p:val>
                                            <p:strVal val="#ppt_y"/>
                                          </p:val>
                                        </p:tav>
                                      </p:tavLst>
                                    </p:anim>
                                    <p:anim calcmode="lin" valueType="num">
                                      <p:cBhvr>
                                        <p:cTn id="27" dur="3000" fill="hold"/>
                                        <p:tgtEl>
                                          <p:spTgt spid="11"/>
                                        </p:tgtEl>
                                        <p:attrNameLst>
                                          <p:attrName>ppt_w</p:attrName>
                                        </p:attrNameLst>
                                      </p:cBhvr>
                                      <p:tavLst>
                                        <p:tav tm="0">
                                          <p:val>
                                            <p:fltVal val="0"/>
                                          </p:val>
                                        </p:tav>
                                        <p:tav tm="100000">
                                          <p:val>
                                            <p:strVal val="#ppt_w"/>
                                          </p:val>
                                        </p:tav>
                                      </p:tavLst>
                                    </p:anim>
                                    <p:anim calcmode="lin" valueType="num">
                                      <p:cBhvr>
                                        <p:cTn id="28" dur="3000" fill="hold"/>
                                        <p:tgtEl>
                                          <p:spTgt spid="11"/>
                                        </p:tgtEl>
                                        <p:attrNameLst>
                                          <p:attrName>ppt_h</p:attrName>
                                        </p:attrNameLst>
                                      </p:cBhvr>
                                      <p:tavLst>
                                        <p:tav tm="0">
                                          <p:val>
                                            <p:strVal val="#ppt_h"/>
                                          </p:val>
                                        </p:tav>
                                        <p:tav tm="100000">
                                          <p:val>
                                            <p:strVal val="#ppt_h"/>
                                          </p:val>
                                        </p:tav>
                                      </p:tavLst>
                                    </p:anim>
                                  </p:childTnLst>
                                </p:cTn>
                              </p:par>
                              <p:par>
                                <p:cTn id="29" presetID="17" presetClass="entr" presetSubtype="2"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3000" fill="hold"/>
                                        <p:tgtEl>
                                          <p:spTgt spid="12"/>
                                        </p:tgtEl>
                                        <p:attrNameLst>
                                          <p:attrName>ppt_x</p:attrName>
                                        </p:attrNameLst>
                                      </p:cBhvr>
                                      <p:tavLst>
                                        <p:tav tm="0">
                                          <p:val>
                                            <p:strVal val="#ppt_x+#ppt_w/2"/>
                                          </p:val>
                                        </p:tav>
                                        <p:tav tm="100000">
                                          <p:val>
                                            <p:strVal val="#ppt_x"/>
                                          </p:val>
                                        </p:tav>
                                      </p:tavLst>
                                    </p:anim>
                                    <p:anim calcmode="lin" valueType="num">
                                      <p:cBhvr>
                                        <p:cTn id="32" dur="3000" fill="hold"/>
                                        <p:tgtEl>
                                          <p:spTgt spid="12"/>
                                        </p:tgtEl>
                                        <p:attrNameLst>
                                          <p:attrName>ppt_y</p:attrName>
                                        </p:attrNameLst>
                                      </p:cBhvr>
                                      <p:tavLst>
                                        <p:tav tm="0">
                                          <p:val>
                                            <p:strVal val="#ppt_y"/>
                                          </p:val>
                                        </p:tav>
                                        <p:tav tm="100000">
                                          <p:val>
                                            <p:strVal val="#ppt_y"/>
                                          </p:val>
                                        </p:tav>
                                      </p:tavLst>
                                    </p:anim>
                                    <p:anim calcmode="lin" valueType="num">
                                      <p:cBhvr>
                                        <p:cTn id="33" dur="3000" fill="hold"/>
                                        <p:tgtEl>
                                          <p:spTgt spid="12"/>
                                        </p:tgtEl>
                                        <p:attrNameLst>
                                          <p:attrName>ppt_w</p:attrName>
                                        </p:attrNameLst>
                                      </p:cBhvr>
                                      <p:tavLst>
                                        <p:tav tm="0">
                                          <p:val>
                                            <p:fltVal val="0"/>
                                          </p:val>
                                        </p:tav>
                                        <p:tav tm="100000">
                                          <p:val>
                                            <p:strVal val="#ppt_w"/>
                                          </p:val>
                                        </p:tav>
                                      </p:tavLst>
                                    </p:anim>
                                    <p:anim calcmode="lin" valueType="num">
                                      <p:cBhvr>
                                        <p:cTn id="34" dur="3000" fill="hold"/>
                                        <p:tgtEl>
                                          <p:spTgt spid="12"/>
                                        </p:tgtEl>
                                        <p:attrNameLst>
                                          <p:attrName>ppt_h</p:attrName>
                                        </p:attrNameLst>
                                      </p:cBhvr>
                                      <p:tavLst>
                                        <p:tav tm="0">
                                          <p:val>
                                            <p:strVal val="#ppt_h"/>
                                          </p:val>
                                        </p:tav>
                                        <p:tav tm="100000">
                                          <p:val>
                                            <p:strVal val="#ppt_h"/>
                                          </p:val>
                                        </p:tav>
                                      </p:tavLst>
                                    </p:anim>
                                  </p:childTnLst>
                                </p:cTn>
                              </p:par>
                              <p:par>
                                <p:cTn id="35" presetID="17" presetClass="entr" presetSubtype="8"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3000" fill="hold"/>
                                        <p:tgtEl>
                                          <p:spTgt spid="13"/>
                                        </p:tgtEl>
                                        <p:attrNameLst>
                                          <p:attrName>ppt_x</p:attrName>
                                        </p:attrNameLst>
                                      </p:cBhvr>
                                      <p:tavLst>
                                        <p:tav tm="0">
                                          <p:val>
                                            <p:strVal val="#ppt_x-#ppt_w/2"/>
                                          </p:val>
                                        </p:tav>
                                        <p:tav tm="100000">
                                          <p:val>
                                            <p:strVal val="#ppt_x"/>
                                          </p:val>
                                        </p:tav>
                                      </p:tavLst>
                                    </p:anim>
                                    <p:anim calcmode="lin" valueType="num">
                                      <p:cBhvr>
                                        <p:cTn id="38" dur="3000" fill="hold"/>
                                        <p:tgtEl>
                                          <p:spTgt spid="13"/>
                                        </p:tgtEl>
                                        <p:attrNameLst>
                                          <p:attrName>ppt_y</p:attrName>
                                        </p:attrNameLst>
                                      </p:cBhvr>
                                      <p:tavLst>
                                        <p:tav tm="0">
                                          <p:val>
                                            <p:strVal val="#ppt_y"/>
                                          </p:val>
                                        </p:tav>
                                        <p:tav tm="100000">
                                          <p:val>
                                            <p:strVal val="#ppt_y"/>
                                          </p:val>
                                        </p:tav>
                                      </p:tavLst>
                                    </p:anim>
                                    <p:anim calcmode="lin" valueType="num">
                                      <p:cBhvr>
                                        <p:cTn id="39" dur="3000" fill="hold"/>
                                        <p:tgtEl>
                                          <p:spTgt spid="13"/>
                                        </p:tgtEl>
                                        <p:attrNameLst>
                                          <p:attrName>ppt_w</p:attrName>
                                        </p:attrNameLst>
                                      </p:cBhvr>
                                      <p:tavLst>
                                        <p:tav tm="0">
                                          <p:val>
                                            <p:fltVal val="0"/>
                                          </p:val>
                                        </p:tav>
                                        <p:tav tm="100000">
                                          <p:val>
                                            <p:strVal val="#ppt_w"/>
                                          </p:val>
                                        </p:tav>
                                      </p:tavLst>
                                    </p:anim>
                                    <p:anim calcmode="lin" valueType="num">
                                      <p:cBhvr>
                                        <p:cTn id="40" dur="3000" fill="hold"/>
                                        <p:tgtEl>
                                          <p:spTgt spid="13"/>
                                        </p:tgtEl>
                                        <p:attrNameLst>
                                          <p:attrName>ppt_h</p:attrName>
                                        </p:attrNameLst>
                                      </p:cBhvr>
                                      <p:tavLst>
                                        <p:tav tm="0">
                                          <p:val>
                                            <p:strVal val="#ppt_h"/>
                                          </p:val>
                                        </p:tav>
                                        <p:tav tm="100000">
                                          <p:val>
                                            <p:strVal val="#ppt_h"/>
                                          </p:val>
                                        </p:tav>
                                      </p:tavLst>
                                    </p:anim>
                                  </p:childTnLst>
                                </p:cTn>
                              </p:par>
                              <p:par>
                                <p:cTn id="41" presetID="17" presetClass="entr" presetSubtype="2"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3000" fill="hold"/>
                                        <p:tgtEl>
                                          <p:spTgt spid="14"/>
                                        </p:tgtEl>
                                        <p:attrNameLst>
                                          <p:attrName>ppt_x</p:attrName>
                                        </p:attrNameLst>
                                      </p:cBhvr>
                                      <p:tavLst>
                                        <p:tav tm="0">
                                          <p:val>
                                            <p:strVal val="#ppt_x+#ppt_w/2"/>
                                          </p:val>
                                        </p:tav>
                                        <p:tav tm="100000">
                                          <p:val>
                                            <p:strVal val="#ppt_x"/>
                                          </p:val>
                                        </p:tav>
                                      </p:tavLst>
                                    </p:anim>
                                    <p:anim calcmode="lin" valueType="num">
                                      <p:cBhvr>
                                        <p:cTn id="44" dur="3000" fill="hold"/>
                                        <p:tgtEl>
                                          <p:spTgt spid="14"/>
                                        </p:tgtEl>
                                        <p:attrNameLst>
                                          <p:attrName>ppt_y</p:attrName>
                                        </p:attrNameLst>
                                      </p:cBhvr>
                                      <p:tavLst>
                                        <p:tav tm="0">
                                          <p:val>
                                            <p:strVal val="#ppt_y"/>
                                          </p:val>
                                        </p:tav>
                                        <p:tav tm="100000">
                                          <p:val>
                                            <p:strVal val="#ppt_y"/>
                                          </p:val>
                                        </p:tav>
                                      </p:tavLst>
                                    </p:anim>
                                    <p:anim calcmode="lin" valueType="num">
                                      <p:cBhvr>
                                        <p:cTn id="45" dur="3000" fill="hold"/>
                                        <p:tgtEl>
                                          <p:spTgt spid="14"/>
                                        </p:tgtEl>
                                        <p:attrNameLst>
                                          <p:attrName>ppt_w</p:attrName>
                                        </p:attrNameLst>
                                      </p:cBhvr>
                                      <p:tavLst>
                                        <p:tav tm="0">
                                          <p:val>
                                            <p:fltVal val="0"/>
                                          </p:val>
                                        </p:tav>
                                        <p:tav tm="100000">
                                          <p:val>
                                            <p:strVal val="#ppt_w"/>
                                          </p:val>
                                        </p:tav>
                                      </p:tavLst>
                                    </p:anim>
                                    <p:anim calcmode="lin" valueType="num">
                                      <p:cBhvr>
                                        <p:cTn id="46" dur="3000" fill="hold"/>
                                        <p:tgtEl>
                                          <p:spTgt spid="14"/>
                                        </p:tgtEl>
                                        <p:attrNameLst>
                                          <p:attrName>ppt_h</p:attrName>
                                        </p:attrNameLst>
                                      </p:cBhvr>
                                      <p:tavLst>
                                        <p:tav tm="0">
                                          <p:val>
                                            <p:strVal val="#ppt_h"/>
                                          </p:val>
                                        </p:tav>
                                        <p:tav tm="100000">
                                          <p:val>
                                            <p:strVal val="#ppt_h"/>
                                          </p:val>
                                        </p:tav>
                                      </p:tavLst>
                                    </p:anim>
                                  </p:childTnLst>
                                </p:cTn>
                              </p:par>
                              <p:par>
                                <p:cTn id="47" presetID="17" presetClass="entr" presetSubtype="8"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p:cTn id="49" dur="3000" fill="hold"/>
                                        <p:tgtEl>
                                          <p:spTgt spid="15"/>
                                        </p:tgtEl>
                                        <p:attrNameLst>
                                          <p:attrName>ppt_x</p:attrName>
                                        </p:attrNameLst>
                                      </p:cBhvr>
                                      <p:tavLst>
                                        <p:tav tm="0">
                                          <p:val>
                                            <p:strVal val="#ppt_x-#ppt_w/2"/>
                                          </p:val>
                                        </p:tav>
                                        <p:tav tm="100000">
                                          <p:val>
                                            <p:strVal val="#ppt_x"/>
                                          </p:val>
                                        </p:tav>
                                      </p:tavLst>
                                    </p:anim>
                                    <p:anim calcmode="lin" valueType="num">
                                      <p:cBhvr>
                                        <p:cTn id="50" dur="3000" fill="hold"/>
                                        <p:tgtEl>
                                          <p:spTgt spid="15"/>
                                        </p:tgtEl>
                                        <p:attrNameLst>
                                          <p:attrName>ppt_y</p:attrName>
                                        </p:attrNameLst>
                                      </p:cBhvr>
                                      <p:tavLst>
                                        <p:tav tm="0">
                                          <p:val>
                                            <p:strVal val="#ppt_y"/>
                                          </p:val>
                                        </p:tav>
                                        <p:tav tm="100000">
                                          <p:val>
                                            <p:strVal val="#ppt_y"/>
                                          </p:val>
                                        </p:tav>
                                      </p:tavLst>
                                    </p:anim>
                                    <p:anim calcmode="lin" valueType="num">
                                      <p:cBhvr>
                                        <p:cTn id="51" dur="3000" fill="hold"/>
                                        <p:tgtEl>
                                          <p:spTgt spid="15"/>
                                        </p:tgtEl>
                                        <p:attrNameLst>
                                          <p:attrName>ppt_w</p:attrName>
                                        </p:attrNameLst>
                                      </p:cBhvr>
                                      <p:tavLst>
                                        <p:tav tm="0">
                                          <p:val>
                                            <p:fltVal val="0"/>
                                          </p:val>
                                        </p:tav>
                                        <p:tav tm="100000">
                                          <p:val>
                                            <p:strVal val="#ppt_w"/>
                                          </p:val>
                                        </p:tav>
                                      </p:tavLst>
                                    </p:anim>
                                    <p:anim calcmode="lin" valueType="num">
                                      <p:cBhvr>
                                        <p:cTn id="52" dur="3000" fill="hold"/>
                                        <p:tgtEl>
                                          <p:spTgt spid="15"/>
                                        </p:tgtEl>
                                        <p:attrNameLst>
                                          <p:attrName>ppt_h</p:attrName>
                                        </p:attrNameLst>
                                      </p:cBhvr>
                                      <p:tavLst>
                                        <p:tav tm="0">
                                          <p:val>
                                            <p:strVal val="#ppt_h"/>
                                          </p:val>
                                        </p:tav>
                                        <p:tav tm="100000">
                                          <p:val>
                                            <p:strVal val="#ppt_h"/>
                                          </p:val>
                                        </p:tav>
                                      </p:tavLst>
                                    </p:anim>
                                  </p:childTnLst>
                                </p:cTn>
                              </p:par>
                              <p:par>
                                <p:cTn id="53" presetID="3" presetClass="entr" presetSubtype="5"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blinds(vertical)">
                                      <p:cBhvr>
                                        <p:cTn id="55" dur="3000"/>
                                        <p:tgtEl>
                                          <p:spTgt spid="5"/>
                                        </p:tgtEl>
                                      </p:cBhvr>
                                    </p:animEffect>
                                  </p:childTnLst>
                                </p:cTn>
                              </p:par>
                              <p:par>
                                <p:cTn id="56" presetID="3" presetClass="entr" presetSubtype="5" fill="hold" nodeType="with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blinds(vertical)">
                                      <p:cBhvr>
                                        <p:cTn id="58" dur="3000"/>
                                        <p:tgtEl>
                                          <p:spTgt spid="10"/>
                                        </p:tgtEl>
                                      </p:cBhvr>
                                    </p:animEffect>
                                  </p:childTnLst>
                                </p:cTn>
                              </p:par>
                              <p:par>
                                <p:cTn id="59" presetID="3" presetClass="entr" presetSubtype="5"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blinds(vertical)">
                                      <p:cBhvr>
                                        <p:cTn id="61" dur="3000"/>
                                        <p:tgtEl>
                                          <p:spTgt spid="12"/>
                                        </p:tgtEl>
                                      </p:cBhvr>
                                    </p:animEffect>
                                  </p:childTnLst>
                                </p:cTn>
                              </p:par>
                              <p:par>
                                <p:cTn id="62" presetID="3" presetClass="entr" presetSubtype="5" fill="hold" nodeType="with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blinds(vertical)">
                                      <p:cBhvr>
                                        <p:cTn id="64" dur="3000"/>
                                        <p:tgtEl>
                                          <p:spTgt spid="14"/>
                                        </p:tgtEl>
                                      </p:cBhvr>
                                    </p:animEffect>
                                  </p:childTnLst>
                                </p:cTn>
                              </p:par>
                              <p:par>
                                <p:cTn id="65" presetID="3" presetClass="entr" presetSubtype="5" fill="hold"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blinds(vertical)">
                                      <p:cBhvr>
                                        <p:cTn id="67" dur="3000"/>
                                        <p:tgtEl>
                                          <p:spTgt spid="6"/>
                                        </p:tgtEl>
                                      </p:cBhvr>
                                    </p:animEffect>
                                  </p:childTnLst>
                                </p:cTn>
                              </p:par>
                              <p:par>
                                <p:cTn id="68" presetID="3" presetClass="entr" presetSubtype="5" fill="hold"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blinds(vertical)">
                                      <p:cBhvr>
                                        <p:cTn id="70" dur="3000"/>
                                        <p:tgtEl>
                                          <p:spTgt spid="11"/>
                                        </p:tgtEl>
                                      </p:cBhvr>
                                    </p:animEffect>
                                  </p:childTnLst>
                                </p:cTn>
                              </p:par>
                              <p:par>
                                <p:cTn id="71" presetID="3" presetClass="entr" presetSubtype="5" fill="hold"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blinds(vertical)">
                                      <p:cBhvr>
                                        <p:cTn id="73" dur="3000"/>
                                        <p:tgtEl>
                                          <p:spTgt spid="13"/>
                                        </p:tgtEl>
                                      </p:cBhvr>
                                    </p:animEffect>
                                  </p:childTnLst>
                                </p:cTn>
                              </p:par>
                              <p:par>
                                <p:cTn id="74" presetID="3" presetClass="entr" presetSubtype="5" fill="hold" nodeType="withEffect">
                                  <p:stCondLst>
                                    <p:cond delay="0"/>
                                  </p:stCondLst>
                                  <p:childTnLst>
                                    <p:set>
                                      <p:cBhvr>
                                        <p:cTn id="75" dur="1" fill="hold">
                                          <p:stCondLst>
                                            <p:cond delay="0"/>
                                          </p:stCondLst>
                                        </p:cTn>
                                        <p:tgtEl>
                                          <p:spTgt spid="15"/>
                                        </p:tgtEl>
                                        <p:attrNameLst>
                                          <p:attrName>style.visibility</p:attrName>
                                        </p:attrNameLst>
                                      </p:cBhvr>
                                      <p:to>
                                        <p:strVal val="visible"/>
                                      </p:to>
                                    </p:set>
                                    <p:animEffect transition="in" filter="blinds(vertical)">
                                      <p:cBhvr>
                                        <p:cTn id="76" dur="3000"/>
                                        <p:tgtEl>
                                          <p:spTgt spid="15"/>
                                        </p:tgtEl>
                                      </p:cBhvr>
                                    </p:animEffect>
                                  </p:childTnLst>
                                </p:cTn>
                              </p:par>
                            </p:childTnLst>
                          </p:cTn>
                        </p:par>
                        <p:par>
                          <p:cTn id="77" fill="hold">
                            <p:stCondLst>
                              <p:cond delay="3000"/>
                            </p:stCondLst>
                            <p:childTnLst>
                              <p:par>
                                <p:cTn id="78" presetID="12" presetClass="exit" presetSubtype="8" fill="hold" nodeType="afterEffect">
                                  <p:stCondLst>
                                    <p:cond delay="0"/>
                                  </p:stCondLst>
                                  <p:childTnLst>
                                    <p:animEffect transition="out" filter="slide(fromLeft)">
                                      <p:cBhvr>
                                        <p:cTn id="79" dur="3000"/>
                                        <p:tgtEl>
                                          <p:spTgt spid="5"/>
                                        </p:tgtEl>
                                      </p:cBhvr>
                                    </p:animEffect>
                                    <p:set>
                                      <p:cBhvr>
                                        <p:cTn id="80" dur="1" fill="hold">
                                          <p:stCondLst>
                                            <p:cond delay="2999"/>
                                          </p:stCondLst>
                                        </p:cTn>
                                        <p:tgtEl>
                                          <p:spTgt spid="5"/>
                                        </p:tgtEl>
                                        <p:attrNameLst>
                                          <p:attrName>style.visibility</p:attrName>
                                        </p:attrNameLst>
                                      </p:cBhvr>
                                      <p:to>
                                        <p:strVal val="hidden"/>
                                      </p:to>
                                    </p:set>
                                  </p:childTnLst>
                                </p:cTn>
                              </p:par>
                              <p:par>
                                <p:cTn id="81" presetID="12" presetClass="exit" presetSubtype="8" fill="hold" nodeType="withEffect">
                                  <p:stCondLst>
                                    <p:cond delay="0"/>
                                  </p:stCondLst>
                                  <p:childTnLst>
                                    <p:animEffect transition="out" filter="slide(fromLeft)">
                                      <p:cBhvr>
                                        <p:cTn id="82" dur="3000"/>
                                        <p:tgtEl>
                                          <p:spTgt spid="10"/>
                                        </p:tgtEl>
                                      </p:cBhvr>
                                    </p:animEffect>
                                    <p:set>
                                      <p:cBhvr>
                                        <p:cTn id="83" dur="1" fill="hold">
                                          <p:stCondLst>
                                            <p:cond delay="2999"/>
                                          </p:stCondLst>
                                        </p:cTn>
                                        <p:tgtEl>
                                          <p:spTgt spid="10"/>
                                        </p:tgtEl>
                                        <p:attrNameLst>
                                          <p:attrName>style.visibility</p:attrName>
                                        </p:attrNameLst>
                                      </p:cBhvr>
                                      <p:to>
                                        <p:strVal val="hidden"/>
                                      </p:to>
                                    </p:set>
                                  </p:childTnLst>
                                </p:cTn>
                              </p:par>
                              <p:par>
                                <p:cTn id="84" presetID="12" presetClass="exit" presetSubtype="8" fill="hold" nodeType="withEffect">
                                  <p:stCondLst>
                                    <p:cond delay="0"/>
                                  </p:stCondLst>
                                  <p:childTnLst>
                                    <p:animEffect transition="out" filter="slide(fromLeft)">
                                      <p:cBhvr>
                                        <p:cTn id="85" dur="3000"/>
                                        <p:tgtEl>
                                          <p:spTgt spid="12"/>
                                        </p:tgtEl>
                                      </p:cBhvr>
                                    </p:animEffect>
                                    <p:set>
                                      <p:cBhvr>
                                        <p:cTn id="86" dur="1" fill="hold">
                                          <p:stCondLst>
                                            <p:cond delay="2999"/>
                                          </p:stCondLst>
                                        </p:cTn>
                                        <p:tgtEl>
                                          <p:spTgt spid="12"/>
                                        </p:tgtEl>
                                        <p:attrNameLst>
                                          <p:attrName>style.visibility</p:attrName>
                                        </p:attrNameLst>
                                      </p:cBhvr>
                                      <p:to>
                                        <p:strVal val="hidden"/>
                                      </p:to>
                                    </p:set>
                                  </p:childTnLst>
                                </p:cTn>
                              </p:par>
                              <p:par>
                                <p:cTn id="87" presetID="12" presetClass="exit" presetSubtype="8" fill="hold" nodeType="withEffect">
                                  <p:stCondLst>
                                    <p:cond delay="0"/>
                                  </p:stCondLst>
                                  <p:childTnLst>
                                    <p:animEffect transition="out" filter="slide(fromLeft)">
                                      <p:cBhvr>
                                        <p:cTn id="88" dur="3000"/>
                                        <p:tgtEl>
                                          <p:spTgt spid="14"/>
                                        </p:tgtEl>
                                      </p:cBhvr>
                                    </p:animEffect>
                                    <p:set>
                                      <p:cBhvr>
                                        <p:cTn id="89" dur="1" fill="hold">
                                          <p:stCondLst>
                                            <p:cond delay="2999"/>
                                          </p:stCondLst>
                                        </p:cTn>
                                        <p:tgtEl>
                                          <p:spTgt spid="14"/>
                                        </p:tgtEl>
                                        <p:attrNameLst>
                                          <p:attrName>style.visibility</p:attrName>
                                        </p:attrNameLst>
                                      </p:cBhvr>
                                      <p:to>
                                        <p:strVal val="hidden"/>
                                      </p:to>
                                    </p:set>
                                  </p:childTnLst>
                                </p:cTn>
                              </p:par>
                              <p:par>
                                <p:cTn id="90" presetID="12" presetClass="exit" presetSubtype="2" fill="hold" nodeType="withEffect">
                                  <p:stCondLst>
                                    <p:cond delay="0"/>
                                  </p:stCondLst>
                                  <p:childTnLst>
                                    <p:animEffect transition="out" filter="slide(fromRight)">
                                      <p:cBhvr>
                                        <p:cTn id="91" dur="3000"/>
                                        <p:tgtEl>
                                          <p:spTgt spid="6"/>
                                        </p:tgtEl>
                                      </p:cBhvr>
                                    </p:animEffect>
                                    <p:set>
                                      <p:cBhvr>
                                        <p:cTn id="92" dur="1" fill="hold">
                                          <p:stCondLst>
                                            <p:cond delay="2999"/>
                                          </p:stCondLst>
                                        </p:cTn>
                                        <p:tgtEl>
                                          <p:spTgt spid="6"/>
                                        </p:tgtEl>
                                        <p:attrNameLst>
                                          <p:attrName>style.visibility</p:attrName>
                                        </p:attrNameLst>
                                      </p:cBhvr>
                                      <p:to>
                                        <p:strVal val="hidden"/>
                                      </p:to>
                                    </p:set>
                                  </p:childTnLst>
                                </p:cTn>
                              </p:par>
                              <p:par>
                                <p:cTn id="93" presetID="12" presetClass="exit" presetSubtype="2" fill="hold" nodeType="withEffect">
                                  <p:stCondLst>
                                    <p:cond delay="0"/>
                                  </p:stCondLst>
                                  <p:childTnLst>
                                    <p:animEffect transition="out" filter="slide(fromRight)">
                                      <p:cBhvr>
                                        <p:cTn id="94" dur="3000"/>
                                        <p:tgtEl>
                                          <p:spTgt spid="11"/>
                                        </p:tgtEl>
                                      </p:cBhvr>
                                    </p:animEffect>
                                    <p:set>
                                      <p:cBhvr>
                                        <p:cTn id="95" dur="1" fill="hold">
                                          <p:stCondLst>
                                            <p:cond delay="2999"/>
                                          </p:stCondLst>
                                        </p:cTn>
                                        <p:tgtEl>
                                          <p:spTgt spid="11"/>
                                        </p:tgtEl>
                                        <p:attrNameLst>
                                          <p:attrName>style.visibility</p:attrName>
                                        </p:attrNameLst>
                                      </p:cBhvr>
                                      <p:to>
                                        <p:strVal val="hidden"/>
                                      </p:to>
                                    </p:set>
                                  </p:childTnLst>
                                </p:cTn>
                              </p:par>
                              <p:par>
                                <p:cTn id="96" presetID="12" presetClass="exit" presetSubtype="2" fill="hold" nodeType="withEffect">
                                  <p:stCondLst>
                                    <p:cond delay="0"/>
                                  </p:stCondLst>
                                  <p:childTnLst>
                                    <p:animEffect transition="out" filter="slide(fromRight)">
                                      <p:cBhvr>
                                        <p:cTn id="97" dur="3000"/>
                                        <p:tgtEl>
                                          <p:spTgt spid="13"/>
                                        </p:tgtEl>
                                      </p:cBhvr>
                                    </p:animEffect>
                                    <p:set>
                                      <p:cBhvr>
                                        <p:cTn id="98" dur="1" fill="hold">
                                          <p:stCondLst>
                                            <p:cond delay="2999"/>
                                          </p:stCondLst>
                                        </p:cTn>
                                        <p:tgtEl>
                                          <p:spTgt spid="13"/>
                                        </p:tgtEl>
                                        <p:attrNameLst>
                                          <p:attrName>style.visibility</p:attrName>
                                        </p:attrNameLst>
                                      </p:cBhvr>
                                      <p:to>
                                        <p:strVal val="hidden"/>
                                      </p:to>
                                    </p:set>
                                  </p:childTnLst>
                                </p:cTn>
                              </p:par>
                              <p:par>
                                <p:cTn id="99" presetID="12" presetClass="exit" presetSubtype="2" fill="hold" nodeType="withEffect">
                                  <p:stCondLst>
                                    <p:cond delay="0"/>
                                  </p:stCondLst>
                                  <p:childTnLst>
                                    <p:animEffect transition="out" filter="slide(fromRight)">
                                      <p:cBhvr>
                                        <p:cTn id="100" dur="3000"/>
                                        <p:tgtEl>
                                          <p:spTgt spid="15"/>
                                        </p:tgtEl>
                                      </p:cBhvr>
                                    </p:animEffect>
                                    <p:set>
                                      <p:cBhvr>
                                        <p:cTn id="101" dur="1" fill="hold">
                                          <p:stCondLst>
                                            <p:cond delay="2999"/>
                                          </p:stCondLst>
                                        </p:cTn>
                                        <p:tgtEl>
                                          <p:spTgt spid="15"/>
                                        </p:tgtEl>
                                        <p:attrNameLst>
                                          <p:attrName>style.visibility</p:attrName>
                                        </p:attrNameLst>
                                      </p:cBhvr>
                                      <p:to>
                                        <p:strVal val="hidden"/>
                                      </p:to>
                                    </p:set>
                                  </p:childTnLst>
                                </p:cTn>
                              </p:par>
                              <p:par>
                                <p:cTn id="102" presetID="16" presetClass="entr" presetSubtype="37" fill="hold" nodeType="withEffect">
                                  <p:stCondLst>
                                    <p:cond delay="0"/>
                                  </p:stCondLst>
                                  <p:childTnLst>
                                    <p:set>
                                      <p:cBhvr>
                                        <p:cTn id="103" dur="1" fill="hold">
                                          <p:stCondLst>
                                            <p:cond delay="0"/>
                                          </p:stCondLst>
                                        </p:cTn>
                                        <p:tgtEl>
                                          <p:spTgt spid="4"/>
                                        </p:tgtEl>
                                        <p:attrNameLst>
                                          <p:attrName>style.visibility</p:attrName>
                                        </p:attrNameLst>
                                      </p:cBhvr>
                                      <p:to>
                                        <p:strVal val="visible"/>
                                      </p:to>
                                    </p:set>
                                    <p:animEffect transition="in" filter="barn(outVertical)">
                                      <p:cBhvr>
                                        <p:cTn id="104" dur="3000"/>
                                        <p:tgtEl>
                                          <p:spTgt spid="4"/>
                                        </p:tgtEl>
                                      </p:cBhvr>
                                    </p:animEffect>
                                  </p:childTnLst>
                                </p:cTn>
                              </p:par>
                              <p:par>
                                <p:cTn id="105" presetID="23" presetClass="entr" presetSubtype="272"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2/3*#ppt_w"/>
                                          </p:val>
                                        </p:tav>
                                        <p:tav tm="100000">
                                          <p:val>
                                            <p:strVal val="#ppt_w"/>
                                          </p:val>
                                        </p:tav>
                                      </p:tavLst>
                                    </p:anim>
                                    <p:anim calcmode="lin" valueType="num">
                                      <p:cBhvr>
                                        <p:cTn id="108" dur="3000" fill="hold"/>
                                        <p:tgtEl>
                                          <p:spTgt spid="4"/>
                                        </p:tgtEl>
                                        <p:attrNameLst>
                                          <p:attrName>ppt_h</p:attrName>
                                        </p:attrNameLst>
                                      </p:cBhvr>
                                      <p:tavLst>
                                        <p:tav tm="0">
                                          <p:val>
                                            <p:strVal val="2/3*#ppt_h"/>
                                          </p:val>
                                        </p:tav>
                                        <p:tav tm="100000">
                                          <p:val>
                                            <p:strVal val="#ppt_h"/>
                                          </p:val>
                                        </p:tav>
                                      </p:tavLst>
                                    </p:anim>
                                  </p:childTnLst>
                                </p:cTn>
                              </p:par>
                            </p:childTnLst>
                          </p:cTn>
                        </p:par>
                        <p:par>
                          <p:cTn id="109" fill="hold">
                            <p:stCondLst>
                              <p:cond delay="6000"/>
                            </p:stCondLst>
                            <p:childTnLst>
                              <p:par>
                                <p:cTn id="110" presetID="40" presetClass="entr" presetSubtype="0" fill="hold" grpId="0" nodeType="afterEffect">
                                  <p:stCondLst>
                                    <p:cond delay="0"/>
                                  </p:stCondLst>
                                  <p:iterate type="lt">
                                    <p:tmPct val="10000"/>
                                  </p:iterate>
                                  <p:childTnLst>
                                    <p:set>
                                      <p:cBhvr>
                                        <p:cTn id="111" dur="1" fill="hold">
                                          <p:stCondLst>
                                            <p:cond delay="0"/>
                                          </p:stCondLst>
                                        </p:cTn>
                                        <p:tgtEl>
                                          <p:spTgt spid="16"/>
                                        </p:tgtEl>
                                        <p:attrNameLst>
                                          <p:attrName>style.visibility</p:attrName>
                                        </p:attrNameLst>
                                      </p:cBhvr>
                                      <p:to>
                                        <p:strVal val="visible"/>
                                      </p:to>
                                    </p:set>
                                    <p:animEffect transition="in" filter="fade">
                                      <p:cBhvr>
                                        <p:cTn id="112" dur="1000"/>
                                        <p:tgtEl>
                                          <p:spTgt spid="16"/>
                                        </p:tgtEl>
                                      </p:cBhvr>
                                    </p:animEffect>
                                    <p:anim calcmode="lin" valueType="num">
                                      <p:cBhvr>
                                        <p:cTn id="113" dur="1000" fill="hold"/>
                                        <p:tgtEl>
                                          <p:spTgt spid="16"/>
                                        </p:tgtEl>
                                        <p:attrNameLst>
                                          <p:attrName>ppt_x</p:attrName>
                                        </p:attrNameLst>
                                      </p:cBhvr>
                                      <p:tavLst>
                                        <p:tav tm="0">
                                          <p:val>
                                            <p:strVal val="#ppt_x-.1"/>
                                          </p:val>
                                        </p:tav>
                                        <p:tav tm="100000">
                                          <p:val>
                                            <p:strVal val="#ppt_x"/>
                                          </p:val>
                                        </p:tav>
                                      </p:tavLst>
                                    </p:anim>
                                    <p:anim calcmode="lin" valueType="num">
                                      <p:cBhvr>
                                        <p:cTn id="114"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ink+Hibiscus+Flower+Wallpapers+(1).jpg"/>
          <p:cNvPicPr>
            <a:picLocks noChangeAspect="1"/>
          </p:cNvPicPr>
          <p:nvPr/>
        </p:nvPicPr>
        <p:blipFill>
          <a:blip r:embed="rId2" cstate="print"/>
          <a:stretch>
            <a:fillRect/>
          </a:stretch>
        </p:blipFill>
        <p:spPr bwMode="auto">
          <a:xfrm>
            <a:off x="0" y="1588"/>
            <a:ext cx="9144000" cy="5140325"/>
          </a:xfrm>
          <a:prstGeom prst="rect">
            <a:avLst/>
          </a:prstGeom>
          <a:noFill/>
          <a:ln w="9525">
            <a:noFill/>
            <a:miter lim="800000"/>
            <a:headEnd/>
            <a:tailEnd/>
          </a:ln>
          <a:scene3d>
            <a:camera prst="orthographicFront"/>
            <a:lightRig rig="threePt" dir="t"/>
          </a:scene3d>
          <a:sp3d>
            <a:bevelT w="254000" h="190500" prst="convex"/>
          </a:sp3d>
        </p:spPr>
      </p:pic>
      <p:sp>
        <p:nvSpPr>
          <p:cNvPr id="3" name="2 Luna"/>
          <p:cNvSpPr/>
          <p:nvPr/>
        </p:nvSpPr>
        <p:spPr>
          <a:xfrm>
            <a:off x="642938" y="0"/>
            <a:ext cx="4000500" cy="3933825"/>
          </a:xfrm>
          <a:prstGeom prst="moon">
            <a:avLst>
              <a:gd name="adj" fmla="val 26783"/>
            </a:avLst>
          </a:prstGeom>
          <a:solidFill>
            <a:schemeClr val="accent3">
              <a:lumMod val="75000"/>
              <a:alpha val="65000"/>
            </a:schemeClr>
          </a:solidFill>
          <a:ln w="3175">
            <a:noFill/>
            <a:prstDash val="sysDot"/>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Luna"/>
          <p:cNvSpPr/>
          <p:nvPr/>
        </p:nvSpPr>
        <p:spPr>
          <a:xfrm>
            <a:off x="714375" y="374650"/>
            <a:ext cx="3894138" cy="3933825"/>
          </a:xfrm>
          <a:prstGeom prst="moon">
            <a:avLst>
              <a:gd name="adj" fmla="val 26783"/>
            </a:avLst>
          </a:prstGeom>
          <a:solidFill>
            <a:schemeClr val="accent3">
              <a:lumMod val="75000"/>
              <a:alpha val="65000"/>
            </a:schemeClr>
          </a:solidFill>
          <a:ln w="3175">
            <a:noFill/>
            <a:prstDash val="sysDot"/>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una"/>
          <p:cNvSpPr/>
          <p:nvPr/>
        </p:nvSpPr>
        <p:spPr>
          <a:xfrm>
            <a:off x="714375" y="803275"/>
            <a:ext cx="3894138" cy="3933825"/>
          </a:xfrm>
          <a:prstGeom prst="moon">
            <a:avLst>
              <a:gd name="adj" fmla="val 26783"/>
            </a:avLst>
          </a:prstGeom>
          <a:solidFill>
            <a:schemeClr val="accent3">
              <a:lumMod val="75000"/>
              <a:alpha val="65000"/>
            </a:schemeClr>
          </a:solidFill>
          <a:ln w="3175">
            <a:noFill/>
            <a:prstDash val="sysDot"/>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una"/>
          <p:cNvSpPr/>
          <p:nvPr/>
        </p:nvSpPr>
        <p:spPr>
          <a:xfrm>
            <a:off x="714375" y="1209675"/>
            <a:ext cx="3894138" cy="3933825"/>
          </a:xfrm>
          <a:prstGeom prst="moon">
            <a:avLst>
              <a:gd name="adj" fmla="val 26783"/>
            </a:avLst>
          </a:prstGeom>
          <a:solidFill>
            <a:schemeClr val="accent3">
              <a:lumMod val="75000"/>
              <a:alpha val="65000"/>
            </a:schemeClr>
          </a:soli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Luna"/>
          <p:cNvSpPr/>
          <p:nvPr/>
        </p:nvSpPr>
        <p:spPr>
          <a:xfrm>
            <a:off x="714375" y="1638300"/>
            <a:ext cx="3894138" cy="3505200"/>
          </a:xfrm>
          <a:prstGeom prst="moon">
            <a:avLst>
              <a:gd name="adj" fmla="val 26783"/>
            </a:avLst>
          </a:prstGeom>
          <a:solidFill>
            <a:schemeClr val="accent3">
              <a:lumMod val="75000"/>
              <a:alpha val="65000"/>
            </a:schemeClr>
          </a:solidFill>
          <a:ln w="3175">
            <a:noFill/>
            <a:prstDash val="sysDot"/>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Luna"/>
          <p:cNvSpPr/>
          <p:nvPr/>
        </p:nvSpPr>
        <p:spPr>
          <a:xfrm flipH="1">
            <a:off x="4500563" y="0"/>
            <a:ext cx="3883025" cy="3933825"/>
          </a:xfrm>
          <a:prstGeom prst="moon">
            <a:avLst>
              <a:gd name="adj" fmla="val 26783"/>
            </a:avLst>
          </a:prstGeom>
          <a:solidFill>
            <a:schemeClr val="accent3">
              <a:lumMod val="75000"/>
              <a:alpha val="65000"/>
            </a:schemeClr>
          </a:solidFill>
          <a:ln w="3175">
            <a:noFill/>
            <a:prstDash val="sysDot"/>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Luna"/>
          <p:cNvSpPr/>
          <p:nvPr/>
        </p:nvSpPr>
        <p:spPr>
          <a:xfrm flipH="1">
            <a:off x="4429125" y="374650"/>
            <a:ext cx="3883025" cy="3933825"/>
          </a:xfrm>
          <a:prstGeom prst="moon">
            <a:avLst>
              <a:gd name="adj" fmla="val 26783"/>
            </a:avLst>
          </a:prstGeom>
          <a:solidFill>
            <a:schemeClr val="accent3">
              <a:lumMod val="75000"/>
              <a:alpha val="65000"/>
            </a:schemeClr>
          </a:solidFill>
          <a:ln w="3175">
            <a:noFill/>
            <a:prstDash val="sysDot"/>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Luna"/>
          <p:cNvSpPr/>
          <p:nvPr/>
        </p:nvSpPr>
        <p:spPr>
          <a:xfrm flipH="1">
            <a:off x="4500563" y="803275"/>
            <a:ext cx="3811587" cy="3933825"/>
          </a:xfrm>
          <a:prstGeom prst="moon">
            <a:avLst>
              <a:gd name="adj" fmla="val 26783"/>
            </a:avLst>
          </a:prstGeom>
          <a:solidFill>
            <a:schemeClr val="accent3">
              <a:lumMod val="75000"/>
              <a:alpha val="65000"/>
            </a:schemeClr>
          </a:solidFill>
          <a:ln w="3175">
            <a:noFill/>
            <a:prstDash val="sysDot"/>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Luna"/>
          <p:cNvSpPr/>
          <p:nvPr/>
        </p:nvSpPr>
        <p:spPr>
          <a:xfrm flipH="1">
            <a:off x="4572000" y="1209675"/>
            <a:ext cx="3740150" cy="3933825"/>
          </a:xfrm>
          <a:prstGeom prst="moon">
            <a:avLst>
              <a:gd name="adj" fmla="val 26783"/>
            </a:avLst>
          </a:prstGeom>
          <a:solidFill>
            <a:schemeClr val="accent3">
              <a:lumMod val="75000"/>
              <a:alpha val="65000"/>
            </a:schemeClr>
          </a:solidFill>
          <a:ln w="3175">
            <a:noFill/>
            <a:prstDash val="sysDot"/>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Luna"/>
          <p:cNvSpPr/>
          <p:nvPr/>
        </p:nvSpPr>
        <p:spPr>
          <a:xfrm flipH="1">
            <a:off x="4643438" y="1660525"/>
            <a:ext cx="3668712" cy="3482975"/>
          </a:xfrm>
          <a:prstGeom prst="moon">
            <a:avLst>
              <a:gd name="adj" fmla="val 26783"/>
            </a:avLst>
          </a:prstGeom>
          <a:solidFill>
            <a:schemeClr val="accent3">
              <a:lumMod val="75000"/>
              <a:alpha val="65000"/>
            </a:schemeClr>
          </a:solidFill>
          <a:ln w="3175">
            <a:noFill/>
            <a:prstDash val="sysDot"/>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CuadroTexto"/>
          <p:cNvSpPr txBox="1"/>
          <p:nvPr/>
        </p:nvSpPr>
        <p:spPr>
          <a:xfrm>
            <a:off x="539552" y="3795886"/>
            <a:ext cx="8208963" cy="1200150"/>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Continuando con nuestro paseo, dejamos un palacio para llegar a otro, este no es otro que el Palacio de Cristal, dentro de una zona arbolada y frente a un pequeño lago artificial y dentro del lago, un precioso surtidor de agua al que mucha gente se sienta 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contemplar.</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3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iterate type="lt">
                                    <p:tmPct val="0"/>
                                  </p:iterate>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ppt_x</p:attrName>
                                        </p:attrNameLst>
                                      </p:cBhvr>
                                      <p:tavLst>
                                        <p:tav tm="0">
                                          <p:val>
                                            <p:strVal val="#ppt_x"/>
                                          </p:val>
                                        </p:tav>
                                        <p:tav tm="100000">
                                          <p:val>
                                            <p:strVal val="#ppt_x"/>
                                          </p:val>
                                        </p:tav>
                                      </p:tavLst>
                                    </p:anim>
                                    <p:anim calcmode="lin" valueType="num">
                                      <p:cBhvr>
                                        <p:cTn id="8" dur="3000" fill="hold"/>
                                        <p:tgtEl>
                                          <p:spTgt spid="3"/>
                                        </p:tgtEl>
                                        <p:attrNameLst>
                                          <p:attrName>ppt_y</p:attrName>
                                        </p:attrNameLst>
                                      </p:cBhvr>
                                      <p:tavLst>
                                        <p:tav tm="0">
                                          <p:val>
                                            <p:strVal val="#ppt_y+#ppt_h/2"/>
                                          </p:val>
                                        </p:tav>
                                        <p:tav tm="100000">
                                          <p:val>
                                            <p:strVal val="#ppt_y"/>
                                          </p:val>
                                        </p:tav>
                                      </p:tavLst>
                                    </p:anim>
                                    <p:anim calcmode="lin" valueType="num">
                                      <p:cBhvr>
                                        <p:cTn id="9" dur="3000" fill="hold"/>
                                        <p:tgtEl>
                                          <p:spTgt spid="3"/>
                                        </p:tgtEl>
                                        <p:attrNameLst>
                                          <p:attrName>ppt_w</p:attrName>
                                        </p:attrNameLst>
                                      </p:cBhvr>
                                      <p:tavLst>
                                        <p:tav tm="0">
                                          <p:val>
                                            <p:strVal val="#ppt_w"/>
                                          </p:val>
                                        </p:tav>
                                        <p:tav tm="100000">
                                          <p:val>
                                            <p:strVal val="#ppt_w"/>
                                          </p:val>
                                        </p:tav>
                                      </p:tavLst>
                                    </p:anim>
                                    <p:anim calcmode="lin" valueType="num">
                                      <p:cBhvr>
                                        <p:cTn id="10" dur="3000" fill="hold"/>
                                        <p:tgtEl>
                                          <p:spTgt spid="3"/>
                                        </p:tgtEl>
                                        <p:attrNameLst>
                                          <p:attrName>ppt_h</p:attrName>
                                        </p:attrNameLst>
                                      </p:cBhvr>
                                      <p:tavLst>
                                        <p:tav tm="0">
                                          <p:val>
                                            <p:fltVal val="0"/>
                                          </p:val>
                                        </p:tav>
                                        <p:tav tm="100000">
                                          <p:val>
                                            <p:strVal val="#ppt_h"/>
                                          </p:val>
                                        </p:tav>
                                      </p:tavLst>
                                    </p:anim>
                                  </p:childTnLst>
                                </p:cTn>
                              </p:par>
                              <p:par>
                                <p:cTn id="11" presetID="17" presetClass="entr" presetSubtype="4" fill="hold" nodeType="withEffect">
                                  <p:stCondLst>
                                    <p:cond delay="0"/>
                                  </p:stCondLst>
                                  <p:iterate type="lt">
                                    <p:tmPct val="0"/>
                                  </p:iterate>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ppt_x</p:attrName>
                                        </p:attrNameLst>
                                      </p:cBhvr>
                                      <p:tavLst>
                                        <p:tav tm="0">
                                          <p:val>
                                            <p:strVal val="#ppt_x"/>
                                          </p:val>
                                        </p:tav>
                                        <p:tav tm="100000">
                                          <p:val>
                                            <p:strVal val="#ppt_x"/>
                                          </p:val>
                                        </p:tav>
                                      </p:tavLst>
                                    </p:anim>
                                    <p:anim calcmode="lin" valueType="num">
                                      <p:cBhvr>
                                        <p:cTn id="14" dur="3000" fill="hold"/>
                                        <p:tgtEl>
                                          <p:spTgt spid="5"/>
                                        </p:tgtEl>
                                        <p:attrNameLst>
                                          <p:attrName>ppt_y</p:attrName>
                                        </p:attrNameLst>
                                      </p:cBhvr>
                                      <p:tavLst>
                                        <p:tav tm="0">
                                          <p:val>
                                            <p:strVal val="#ppt_y+#ppt_h/2"/>
                                          </p:val>
                                        </p:tav>
                                        <p:tav tm="100000">
                                          <p:val>
                                            <p:strVal val="#ppt_y"/>
                                          </p:val>
                                        </p:tav>
                                      </p:tavLst>
                                    </p:anim>
                                    <p:anim calcmode="lin" valueType="num">
                                      <p:cBhvr>
                                        <p:cTn id="15" dur="3000" fill="hold"/>
                                        <p:tgtEl>
                                          <p:spTgt spid="5"/>
                                        </p:tgtEl>
                                        <p:attrNameLst>
                                          <p:attrName>ppt_w</p:attrName>
                                        </p:attrNameLst>
                                      </p:cBhvr>
                                      <p:tavLst>
                                        <p:tav tm="0">
                                          <p:val>
                                            <p:strVal val="#ppt_w"/>
                                          </p:val>
                                        </p:tav>
                                        <p:tav tm="100000">
                                          <p:val>
                                            <p:strVal val="#ppt_w"/>
                                          </p:val>
                                        </p:tav>
                                      </p:tavLst>
                                    </p:anim>
                                    <p:anim calcmode="lin" valueType="num">
                                      <p:cBhvr>
                                        <p:cTn id="16" dur="3000" fill="hold"/>
                                        <p:tgtEl>
                                          <p:spTgt spid="5"/>
                                        </p:tgtEl>
                                        <p:attrNameLst>
                                          <p:attrName>ppt_h</p:attrName>
                                        </p:attrNameLst>
                                      </p:cBhvr>
                                      <p:tavLst>
                                        <p:tav tm="0">
                                          <p:val>
                                            <p:fltVal val="0"/>
                                          </p:val>
                                        </p:tav>
                                        <p:tav tm="100000">
                                          <p:val>
                                            <p:strVal val="#ppt_h"/>
                                          </p:val>
                                        </p:tav>
                                      </p:tavLst>
                                    </p:anim>
                                  </p:childTnLst>
                                </p:cTn>
                              </p:par>
                              <p:par>
                                <p:cTn id="17" presetID="17" presetClass="entr" presetSubtype="4" fill="hold" nodeType="withEffect">
                                  <p:stCondLst>
                                    <p:cond delay="0"/>
                                  </p:stCondLst>
                                  <p:iterate type="lt">
                                    <p:tmPct val="0"/>
                                  </p:iterate>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ppt_x</p:attrName>
                                        </p:attrNameLst>
                                      </p:cBhvr>
                                      <p:tavLst>
                                        <p:tav tm="0">
                                          <p:val>
                                            <p:strVal val="#ppt_x"/>
                                          </p:val>
                                        </p:tav>
                                        <p:tav tm="100000">
                                          <p:val>
                                            <p:strVal val="#ppt_x"/>
                                          </p:val>
                                        </p:tav>
                                      </p:tavLst>
                                    </p:anim>
                                    <p:anim calcmode="lin" valueType="num">
                                      <p:cBhvr>
                                        <p:cTn id="20" dur="3000" fill="hold"/>
                                        <p:tgtEl>
                                          <p:spTgt spid="7"/>
                                        </p:tgtEl>
                                        <p:attrNameLst>
                                          <p:attrName>ppt_y</p:attrName>
                                        </p:attrNameLst>
                                      </p:cBhvr>
                                      <p:tavLst>
                                        <p:tav tm="0">
                                          <p:val>
                                            <p:strVal val="#ppt_y+#ppt_h/2"/>
                                          </p:val>
                                        </p:tav>
                                        <p:tav tm="100000">
                                          <p:val>
                                            <p:strVal val="#ppt_y"/>
                                          </p:val>
                                        </p:tav>
                                      </p:tavLst>
                                    </p:anim>
                                    <p:anim calcmode="lin" valueType="num">
                                      <p:cBhvr>
                                        <p:cTn id="21" dur="3000" fill="hold"/>
                                        <p:tgtEl>
                                          <p:spTgt spid="7"/>
                                        </p:tgtEl>
                                        <p:attrNameLst>
                                          <p:attrName>ppt_w</p:attrName>
                                        </p:attrNameLst>
                                      </p:cBhvr>
                                      <p:tavLst>
                                        <p:tav tm="0">
                                          <p:val>
                                            <p:strVal val="#ppt_w"/>
                                          </p:val>
                                        </p:tav>
                                        <p:tav tm="100000">
                                          <p:val>
                                            <p:strVal val="#ppt_w"/>
                                          </p:val>
                                        </p:tav>
                                      </p:tavLst>
                                    </p:anim>
                                    <p:anim calcmode="lin" valueType="num">
                                      <p:cBhvr>
                                        <p:cTn id="22" dur="3000" fill="hold"/>
                                        <p:tgtEl>
                                          <p:spTgt spid="7"/>
                                        </p:tgtEl>
                                        <p:attrNameLst>
                                          <p:attrName>ppt_h</p:attrName>
                                        </p:attrNameLst>
                                      </p:cBhvr>
                                      <p:tavLst>
                                        <p:tav tm="0">
                                          <p:val>
                                            <p:fltVal val="0"/>
                                          </p:val>
                                        </p:tav>
                                        <p:tav tm="100000">
                                          <p:val>
                                            <p:strVal val="#ppt_h"/>
                                          </p:val>
                                        </p:tav>
                                      </p:tavLst>
                                    </p:anim>
                                  </p:childTnLst>
                                </p:cTn>
                              </p:par>
                              <p:par>
                                <p:cTn id="23" presetID="17" presetClass="entr" presetSubtype="4" fill="hold" grpId="0" nodeType="withEffect">
                                  <p:stCondLst>
                                    <p:cond delay="0"/>
                                  </p:stCondLst>
                                  <p:iterate type="lt">
                                    <p:tmPct val="0"/>
                                  </p:iterate>
                                  <p:childTnLst>
                                    <p:set>
                                      <p:cBhvr>
                                        <p:cTn id="24" dur="1" fill="hold">
                                          <p:stCondLst>
                                            <p:cond delay="0"/>
                                          </p:stCondLst>
                                        </p:cTn>
                                        <p:tgtEl>
                                          <p:spTgt spid="9"/>
                                        </p:tgtEl>
                                        <p:attrNameLst>
                                          <p:attrName>style.visibility</p:attrName>
                                        </p:attrNameLst>
                                      </p:cBhvr>
                                      <p:to>
                                        <p:strVal val="visible"/>
                                      </p:to>
                                    </p:set>
                                    <p:anim calcmode="lin" valueType="num">
                                      <p:cBhvr>
                                        <p:cTn id="25" dur="3000" fill="hold"/>
                                        <p:tgtEl>
                                          <p:spTgt spid="9"/>
                                        </p:tgtEl>
                                        <p:attrNameLst>
                                          <p:attrName>ppt_x</p:attrName>
                                        </p:attrNameLst>
                                      </p:cBhvr>
                                      <p:tavLst>
                                        <p:tav tm="0">
                                          <p:val>
                                            <p:strVal val="#ppt_x"/>
                                          </p:val>
                                        </p:tav>
                                        <p:tav tm="100000">
                                          <p:val>
                                            <p:strVal val="#ppt_x"/>
                                          </p:val>
                                        </p:tav>
                                      </p:tavLst>
                                    </p:anim>
                                    <p:anim calcmode="lin" valueType="num">
                                      <p:cBhvr>
                                        <p:cTn id="26" dur="3000" fill="hold"/>
                                        <p:tgtEl>
                                          <p:spTgt spid="9"/>
                                        </p:tgtEl>
                                        <p:attrNameLst>
                                          <p:attrName>ppt_y</p:attrName>
                                        </p:attrNameLst>
                                      </p:cBhvr>
                                      <p:tavLst>
                                        <p:tav tm="0">
                                          <p:val>
                                            <p:strVal val="#ppt_y+#ppt_h/2"/>
                                          </p:val>
                                        </p:tav>
                                        <p:tav tm="100000">
                                          <p:val>
                                            <p:strVal val="#ppt_y"/>
                                          </p:val>
                                        </p:tav>
                                      </p:tavLst>
                                    </p:anim>
                                    <p:anim calcmode="lin" valueType="num">
                                      <p:cBhvr>
                                        <p:cTn id="27" dur="3000" fill="hold"/>
                                        <p:tgtEl>
                                          <p:spTgt spid="9"/>
                                        </p:tgtEl>
                                        <p:attrNameLst>
                                          <p:attrName>ppt_w</p:attrName>
                                        </p:attrNameLst>
                                      </p:cBhvr>
                                      <p:tavLst>
                                        <p:tav tm="0">
                                          <p:val>
                                            <p:strVal val="#ppt_w"/>
                                          </p:val>
                                        </p:tav>
                                        <p:tav tm="100000">
                                          <p:val>
                                            <p:strVal val="#ppt_w"/>
                                          </p:val>
                                        </p:tav>
                                      </p:tavLst>
                                    </p:anim>
                                    <p:anim calcmode="lin" valueType="num">
                                      <p:cBhvr>
                                        <p:cTn id="28" dur="3000" fill="hold"/>
                                        <p:tgtEl>
                                          <p:spTgt spid="9"/>
                                        </p:tgtEl>
                                        <p:attrNameLst>
                                          <p:attrName>ppt_h</p:attrName>
                                        </p:attrNameLst>
                                      </p:cBhvr>
                                      <p:tavLst>
                                        <p:tav tm="0">
                                          <p:val>
                                            <p:fltVal val="0"/>
                                          </p:val>
                                        </p:tav>
                                        <p:tav tm="100000">
                                          <p:val>
                                            <p:strVal val="#ppt_h"/>
                                          </p:val>
                                        </p:tav>
                                      </p:tavLst>
                                    </p:anim>
                                  </p:childTnLst>
                                </p:cTn>
                              </p:par>
                              <p:par>
                                <p:cTn id="29" presetID="17" presetClass="entr" presetSubtype="4" fill="hold" nodeType="withEffect">
                                  <p:stCondLst>
                                    <p:cond delay="0"/>
                                  </p:stCondLst>
                                  <p:iterate type="lt">
                                    <p:tmPct val="0"/>
                                  </p:iterate>
                                  <p:childTnLst>
                                    <p:set>
                                      <p:cBhvr>
                                        <p:cTn id="30" dur="1" fill="hold">
                                          <p:stCondLst>
                                            <p:cond delay="0"/>
                                          </p:stCondLst>
                                        </p:cTn>
                                        <p:tgtEl>
                                          <p:spTgt spid="11"/>
                                        </p:tgtEl>
                                        <p:attrNameLst>
                                          <p:attrName>style.visibility</p:attrName>
                                        </p:attrNameLst>
                                      </p:cBhvr>
                                      <p:to>
                                        <p:strVal val="visible"/>
                                      </p:to>
                                    </p:set>
                                    <p:anim calcmode="lin" valueType="num">
                                      <p:cBhvr>
                                        <p:cTn id="31" dur="3000" fill="hold"/>
                                        <p:tgtEl>
                                          <p:spTgt spid="11"/>
                                        </p:tgtEl>
                                        <p:attrNameLst>
                                          <p:attrName>ppt_x</p:attrName>
                                        </p:attrNameLst>
                                      </p:cBhvr>
                                      <p:tavLst>
                                        <p:tav tm="0">
                                          <p:val>
                                            <p:strVal val="#ppt_x"/>
                                          </p:val>
                                        </p:tav>
                                        <p:tav tm="100000">
                                          <p:val>
                                            <p:strVal val="#ppt_x"/>
                                          </p:val>
                                        </p:tav>
                                      </p:tavLst>
                                    </p:anim>
                                    <p:anim calcmode="lin" valueType="num">
                                      <p:cBhvr>
                                        <p:cTn id="32" dur="3000" fill="hold"/>
                                        <p:tgtEl>
                                          <p:spTgt spid="11"/>
                                        </p:tgtEl>
                                        <p:attrNameLst>
                                          <p:attrName>ppt_y</p:attrName>
                                        </p:attrNameLst>
                                      </p:cBhvr>
                                      <p:tavLst>
                                        <p:tav tm="0">
                                          <p:val>
                                            <p:strVal val="#ppt_y+#ppt_h/2"/>
                                          </p:val>
                                        </p:tav>
                                        <p:tav tm="100000">
                                          <p:val>
                                            <p:strVal val="#ppt_y"/>
                                          </p:val>
                                        </p:tav>
                                      </p:tavLst>
                                    </p:anim>
                                    <p:anim calcmode="lin" valueType="num">
                                      <p:cBhvr>
                                        <p:cTn id="33" dur="3000" fill="hold"/>
                                        <p:tgtEl>
                                          <p:spTgt spid="11"/>
                                        </p:tgtEl>
                                        <p:attrNameLst>
                                          <p:attrName>ppt_w</p:attrName>
                                        </p:attrNameLst>
                                      </p:cBhvr>
                                      <p:tavLst>
                                        <p:tav tm="0">
                                          <p:val>
                                            <p:strVal val="#ppt_w"/>
                                          </p:val>
                                        </p:tav>
                                        <p:tav tm="100000">
                                          <p:val>
                                            <p:strVal val="#ppt_w"/>
                                          </p:val>
                                        </p:tav>
                                      </p:tavLst>
                                    </p:anim>
                                    <p:anim calcmode="lin" valueType="num">
                                      <p:cBhvr>
                                        <p:cTn id="34" dur="3000" fill="hold"/>
                                        <p:tgtEl>
                                          <p:spTgt spid="11"/>
                                        </p:tgtEl>
                                        <p:attrNameLst>
                                          <p:attrName>ppt_h</p:attrName>
                                        </p:attrNameLst>
                                      </p:cBhvr>
                                      <p:tavLst>
                                        <p:tav tm="0">
                                          <p:val>
                                            <p:fltVal val="0"/>
                                          </p:val>
                                        </p:tav>
                                        <p:tav tm="100000">
                                          <p:val>
                                            <p:strVal val="#ppt_h"/>
                                          </p:val>
                                        </p:tav>
                                      </p:tavLst>
                                    </p:anim>
                                  </p:childTnLst>
                                </p:cTn>
                              </p:par>
                              <p:par>
                                <p:cTn id="35" presetID="17" presetClass="entr" presetSubtype="4" fill="hold" nodeType="withEffect">
                                  <p:stCondLst>
                                    <p:cond delay="0"/>
                                  </p:stCondLst>
                                  <p:iterate type="lt">
                                    <p:tmPct val="0"/>
                                  </p:iterate>
                                  <p:childTnLst>
                                    <p:set>
                                      <p:cBhvr>
                                        <p:cTn id="36" dur="1" fill="hold">
                                          <p:stCondLst>
                                            <p:cond delay="0"/>
                                          </p:stCondLst>
                                        </p:cTn>
                                        <p:tgtEl>
                                          <p:spTgt spid="13"/>
                                        </p:tgtEl>
                                        <p:attrNameLst>
                                          <p:attrName>style.visibility</p:attrName>
                                        </p:attrNameLst>
                                      </p:cBhvr>
                                      <p:to>
                                        <p:strVal val="visible"/>
                                      </p:to>
                                    </p:set>
                                    <p:anim calcmode="lin" valueType="num">
                                      <p:cBhvr>
                                        <p:cTn id="37" dur="3000" fill="hold"/>
                                        <p:tgtEl>
                                          <p:spTgt spid="13"/>
                                        </p:tgtEl>
                                        <p:attrNameLst>
                                          <p:attrName>ppt_x</p:attrName>
                                        </p:attrNameLst>
                                      </p:cBhvr>
                                      <p:tavLst>
                                        <p:tav tm="0">
                                          <p:val>
                                            <p:strVal val="#ppt_x"/>
                                          </p:val>
                                        </p:tav>
                                        <p:tav tm="100000">
                                          <p:val>
                                            <p:strVal val="#ppt_x"/>
                                          </p:val>
                                        </p:tav>
                                      </p:tavLst>
                                    </p:anim>
                                    <p:anim calcmode="lin" valueType="num">
                                      <p:cBhvr>
                                        <p:cTn id="38" dur="3000" fill="hold"/>
                                        <p:tgtEl>
                                          <p:spTgt spid="13"/>
                                        </p:tgtEl>
                                        <p:attrNameLst>
                                          <p:attrName>ppt_y</p:attrName>
                                        </p:attrNameLst>
                                      </p:cBhvr>
                                      <p:tavLst>
                                        <p:tav tm="0">
                                          <p:val>
                                            <p:strVal val="#ppt_y+#ppt_h/2"/>
                                          </p:val>
                                        </p:tav>
                                        <p:tav tm="100000">
                                          <p:val>
                                            <p:strVal val="#ppt_y"/>
                                          </p:val>
                                        </p:tav>
                                      </p:tavLst>
                                    </p:anim>
                                    <p:anim calcmode="lin" valueType="num">
                                      <p:cBhvr>
                                        <p:cTn id="39" dur="3000" fill="hold"/>
                                        <p:tgtEl>
                                          <p:spTgt spid="13"/>
                                        </p:tgtEl>
                                        <p:attrNameLst>
                                          <p:attrName>ppt_w</p:attrName>
                                        </p:attrNameLst>
                                      </p:cBhvr>
                                      <p:tavLst>
                                        <p:tav tm="0">
                                          <p:val>
                                            <p:strVal val="#ppt_w"/>
                                          </p:val>
                                        </p:tav>
                                        <p:tav tm="100000">
                                          <p:val>
                                            <p:strVal val="#ppt_w"/>
                                          </p:val>
                                        </p:tav>
                                      </p:tavLst>
                                    </p:anim>
                                    <p:anim calcmode="lin" valueType="num">
                                      <p:cBhvr>
                                        <p:cTn id="40" dur="3000" fill="hold"/>
                                        <p:tgtEl>
                                          <p:spTgt spid="13"/>
                                        </p:tgtEl>
                                        <p:attrNameLst>
                                          <p:attrName>ppt_h</p:attrName>
                                        </p:attrNameLst>
                                      </p:cBhvr>
                                      <p:tavLst>
                                        <p:tav tm="0">
                                          <p:val>
                                            <p:fltVal val="0"/>
                                          </p:val>
                                        </p:tav>
                                        <p:tav tm="100000">
                                          <p:val>
                                            <p:strVal val="#ppt_h"/>
                                          </p:val>
                                        </p:tav>
                                      </p:tavLst>
                                    </p:anim>
                                  </p:childTnLst>
                                </p:cTn>
                              </p:par>
                              <p:par>
                                <p:cTn id="41" presetID="17" presetClass="entr" presetSubtype="4" fill="hold" nodeType="withEffect">
                                  <p:stCondLst>
                                    <p:cond delay="0"/>
                                  </p:stCondLst>
                                  <p:iterate type="lt">
                                    <p:tmPct val="0"/>
                                  </p:iterate>
                                  <p:childTnLst>
                                    <p:set>
                                      <p:cBhvr>
                                        <p:cTn id="42" dur="1" fill="hold">
                                          <p:stCondLst>
                                            <p:cond delay="0"/>
                                          </p:stCondLst>
                                        </p:cTn>
                                        <p:tgtEl>
                                          <p:spTgt spid="15"/>
                                        </p:tgtEl>
                                        <p:attrNameLst>
                                          <p:attrName>style.visibility</p:attrName>
                                        </p:attrNameLst>
                                      </p:cBhvr>
                                      <p:to>
                                        <p:strVal val="visible"/>
                                      </p:to>
                                    </p:set>
                                    <p:anim calcmode="lin" valueType="num">
                                      <p:cBhvr>
                                        <p:cTn id="43" dur="3000" fill="hold"/>
                                        <p:tgtEl>
                                          <p:spTgt spid="15"/>
                                        </p:tgtEl>
                                        <p:attrNameLst>
                                          <p:attrName>ppt_x</p:attrName>
                                        </p:attrNameLst>
                                      </p:cBhvr>
                                      <p:tavLst>
                                        <p:tav tm="0">
                                          <p:val>
                                            <p:strVal val="#ppt_x"/>
                                          </p:val>
                                        </p:tav>
                                        <p:tav tm="100000">
                                          <p:val>
                                            <p:strVal val="#ppt_x"/>
                                          </p:val>
                                        </p:tav>
                                      </p:tavLst>
                                    </p:anim>
                                    <p:anim calcmode="lin" valueType="num">
                                      <p:cBhvr>
                                        <p:cTn id="44" dur="3000" fill="hold"/>
                                        <p:tgtEl>
                                          <p:spTgt spid="15"/>
                                        </p:tgtEl>
                                        <p:attrNameLst>
                                          <p:attrName>ppt_y</p:attrName>
                                        </p:attrNameLst>
                                      </p:cBhvr>
                                      <p:tavLst>
                                        <p:tav tm="0">
                                          <p:val>
                                            <p:strVal val="#ppt_y+#ppt_h/2"/>
                                          </p:val>
                                        </p:tav>
                                        <p:tav tm="100000">
                                          <p:val>
                                            <p:strVal val="#ppt_y"/>
                                          </p:val>
                                        </p:tav>
                                      </p:tavLst>
                                    </p:anim>
                                    <p:anim calcmode="lin" valueType="num">
                                      <p:cBhvr>
                                        <p:cTn id="45" dur="3000" fill="hold"/>
                                        <p:tgtEl>
                                          <p:spTgt spid="15"/>
                                        </p:tgtEl>
                                        <p:attrNameLst>
                                          <p:attrName>ppt_w</p:attrName>
                                        </p:attrNameLst>
                                      </p:cBhvr>
                                      <p:tavLst>
                                        <p:tav tm="0">
                                          <p:val>
                                            <p:strVal val="#ppt_w"/>
                                          </p:val>
                                        </p:tav>
                                        <p:tav tm="100000">
                                          <p:val>
                                            <p:strVal val="#ppt_w"/>
                                          </p:val>
                                        </p:tav>
                                      </p:tavLst>
                                    </p:anim>
                                    <p:anim calcmode="lin" valueType="num">
                                      <p:cBhvr>
                                        <p:cTn id="46" dur="3000" fill="hold"/>
                                        <p:tgtEl>
                                          <p:spTgt spid="15"/>
                                        </p:tgtEl>
                                        <p:attrNameLst>
                                          <p:attrName>ppt_h</p:attrName>
                                        </p:attrNameLst>
                                      </p:cBhvr>
                                      <p:tavLst>
                                        <p:tav tm="0">
                                          <p:val>
                                            <p:fltVal val="0"/>
                                          </p:val>
                                        </p:tav>
                                        <p:tav tm="100000">
                                          <p:val>
                                            <p:strVal val="#ppt_h"/>
                                          </p:val>
                                        </p:tav>
                                      </p:tavLst>
                                    </p:anim>
                                  </p:childTnLst>
                                </p:cTn>
                              </p:par>
                              <p:par>
                                <p:cTn id="47" presetID="17" presetClass="entr" presetSubtype="4" fill="hold" nodeType="withEffect">
                                  <p:stCondLst>
                                    <p:cond delay="0"/>
                                  </p:stCondLst>
                                  <p:iterate type="lt">
                                    <p:tmPct val="0"/>
                                  </p:iterate>
                                  <p:childTnLst>
                                    <p:set>
                                      <p:cBhvr>
                                        <p:cTn id="48" dur="1" fill="hold">
                                          <p:stCondLst>
                                            <p:cond delay="0"/>
                                          </p:stCondLst>
                                        </p:cTn>
                                        <p:tgtEl>
                                          <p:spTgt spid="17"/>
                                        </p:tgtEl>
                                        <p:attrNameLst>
                                          <p:attrName>style.visibility</p:attrName>
                                        </p:attrNameLst>
                                      </p:cBhvr>
                                      <p:to>
                                        <p:strVal val="visible"/>
                                      </p:to>
                                    </p:set>
                                    <p:anim calcmode="lin" valueType="num">
                                      <p:cBhvr>
                                        <p:cTn id="49" dur="3000" fill="hold"/>
                                        <p:tgtEl>
                                          <p:spTgt spid="17"/>
                                        </p:tgtEl>
                                        <p:attrNameLst>
                                          <p:attrName>ppt_x</p:attrName>
                                        </p:attrNameLst>
                                      </p:cBhvr>
                                      <p:tavLst>
                                        <p:tav tm="0">
                                          <p:val>
                                            <p:strVal val="#ppt_x"/>
                                          </p:val>
                                        </p:tav>
                                        <p:tav tm="100000">
                                          <p:val>
                                            <p:strVal val="#ppt_x"/>
                                          </p:val>
                                        </p:tav>
                                      </p:tavLst>
                                    </p:anim>
                                    <p:anim calcmode="lin" valueType="num">
                                      <p:cBhvr>
                                        <p:cTn id="50" dur="3000" fill="hold"/>
                                        <p:tgtEl>
                                          <p:spTgt spid="17"/>
                                        </p:tgtEl>
                                        <p:attrNameLst>
                                          <p:attrName>ppt_y</p:attrName>
                                        </p:attrNameLst>
                                      </p:cBhvr>
                                      <p:tavLst>
                                        <p:tav tm="0">
                                          <p:val>
                                            <p:strVal val="#ppt_y+#ppt_h/2"/>
                                          </p:val>
                                        </p:tav>
                                        <p:tav tm="100000">
                                          <p:val>
                                            <p:strVal val="#ppt_y"/>
                                          </p:val>
                                        </p:tav>
                                      </p:tavLst>
                                    </p:anim>
                                    <p:anim calcmode="lin" valueType="num">
                                      <p:cBhvr>
                                        <p:cTn id="51" dur="3000" fill="hold"/>
                                        <p:tgtEl>
                                          <p:spTgt spid="17"/>
                                        </p:tgtEl>
                                        <p:attrNameLst>
                                          <p:attrName>ppt_w</p:attrName>
                                        </p:attrNameLst>
                                      </p:cBhvr>
                                      <p:tavLst>
                                        <p:tav tm="0">
                                          <p:val>
                                            <p:strVal val="#ppt_w"/>
                                          </p:val>
                                        </p:tav>
                                        <p:tav tm="100000">
                                          <p:val>
                                            <p:strVal val="#ppt_w"/>
                                          </p:val>
                                        </p:tav>
                                      </p:tavLst>
                                    </p:anim>
                                    <p:anim calcmode="lin" valueType="num">
                                      <p:cBhvr>
                                        <p:cTn id="52" dur="3000" fill="hold"/>
                                        <p:tgtEl>
                                          <p:spTgt spid="17"/>
                                        </p:tgtEl>
                                        <p:attrNameLst>
                                          <p:attrName>ppt_h</p:attrName>
                                        </p:attrNameLst>
                                      </p:cBhvr>
                                      <p:tavLst>
                                        <p:tav tm="0">
                                          <p:val>
                                            <p:fltVal val="0"/>
                                          </p:val>
                                        </p:tav>
                                        <p:tav tm="100000">
                                          <p:val>
                                            <p:strVal val="#ppt_h"/>
                                          </p:val>
                                        </p:tav>
                                      </p:tavLst>
                                    </p:anim>
                                  </p:childTnLst>
                                </p:cTn>
                              </p:par>
                              <p:par>
                                <p:cTn id="53" presetID="17" presetClass="entr" presetSubtype="4" fill="hold" nodeType="withEffect">
                                  <p:stCondLst>
                                    <p:cond delay="0"/>
                                  </p:stCondLst>
                                  <p:iterate type="lt">
                                    <p:tmPct val="0"/>
                                  </p:iterate>
                                  <p:childTnLst>
                                    <p:set>
                                      <p:cBhvr>
                                        <p:cTn id="54" dur="1" fill="hold">
                                          <p:stCondLst>
                                            <p:cond delay="0"/>
                                          </p:stCondLst>
                                        </p:cTn>
                                        <p:tgtEl>
                                          <p:spTgt spid="19"/>
                                        </p:tgtEl>
                                        <p:attrNameLst>
                                          <p:attrName>style.visibility</p:attrName>
                                        </p:attrNameLst>
                                      </p:cBhvr>
                                      <p:to>
                                        <p:strVal val="visible"/>
                                      </p:to>
                                    </p:set>
                                    <p:anim calcmode="lin" valueType="num">
                                      <p:cBhvr>
                                        <p:cTn id="55" dur="3000" fill="hold"/>
                                        <p:tgtEl>
                                          <p:spTgt spid="19"/>
                                        </p:tgtEl>
                                        <p:attrNameLst>
                                          <p:attrName>ppt_x</p:attrName>
                                        </p:attrNameLst>
                                      </p:cBhvr>
                                      <p:tavLst>
                                        <p:tav tm="0">
                                          <p:val>
                                            <p:strVal val="#ppt_x"/>
                                          </p:val>
                                        </p:tav>
                                        <p:tav tm="100000">
                                          <p:val>
                                            <p:strVal val="#ppt_x"/>
                                          </p:val>
                                        </p:tav>
                                      </p:tavLst>
                                    </p:anim>
                                    <p:anim calcmode="lin" valueType="num">
                                      <p:cBhvr>
                                        <p:cTn id="56" dur="3000" fill="hold"/>
                                        <p:tgtEl>
                                          <p:spTgt spid="19"/>
                                        </p:tgtEl>
                                        <p:attrNameLst>
                                          <p:attrName>ppt_y</p:attrName>
                                        </p:attrNameLst>
                                      </p:cBhvr>
                                      <p:tavLst>
                                        <p:tav tm="0">
                                          <p:val>
                                            <p:strVal val="#ppt_y+#ppt_h/2"/>
                                          </p:val>
                                        </p:tav>
                                        <p:tav tm="100000">
                                          <p:val>
                                            <p:strVal val="#ppt_y"/>
                                          </p:val>
                                        </p:tav>
                                      </p:tavLst>
                                    </p:anim>
                                    <p:anim calcmode="lin" valueType="num">
                                      <p:cBhvr>
                                        <p:cTn id="57" dur="3000" fill="hold"/>
                                        <p:tgtEl>
                                          <p:spTgt spid="19"/>
                                        </p:tgtEl>
                                        <p:attrNameLst>
                                          <p:attrName>ppt_w</p:attrName>
                                        </p:attrNameLst>
                                      </p:cBhvr>
                                      <p:tavLst>
                                        <p:tav tm="0">
                                          <p:val>
                                            <p:strVal val="#ppt_w"/>
                                          </p:val>
                                        </p:tav>
                                        <p:tav tm="100000">
                                          <p:val>
                                            <p:strVal val="#ppt_w"/>
                                          </p:val>
                                        </p:tav>
                                      </p:tavLst>
                                    </p:anim>
                                    <p:anim calcmode="lin" valueType="num">
                                      <p:cBhvr>
                                        <p:cTn id="58" dur="3000" fill="hold"/>
                                        <p:tgtEl>
                                          <p:spTgt spid="19"/>
                                        </p:tgtEl>
                                        <p:attrNameLst>
                                          <p:attrName>ppt_h</p:attrName>
                                        </p:attrNameLst>
                                      </p:cBhvr>
                                      <p:tavLst>
                                        <p:tav tm="0">
                                          <p:val>
                                            <p:fltVal val="0"/>
                                          </p:val>
                                        </p:tav>
                                        <p:tav tm="100000">
                                          <p:val>
                                            <p:strVal val="#ppt_h"/>
                                          </p:val>
                                        </p:tav>
                                      </p:tavLst>
                                    </p:anim>
                                  </p:childTnLst>
                                </p:cTn>
                              </p:par>
                              <p:par>
                                <p:cTn id="59" presetID="17" presetClass="entr" presetSubtype="4" fill="hold" nodeType="withEffect">
                                  <p:stCondLst>
                                    <p:cond delay="0"/>
                                  </p:stCondLst>
                                  <p:iterate type="lt">
                                    <p:tmPct val="0"/>
                                  </p:iterate>
                                  <p:childTnLst>
                                    <p:set>
                                      <p:cBhvr>
                                        <p:cTn id="60" dur="1" fill="hold">
                                          <p:stCondLst>
                                            <p:cond delay="0"/>
                                          </p:stCondLst>
                                        </p:cTn>
                                        <p:tgtEl>
                                          <p:spTgt spid="21"/>
                                        </p:tgtEl>
                                        <p:attrNameLst>
                                          <p:attrName>style.visibility</p:attrName>
                                        </p:attrNameLst>
                                      </p:cBhvr>
                                      <p:to>
                                        <p:strVal val="visible"/>
                                      </p:to>
                                    </p:set>
                                    <p:anim calcmode="lin" valueType="num">
                                      <p:cBhvr>
                                        <p:cTn id="61" dur="3000" fill="hold"/>
                                        <p:tgtEl>
                                          <p:spTgt spid="21"/>
                                        </p:tgtEl>
                                        <p:attrNameLst>
                                          <p:attrName>ppt_x</p:attrName>
                                        </p:attrNameLst>
                                      </p:cBhvr>
                                      <p:tavLst>
                                        <p:tav tm="0">
                                          <p:val>
                                            <p:strVal val="#ppt_x"/>
                                          </p:val>
                                        </p:tav>
                                        <p:tav tm="100000">
                                          <p:val>
                                            <p:strVal val="#ppt_x"/>
                                          </p:val>
                                        </p:tav>
                                      </p:tavLst>
                                    </p:anim>
                                    <p:anim calcmode="lin" valueType="num">
                                      <p:cBhvr>
                                        <p:cTn id="62" dur="3000" fill="hold"/>
                                        <p:tgtEl>
                                          <p:spTgt spid="21"/>
                                        </p:tgtEl>
                                        <p:attrNameLst>
                                          <p:attrName>ppt_y</p:attrName>
                                        </p:attrNameLst>
                                      </p:cBhvr>
                                      <p:tavLst>
                                        <p:tav tm="0">
                                          <p:val>
                                            <p:strVal val="#ppt_y+#ppt_h/2"/>
                                          </p:val>
                                        </p:tav>
                                        <p:tav tm="100000">
                                          <p:val>
                                            <p:strVal val="#ppt_y"/>
                                          </p:val>
                                        </p:tav>
                                      </p:tavLst>
                                    </p:anim>
                                    <p:anim calcmode="lin" valueType="num">
                                      <p:cBhvr>
                                        <p:cTn id="63" dur="3000" fill="hold"/>
                                        <p:tgtEl>
                                          <p:spTgt spid="21"/>
                                        </p:tgtEl>
                                        <p:attrNameLst>
                                          <p:attrName>ppt_w</p:attrName>
                                        </p:attrNameLst>
                                      </p:cBhvr>
                                      <p:tavLst>
                                        <p:tav tm="0">
                                          <p:val>
                                            <p:strVal val="#ppt_w"/>
                                          </p:val>
                                        </p:tav>
                                        <p:tav tm="100000">
                                          <p:val>
                                            <p:strVal val="#ppt_w"/>
                                          </p:val>
                                        </p:tav>
                                      </p:tavLst>
                                    </p:anim>
                                    <p:anim calcmode="lin" valueType="num">
                                      <p:cBhvr>
                                        <p:cTn id="64" dur="3000" fill="hold"/>
                                        <p:tgtEl>
                                          <p:spTgt spid="21"/>
                                        </p:tgtEl>
                                        <p:attrNameLst>
                                          <p:attrName>ppt_h</p:attrName>
                                        </p:attrNameLst>
                                      </p:cBhvr>
                                      <p:tavLst>
                                        <p:tav tm="0">
                                          <p:val>
                                            <p:fltVal val="0"/>
                                          </p:val>
                                        </p:tav>
                                        <p:tav tm="100000">
                                          <p:val>
                                            <p:strVal val="#ppt_h"/>
                                          </p:val>
                                        </p:tav>
                                      </p:tavLst>
                                    </p:anim>
                                  </p:childTnLst>
                                </p:cTn>
                              </p:par>
                              <p:par>
                                <p:cTn id="65" presetID="31" presetClass="entr" presetSubtype="0" fill="hold" nodeType="withEffect">
                                  <p:stCondLst>
                                    <p:cond delay="0"/>
                                  </p:stCondLst>
                                  <p:iterate type="lt">
                                    <p:tmPct val="5000"/>
                                  </p:iterate>
                                  <p:childTnLst>
                                    <p:set>
                                      <p:cBhvr>
                                        <p:cTn id="66" dur="1" fill="hold">
                                          <p:stCondLst>
                                            <p:cond delay="0"/>
                                          </p:stCondLst>
                                        </p:cTn>
                                        <p:tgtEl>
                                          <p:spTgt spid="3"/>
                                        </p:tgtEl>
                                        <p:attrNameLst>
                                          <p:attrName>style.visibility</p:attrName>
                                        </p:attrNameLst>
                                      </p:cBhvr>
                                      <p:to>
                                        <p:strVal val="visible"/>
                                      </p:to>
                                    </p:set>
                                    <p:anim calcmode="lin" valueType="num">
                                      <p:cBhvr>
                                        <p:cTn id="67" dur="3000" fill="hold"/>
                                        <p:tgtEl>
                                          <p:spTgt spid="3"/>
                                        </p:tgtEl>
                                        <p:attrNameLst>
                                          <p:attrName>ppt_w</p:attrName>
                                        </p:attrNameLst>
                                      </p:cBhvr>
                                      <p:tavLst>
                                        <p:tav tm="0">
                                          <p:val>
                                            <p:fltVal val="0"/>
                                          </p:val>
                                        </p:tav>
                                        <p:tav tm="100000">
                                          <p:val>
                                            <p:strVal val="#ppt_w"/>
                                          </p:val>
                                        </p:tav>
                                      </p:tavLst>
                                    </p:anim>
                                    <p:anim calcmode="lin" valueType="num">
                                      <p:cBhvr>
                                        <p:cTn id="68" dur="3000" fill="hold"/>
                                        <p:tgtEl>
                                          <p:spTgt spid="3"/>
                                        </p:tgtEl>
                                        <p:attrNameLst>
                                          <p:attrName>ppt_h</p:attrName>
                                        </p:attrNameLst>
                                      </p:cBhvr>
                                      <p:tavLst>
                                        <p:tav tm="0">
                                          <p:val>
                                            <p:fltVal val="0"/>
                                          </p:val>
                                        </p:tav>
                                        <p:tav tm="100000">
                                          <p:val>
                                            <p:strVal val="#ppt_h"/>
                                          </p:val>
                                        </p:tav>
                                      </p:tavLst>
                                    </p:anim>
                                    <p:anim calcmode="lin" valueType="num">
                                      <p:cBhvr>
                                        <p:cTn id="69" dur="3000" fill="hold"/>
                                        <p:tgtEl>
                                          <p:spTgt spid="3"/>
                                        </p:tgtEl>
                                        <p:attrNameLst>
                                          <p:attrName>style.rotation</p:attrName>
                                        </p:attrNameLst>
                                      </p:cBhvr>
                                      <p:tavLst>
                                        <p:tav tm="0">
                                          <p:val>
                                            <p:fltVal val="90"/>
                                          </p:val>
                                        </p:tav>
                                        <p:tav tm="100000">
                                          <p:val>
                                            <p:fltVal val="0"/>
                                          </p:val>
                                        </p:tav>
                                      </p:tavLst>
                                    </p:anim>
                                    <p:animEffect transition="in" filter="fade">
                                      <p:cBhvr>
                                        <p:cTn id="70" dur="3000"/>
                                        <p:tgtEl>
                                          <p:spTgt spid="3"/>
                                        </p:tgtEl>
                                      </p:cBhvr>
                                    </p:animEffect>
                                  </p:childTnLst>
                                </p:cTn>
                              </p:par>
                              <p:par>
                                <p:cTn id="71" presetID="31" presetClass="entr" presetSubtype="0" fill="hold" nodeType="withEffect">
                                  <p:stCondLst>
                                    <p:cond delay="0"/>
                                  </p:stCondLst>
                                  <p:iterate type="lt">
                                    <p:tmPct val="5000"/>
                                  </p:iterate>
                                  <p:childTnLst>
                                    <p:set>
                                      <p:cBhvr>
                                        <p:cTn id="72" dur="1" fill="hold">
                                          <p:stCondLst>
                                            <p:cond delay="0"/>
                                          </p:stCondLst>
                                        </p:cTn>
                                        <p:tgtEl>
                                          <p:spTgt spid="5"/>
                                        </p:tgtEl>
                                        <p:attrNameLst>
                                          <p:attrName>style.visibility</p:attrName>
                                        </p:attrNameLst>
                                      </p:cBhvr>
                                      <p:to>
                                        <p:strVal val="visible"/>
                                      </p:to>
                                    </p:set>
                                    <p:anim calcmode="lin" valueType="num">
                                      <p:cBhvr>
                                        <p:cTn id="73" dur="3000" fill="hold"/>
                                        <p:tgtEl>
                                          <p:spTgt spid="5"/>
                                        </p:tgtEl>
                                        <p:attrNameLst>
                                          <p:attrName>ppt_w</p:attrName>
                                        </p:attrNameLst>
                                      </p:cBhvr>
                                      <p:tavLst>
                                        <p:tav tm="0">
                                          <p:val>
                                            <p:fltVal val="0"/>
                                          </p:val>
                                        </p:tav>
                                        <p:tav tm="100000">
                                          <p:val>
                                            <p:strVal val="#ppt_w"/>
                                          </p:val>
                                        </p:tav>
                                      </p:tavLst>
                                    </p:anim>
                                    <p:anim calcmode="lin" valueType="num">
                                      <p:cBhvr>
                                        <p:cTn id="74" dur="3000" fill="hold"/>
                                        <p:tgtEl>
                                          <p:spTgt spid="5"/>
                                        </p:tgtEl>
                                        <p:attrNameLst>
                                          <p:attrName>ppt_h</p:attrName>
                                        </p:attrNameLst>
                                      </p:cBhvr>
                                      <p:tavLst>
                                        <p:tav tm="0">
                                          <p:val>
                                            <p:fltVal val="0"/>
                                          </p:val>
                                        </p:tav>
                                        <p:tav tm="100000">
                                          <p:val>
                                            <p:strVal val="#ppt_h"/>
                                          </p:val>
                                        </p:tav>
                                      </p:tavLst>
                                    </p:anim>
                                    <p:anim calcmode="lin" valueType="num">
                                      <p:cBhvr>
                                        <p:cTn id="75" dur="3000" fill="hold"/>
                                        <p:tgtEl>
                                          <p:spTgt spid="5"/>
                                        </p:tgtEl>
                                        <p:attrNameLst>
                                          <p:attrName>style.rotation</p:attrName>
                                        </p:attrNameLst>
                                      </p:cBhvr>
                                      <p:tavLst>
                                        <p:tav tm="0">
                                          <p:val>
                                            <p:fltVal val="90"/>
                                          </p:val>
                                        </p:tav>
                                        <p:tav tm="100000">
                                          <p:val>
                                            <p:fltVal val="0"/>
                                          </p:val>
                                        </p:tav>
                                      </p:tavLst>
                                    </p:anim>
                                    <p:animEffect transition="in" filter="fade">
                                      <p:cBhvr>
                                        <p:cTn id="76" dur="3000"/>
                                        <p:tgtEl>
                                          <p:spTgt spid="5"/>
                                        </p:tgtEl>
                                      </p:cBhvr>
                                    </p:animEffect>
                                  </p:childTnLst>
                                </p:cTn>
                              </p:par>
                              <p:par>
                                <p:cTn id="77" presetID="31" presetClass="entr" presetSubtype="0" fill="hold" nodeType="withEffect">
                                  <p:stCondLst>
                                    <p:cond delay="0"/>
                                  </p:stCondLst>
                                  <p:iterate type="lt">
                                    <p:tmPct val="5000"/>
                                  </p:iterate>
                                  <p:childTnLst>
                                    <p:set>
                                      <p:cBhvr>
                                        <p:cTn id="78" dur="1" fill="hold">
                                          <p:stCondLst>
                                            <p:cond delay="0"/>
                                          </p:stCondLst>
                                        </p:cTn>
                                        <p:tgtEl>
                                          <p:spTgt spid="7"/>
                                        </p:tgtEl>
                                        <p:attrNameLst>
                                          <p:attrName>style.visibility</p:attrName>
                                        </p:attrNameLst>
                                      </p:cBhvr>
                                      <p:to>
                                        <p:strVal val="visible"/>
                                      </p:to>
                                    </p:set>
                                    <p:anim calcmode="lin" valueType="num">
                                      <p:cBhvr>
                                        <p:cTn id="79" dur="3000" fill="hold"/>
                                        <p:tgtEl>
                                          <p:spTgt spid="7"/>
                                        </p:tgtEl>
                                        <p:attrNameLst>
                                          <p:attrName>ppt_w</p:attrName>
                                        </p:attrNameLst>
                                      </p:cBhvr>
                                      <p:tavLst>
                                        <p:tav tm="0">
                                          <p:val>
                                            <p:fltVal val="0"/>
                                          </p:val>
                                        </p:tav>
                                        <p:tav tm="100000">
                                          <p:val>
                                            <p:strVal val="#ppt_w"/>
                                          </p:val>
                                        </p:tav>
                                      </p:tavLst>
                                    </p:anim>
                                    <p:anim calcmode="lin" valueType="num">
                                      <p:cBhvr>
                                        <p:cTn id="80" dur="3000" fill="hold"/>
                                        <p:tgtEl>
                                          <p:spTgt spid="7"/>
                                        </p:tgtEl>
                                        <p:attrNameLst>
                                          <p:attrName>ppt_h</p:attrName>
                                        </p:attrNameLst>
                                      </p:cBhvr>
                                      <p:tavLst>
                                        <p:tav tm="0">
                                          <p:val>
                                            <p:fltVal val="0"/>
                                          </p:val>
                                        </p:tav>
                                        <p:tav tm="100000">
                                          <p:val>
                                            <p:strVal val="#ppt_h"/>
                                          </p:val>
                                        </p:tav>
                                      </p:tavLst>
                                    </p:anim>
                                    <p:anim calcmode="lin" valueType="num">
                                      <p:cBhvr>
                                        <p:cTn id="81" dur="3000" fill="hold"/>
                                        <p:tgtEl>
                                          <p:spTgt spid="7"/>
                                        </p:tgtEl>
                                        <p:attrNameLst>
                                          <p:attrName>style.rotation</p:attrName>
                                        </p:attrNameLst>
                                      </p:cBhvr>
                                      <p:tavLst>
                                        <p:tav tm="0">
                                          <p:val>
                                            <p:fltVal val="90"/>
                                          </p:val>
                                        </p:tav>
                                        <p:tav tm="100000">
                                          <p:val>
                                            <p:fltVal val="0"/>
                                          </p:val>
                                        </p:tav>
                                      </p:tavLst>
                                    </p:anim>
                                    <p:animEffect transition="in" filter="fade">
                                      <p:cBhvr>
                                        <p:cTn id="82" dur="3000"/>
                                        <p:tgtEl>
                                          <p:spTgt spid="7"/>
                                        </p:tgtEl>
                                      </p:cBhvr>
                                    </p:animEffect>
                                  </p:childTnLst>
                                </p:cTn>
                              </p:par>
                              <p:par>
                                <p:cTn id="83" presetID="31" presetClass="entr" presetSubtype="0" fill="hold" grpId="1" nodeType="withEffect">
                                  <p:stCondLst>
                                    <p:cond delay="0"/>
                                  </p:stCondLst>
                                  <p:iterate type="lt">
                                    <p:tmPct val="5000"/>
                                  </p:iterate>
                                  <p:childTnLst>
                                    <p:set>
                                      <p:cBhvr>
                                        <p:cTn id="84" dur="1" fill="hold">
                                          <p:stCondLst>
                                            <p:cond delay="0"/>
                                          </p:stCondLst>
                                        </p:cTn>
                                        <p:tgtEl>
                                          <p:spTgt spid="9"/>
                                        </p:tgtEl>
                                        <p:attrNameLst>
                                          <p:attrName>style.visibility</p:attrName>
                                        </p:attrNameLst>
                                      </p:cBhvr>
                                      <p:to>
                                        <p:strVal val="visible"/>
                                      </p:to>
                                    </p:set>
                                    <p:anim calcmode="lin" valueType="num">
                                      <p:cBhvr>
                                        <p:cTn id="85" dur="3000" fill="hold"/>
                                        <p:tgtEl>
                                          <p:spTgt spid="9"/>
                                        </p:tgtEl>
                                        <p:attrNameLst>
                                          <p:attrName>ppt_w</p:attrName>
                                        </p:attrNameLst>
                                      </p:cBhvr>
                                      <p:tavLst>
                                        <p:tav tm="0">
                                          <p:val>
                                            <p:fltVal val="0"/>
                                          </p:val>
                                        </p:tav>
                                        <p:tav tm="100000">
                                          <p:val>
                                            <p:strVal val="#ppt_w"/>
                                          </p:val>
                                        </p:tav>
                                      </p:tavLst>
                                    </p:anim>
                                    <p:anim calcmode="lin" valueType="num">
                                      <p:cBhvr>
                                        <p:cTn id="86" dur="3000" fill="hold"/>
                                        <p:tgtEl>
                                          <p:spTgt spid="9"/>
                                        </p:tgtEl>
                                        <p:attrNameLst>
                                          <p:attrName>ppt_h</p:attrName>
                                        </p:attrNameLst>
                                      </p:cBhvr>
                                      <p:tavLst>
                                        <p:tav tm="0">
                                          <p:val>
                                            <p:fltVal val="0"/>
                                          </p:val>
                                        </p:tav>
                                        <p:tav tm="100000">
                                          <p:val>
                                            <p:strVal val="#ppt_h"/>
                                          </p:val>
                                        </p:tav>
                                      </p:tavLst>
                                    </p:anim>
                                    <p:anim calcmode="lin" valueType="num">
                                      <p:cBhvr>
                                        <p:cTn id="87" dur="3000" fill="hold"/>
                                        <p:tgtEl>
                                          <p:spTgt spid="9"/>
                                        </p:tgtEl>
                                        <p:attrNameLst>
                                          <p:attrName>style.rotation</p:attrName>
                                        </p:attrNameLst>
                                      </p:cBhvr>
                                      <p:tavLst>
                                        <p:tav tm="0">
                                          <p:val>
                                            <p:fltVal val="90"/>
                                          </p:val>
                                        </p:tav>
                                        <p:tav tm="100000">
                                          <p:val>
                                            <p:fltVal val="0"/>
                                          </p:val>
                                        </p:tav>
                                      </p:tavLst>
                                    </p:anim>
                                    <p:animEffect transition="in" filter="fade">
                                      <p:cBhvr>
                                        <p:cTn id="88" dur="3000"/>
                                        <p:tgtEl>
                                          <p:spTgt spid="9"/>
                                        </p:tgtEl>
                                      </p:cBhvr>
                                    </p:animEffect>
                                  </p:childTnLst>
                                </p:cTn>
                              </p:par>
                              <p:par>
                                <p:cTn id="89" presetID="31" presetClass="entr" presetSubtype="0" fill="hold" nodeType="withEffect">
                                  <p:stCondLst>
                                    <p:cond delay="0"/>
                                  </p:stCondLst>
                                  <p:iterate type="lt">
                                    <p:tmPct val="5000"/>
                                  </p:iterate>
                                  <p:childTnLst>
                                    <p:set>
                                      <p:cBhvr>
                                        <p:cTn id="90" dur="1" fill="hold">
                                          <p:stCondLst>
                                            <p:cond delay="0"/>
                                          </p:stCondLst>
                                        </p:cTn>
                                        <p:tgtEl>
                                          <p:spTgt spid="11"/>
                                        </p:tgtEl>
                                        <p:attrNameLst>
                                          <p:attrName>style.visibility</p:attrName>
                                        </p:attrNameLst>
                                      </p:cBhvr>
                                      <p:to>
                                        <p:strVal val="visible"/>
                                      </p:to>
                                    </p:set>
                                    <p:anim calcmode="lin" valueType="num">
                                      <p:cBhvr>
                                        <p:cTn id="91" dur="3000" fill="hold"/>
                                        <p:tgtEl>
                                          <p:spTgt spid="11"/>
                                        </p:tgtEl>
                                        <p:attrNameLst>
                                          <p:attrName>ppt_w</p:attrName>
                                        </p:attrNameLst>
                                      </p:cBhvr>
                                      <p:tavLst>
                                        <p:tav tm="0">
                                          <p:val>
                                            <p:fltVal val="0"/>
                                          </p:val>
                                        </p:tav>
                                        <p:tav tm="100000">
                                          <p:val>
                                            <p:strVal val="#ppt_w"/>
                                          </p:val>
                                        </p:tav>
                                      </p:tavLst>
                                    </p:anim>
                                    <p:anim calcmode="lin" valueType="num">
                                      <p:cBhvr>
                                        <p:cTn id="92" dur="3000" fill="hold"/>
                                        <p:tgtEl>
                                          <p:spTgt spid="11"/>
                                        </p:tgtEl>
                                        <p:attrNameLst>
                                          <p:attrName>ppt_h</p:attrName>
                                        </p:attrNameLst>
                                      </p:cBhvr>
                                      <p:tavLst>
                                        <p:tav tm="0">
                                          <p:val>
                                            <p:fltVal val="0"/>
                                          </p:val>
                                        </p:tav>
                                        <p:tav tm="100000">
                                          <p:val>
                                            <p:strVal val="#ppt_h"/>
                                          </p:val>
                                        </p:tav>
                                      </p:tavLst>
                                    </p:anim>
                                    <p:anim calcmode="lin" valueType="num">
                                      <p:cBhvr>
                                        <p:cTn id="93" dur="3000" fill="hold"/>
                                        <p:tgtEl>
                                          <p:spTgt spid="11"/>
                                        </p:tgtEl>
                                        <p:attrNameLst>
                                          <p:attrName>style.rotation</p:attrName>
                                        </p:attrNameLst>
                                      </p:cBhvr>
                                      <p:tavLst>
                                        <p:tav tm="0">
                                          <p:val>
                                            <p:fltVal val="90"/>
                                          </p:val>
                                        </p:tav>
                                        <p:tav tm="100000">
                                          <p:val>
                                            <p:fltVal val="0"/>
                                          </p:val>
                                        </p:tav>
                                      </p:tavLst>
                                    </p:anim>
                                    <p:animEffect transition="in" filter="fade">
                                      <p:cBhvr>
                                        <p:cTn id="94" dur="3000"/>
                                        <p:tgtEl>
                                          <p:spTgt spid="11"/>
                                        </p:tgtEl>
                                      </p:cBhvr>
                                    </p:animEffect>
                                  </p:childTnLst>
                                </p:cTn>
                              </p:par>
                              <p:par>
                                <p:cTn id="95" presetID="31" presetClass="entr" presetSubtype="0" fill="hold" nodeType="withEffect">
                                  <p:stCondLst>
                                    <p:cond delay="0"/>
                                  </p:stCondLst>
                                  <p:iterate type="lt">
                                    <p:tmPct val="5000"/>
                                  </p:iterate>
                                  <p:childTnLst>
                                    <p:set>
                                      <p:cBhvr>
                                        <p:cTn id="96" dur="1" fill="hold">
                                          <p:stCondLst>
                                            <p:cond delay="0"/>
                                          </p:stCondLst>
                                        </p:cTn>
                                        <p:tgtEl>
                                          <p:spTgt spid="13"/>
                                        </p:tgtEl>
                                        <p:attrNameLst>
                                          <p:attrName>style.visibility</p:attrName>
                                        </p:attrNameLst>
                                      </p:cBhvr>
                                      <p:to>
                                        <p:strVal val="visible"/>
                                      </p:to>
                                    </p:set>
                                    <p:anim calcmode="lin" valueType="num">
                                      <p:cBhvr>
                                        <p:cTn id="97" dur="3000" fill="hold"/>
                                        <p:tgtEl>
                                          <p:spTgt spid="13"/>
                                        </p:tgtEl>
                                        <p:attrNameLst>
                                          <p:attrName>ppt_w</p:attrName>
                                        </p:attrNameLst>
                                      </p:cBhvr>
                                      <p:tavLst>
                                        <p:tav tm="0">
                                          <p:val>
                                            <p:fltVal val="0"/>
                                          </p:val>
                                        </p:tav>
                                        <p:tav tm="100000">
                                          <p:val>
                                            <p:strVal val="#ppt_w"/>
                                          </p:val>
                                        </p:tav>
                                      </p:tavLst>
                                    </p:anim>
                                    <p:anim calcmode="lin" valueType="num">
                                      <p:cBhvr>
                                        <p:cTn id="98" dur="3000" fill="hold"/>
                                        <p:tgtEl>
                                          <p:spTgt spid="13"/>
                                        </p:tgtEl>
                                        <p:attrNameLst>
                                          <p:attrName>ppt_h</p:attrName>
                                        </p:attrNameLst>
                                      </p:cBhvr>
                                      <p:tavLst>
                                        <p:tav tm="0">
                                          <p:val>
                                            <p:fltVal val="0"/>
                                          </p:val>
                                        </p:tav>
                                        <p:tav tm="100000">
                                          <p:val>
                                            <p:strVal val="#ppt_h"/>
                                          </p:val>
                                        </p:tav>
                                      </p:tavLst>
                                    </p:anim>
                                    <p:anim calcmode="lin" valueType="num">
                                      <p:cBhvr>
                                        <p:cTn id="99" dur="3000" fill="hold"/>
                                        <p:tgtEl>
                                          <p:spTgt spid="13"/>
                                        </p:tgtEl>
                                        <p:attrNameLst>
                                          <p:attrName>style.rotation</p:attrName>
                                        </p:attrNameLst>
                                      </p:cBhvr>
                                      <p:tavLst>
                                        <p:tav tm="0">
                                          <p:val>
                                            <p:fltVal val="90"/>
                                          </p:val>
                                        </p:tav>
                                        <p:tav tm="100000">
                                          <p:val>
                                            <p:fltVal val="0"/>
                                          </p:val>
                                        </p:tav>
                                      </p:tavLst>
                                    </p:anim>
                                    <p:animEffect transition="in" filter="fade">
                                      <p:cBhvr>
                                        <p:cTn id="100" dur="3000"/>
                                        <p:tgtEl>
                                          <p:spTgt spid="13"/>
                                        </p:tgtEl>
                                      </p:cBhvr>
                                    </p:animEffect>
                                  </p:childTnLst>
                                </p:cTn>
                              </p:par>
                              <p:par>
                                <p:cTn id="101" presetID="31" presetClass="entr" presetSubtype="0" fill="hold" nodeType="withEffect">
                                  <p:stCondLst>
                                    <p:cond delay="0"/>
                                  </p:stCondLst>
                                  <p:iterate type="lt">
                                    <p:tmPct val="5000"/>
                                  </p:iterate>
                                  <p:childTnLst>
                                    <p:set>
                                      <p:cBhvr>
                                        <p:cTn id="102" dur="1" fill="hold">
                                          <p:stCondLst>
                                            <p:cond delay="0"/>
                                          </p:stCondLst>
                                        </p:cTn>
                                        <p:tgtEl>
                                          <p:spTgt spid="15"/>
                                        </p:tgtEl>
                                        <p:attrNameLst>
                                          <p:attrName>style.visibility</p:attrName>
                                        </p:attrNameLst>
                                      </p:cBhvr>
                                      <p:to>
                                        <p:strVal val="visible"/>
                                      </p:to>
                                    </p:set>
                                    <p:anim calcmode="lin" valueType="num">
                                      <p:cBhvr>
                                        <p:cTn id="103" dur="3000" fill="hold"/>
                                        <p:tgtEl>
                                          <p:spTgt spid="15"/>
                                        </p:tgtEl>
                                        <p:attrNameLst>
                                          <p:attrName>ppt_w</p:attrName>
                                        </p:attrNameLst>
                                      </p:cBhvr>
                                      <p:tavLst>
                                        <p:tav tm="0">
                                          <p:val>
                                            <p:fltVal val="0"/>
                                          </p:val>
                                        </p:tav>
                                        <p:tav tm="100000">
                                          <p:val>
                                            <p:strVal val="#ppt_w"/>
                                          </p:val>
                                        </p:tav>
                                      </p:tavLst>
                                    </p:anim>
                                    <p:anim calcmode="lin" valueType="num">
                                      <p:cBhvr>
                                        <p:cTn id="104" dur="3000" fill="hold"/>
                                        <p:tgtEl>
                                          <p:spTgt spid="15"/>
                                        </p:tgtEl>
                                        <p:attrNameLst>
                                          <p:attrName>ppt_h</p:attrName>
                                        </p:attrNameLst>
                                      </p:cBhvr>
                                      <p:tavLst>
                                        <p:tav tm="0">
                                          <p:val>
                                            <p:fltVal val="0"/>
                                          </p:val>
                                        </p:tav>
                                        <p:tav tm="100000">
                                          <p:val>
                                            <p:strVal val="#ppt_h"/>
                                          </p:val>
                                        </p:tav>
                                      </p:tavLst>
                                    </p:anim>
                                    <p:anim calcmode="lin" valueType="num">
                                      <p:cBhvr>
                                        <p:cTn id="105" dur="3000" fill="hold"/>
                                        <p:tgtEl>
                                          <p:spTgt spid="15"/>
                                        </p:tgtEl>
                                        <p:attrNameLst>
                                          <p:attrName>style.rotation</p:attrName>
                                        </p:attrNameLst>
                                      </p:cBhvr>
                                      <p:tavLst>
                                        <p:tav tm="0">
                                          <p:val>
                                            <p:fltVal val="90"/>
                                          </p:val>
                                        </p:tav>
                                        <p:tav tm="100000">
                                          <p:val>
                                            <p:fltVal val="0"/>
                                          </p:val>
                                        </p:tav>
                                      </p:tavLst>
                                    </p:anim>
                                    <p:animEffect transition="in" filter="fade">
                                      <p:cBhvr>
                                        <p:cTn id="106" dur="3000"/>
                                        <p:tgtEl>
                                          <p:spTgt spid="15"/>
                                        </p:tgtEl>
                                      </p:cBhvr>
                                    </p:animEffect>
                                  </p:childTnLst>
                                </p:cTn>
                              </p:par>
                              <p:par>
                                <p:cTn id="107" presetID="31" presetClass="entr" presetSubtype="0" fill="hold" nodeType="withEffect">
                                  <p:stCondLst>
                                    <p:cond delay="0"/>
                                  </p:stCondLst>
                                  <p:iterate type="lt">
                                    <p:tmPct val="5000"/>
                                  </p:iterate>
                                  <p:childTnLst>
                                    <p:set>
                                      <p:cBhvr>
                                        <p:cTn id="108" dur="1" fill="hold">
                                          <p:stCondLst>
                                            <p:cond delay="0"/>
                                          </p:stCondLst>
                                        </p:cTn>
                                        <p:tgtEl>
                                          <p:spTgt spid="17"/>
                                        </p:tgtEl>
                                        <p:attrNameLst>
                                          <p:attrName>style.visibility</p:attrName>
                                        </p:attrNameLst>
                                      </p:cBhvr>
                                      <p:to>
                                        <p:strVal val="visible"/>
                                      </p:to>
                                    </p:set>
                                    <p:anim calcmode="lin" valueType="num">
                                      <p:cBhvr>
                                        <p:cTn id="109" dur="3000" fill="hold"/>
                                        <p:tgtEl>
                                          <p:spTgt spid="17"/>
                                        </p:tgtEl>
                                        <p:attrNameLst>
                                          <p:attrName>ppt_w</p:attrName>
                                        </p:attrNameLst>
                                      </p:cBhvr>
                                      <p:tavLst>
                                        <p:tav tm="0">
                                          <p:val>
                                            <p:fltVal val="0"/>
                                          </p:val>
                                        </p:tav>
                                        <p:tav tm="100000">
                                          <p:val>
                                            <p:strVal val="#ppt_w"/>
                                          </p:val>
                                        </p:tav>
                                      </p:tavLst>
                                    </p:anim>
                                    <p:anim calcmode="lin" valueType="num">
                                      <p:cBhvr>
                                        <p:cTn id="110" dur="3000" fill="hold"/>
                                        <p:tgtEl>
                                          <p:spTgt spid="17"/>
                                        </p:tgtEl>
                                        <p:attrNameLst>
                                          <p:attrName>ppt_h</p:attrName>
                                        </p:attrNameLst>
                                      </p:cBhvr>
                                      <p:tavLst>
                                        <p:tav tm="0">
                                          <p:val>
                                            <p:fltVal val="0"/>
                                          </p:val>
                                        </p:tav>
                                        <p:tav tm="100000">
                                          <p:val>
                                            <p:strVal val="#ppt_h"/>
                                          </p:val>
                                        </p:tav>
                                      </p:tavLst>
                                    </p:anim>
                                    <p:anim calcmode="lin" valueType="num">
                                      <p:cBhvr>
                                        <p:cTn id="111" dur="3000" fill="hold"/>
                                        <p:tgtEl>
                                          <p:spTgt spid="17"/>
                                        </p:tgtEl>
                                        <p:attrNameLst>
                                          <p:attrName>style.rotation</p:attrName>
                                        </p:attrNameLst>
                                      </p:cBhvr>
                                      <p:tavLst>
                                        <p:tav tm="0">
                                          <p:val>
                                            <p:fltVal val="90"/>
                                          </p:val>
                                        </p:tav>
                                        <p:tav tm="100000">
                                          <p:val>
                                            <p:fltVal val="0"/>
                                          </p:val>
                                        </p:tav>
                                      </p:tavLst>
                                    </p:anim>
                                    <p:animEffect transition="in" filter="fade">
                                      <p:cBhvr>
                                        <p:cTn id="112" dur="3000"/>
                                        <p:tgtEl>
                                          <p:spTgt spid="17"/>
                                        </p:tgtEl>
                                      </p:cBhvr>
                                    </p:animEffect>
                                  </p:childTnLst>
                                </p:cTn>
                              </p:par>
                              <p:par>
                                <p:cTn id="113" presetID="31" presetClass="entr" presetSubtype="0" fill="hold" nodeType="withEffect">
                                  <p:stCondLst>
                                    <p:cond delay="0"/>
                                  </p:stCondLst>
                                  <p:iterate type="lt">
                                    <p:tmPct val="5000"/>
                                  </p:iterate>
                                  <p:childTnLst>
                                    <p:set>
                                      <p:cBhvr>
                                        <p:cTn id="114" dur="1" fill="hold">
                                          <p:stCondLst>
                                            <p:cond delay="0"/>
                                          </p:stCondLst>
                                        </p:cTn>
                                        <p:tgtEl>
                                          <p:spTgt spid="19"/>
                                        </p:tgtEl>
                                        <p:attrNameLst>
                                          <p:attrName>style.visibility</p:attrName>
                                        </p:attrNameLst>
                                      </p:cBhvr>
                                      <p:to>
                                        <p:strVal val="visible"/>
                                      </p:to>
                                    </p:set>
                                    <p:anim calcmode="lin" valueType="num">
                                      <p:cBhvr>
                                        <p:cTn id="115" dur="3000" fill="hold"/>
                                        <p:tgtEl>
                                          <p:spTgt spid="19"/>
                                        </p:tgtEl>
                                        <p:attrNameLst>
                                          <p:attrName>ppt_w</p:attrName>
                                        </p:attrNameLst>
                                      </p:cBhvr>
                                      <p:tavLst>
                                        <p:tav tm="0">
                                          <p:val>
                                            <p:fltVal val="0"/>
                                          </p:val>
                                        </p:tav>
                                        <p:tav tm="100000">
                                          <p:val>
                                            <p:strVal val="#ppt_w"/>
                                          </p:val>
                                        </p:tav>
                                      </p:tavLst>
                                    </p:anim>
                                    <p:anim calcmode="lin" valueType="num">
                                      <p:cBhvr>
                                        <p:cTn id="116" dur="3000" fill="hold"/>
                                        <p:tgtEl>
                                          <p:spTgt spid="19"/>
                                        </p:tgtEl>
                                        <p:attrNameLst>
                                          <p:attrName>ppt_h</p:attrName>
                                        </p:attrNameLst>
                                      </p:cBhvr>
                                      <p:tavLst>
                                        <p:tav tm="0">
                                          <p:val>
                                            <p:fltVal val="0"/>
                                          </p:val>
                                        </p:tav>
                                        <p:tav tm="100000">
                                          <p:val>
                                            <p:strVal val="#ppt_h"/>
                                          </p:val>
                                        </p:tav>
                                      </p:tavLst>
                                    </p:anim>
                                    <p:anim calcmode="lin" valueType="num">
                                      <p:cBhvr>
                                        <p:cTn id="117" dur="3000" fill="hold"/>
                                        <p:tgtEl>
                                          <p:spTgt spid="19"/>
                                        </p:tgtEl>
                                        <p:attrNameLst>
                                          <p:attrName>style.rotation</p:attrName>
                                        </p:attrNameLst>
                                      </p:cBhvr>
                                      <p:tavLst>
                                        <p:tav tm="0">
                                          <p:val>
                                            <p:fltVal val="90"/>
                                          </p:val>
                                        </p:tav>
                                        <p:tav tm="100000">
                                          <p:val>
                                            <p:fltVal val="0"/>
                                          </p:val>
                                        </p:tav>
                                      </p:tavLst>
                                    </p:anim>
                                    <p:animEffect transition="in" filter="fade">
                                      <p:cBhvr>
                                        <p:cTn id="118" dur="3000"/>
                                        <p:tgtEl>
                                          <p:spTgt spid="19"/>
                                        </p:tgtEl>
                                      </p:cBhvr>
                                    </p:animEffect>
                                  </p:childTnLst>
                                </p:cTn>
                              </p:par>
                              <p:par>
                                <p:cTn id="119" presetID="31" presetClass="entr" presetSubtype="0" fill="hold" nodeType="withEffect">
                                  <p:stCondLst>
                                    <p:cond delay="0"/>
                                  </p:stCondLst>
                                  <p:iterate type="lt">
                                    <p:tmPct val="5000"/>
                                  </p:iterate>
                                  <p:childTnLst>
                                    <p:set>
                                      <p:cBhvr>
                                        <p:cTn id="120" dur="1" fill="hold">
                                          <p:stCondLst>
                                            <p:cond delay="0"/>
                                          </p:stCondLst>
                                        </p:cTn>
                                        <p:tgtEl>
                                          <p:spTgt spid="21"/>
                                        </p:tgtEl>
                                        <p:attrNameLst>
                                          <p:attrName>style.visibility</p:attrName>
                                        </p:attrNameLst>
                                      </p:cBhvr>
                                      <p:to>
                                        <p:strVal val="visible"/>
                                      </p:to>
                                    </p:set>
                                    <p:anim calcmode="lin" valueType="num">
                                      <p:cBhvr>
                                        <p:cTn id="121" dur="3000" fill="hold"/>
                                        <p:tgtEl>
                                          <p:spTgt spid="21"/>
                                        </p:tgtEl>
                                        <p:attrNameLst>
                                          <p:attrName>ppt_w</p:attrName>
                                        </p:attrNameLst>
                                      </p:cBhvr>
                                      <p:tavLst>
                                        <p:tav tm="0">
                                          <p:val>
                                            <p:fltVal val="0"/>
                                          </p:val>
                                        </p:tav>
                                        <p:tav tm="100000">
                                          <p:val>
                                            <p:strVal val="#ppt_w"/>
                                          </p:val>
                                        </p:tav>
                                      </p:tavLst>
                                    </p:anim>
                                    <p:anim calcmode="lin" valueType="num">
                                      <p:cBhvr>
                                        <p:cTn id="122" dur="3000" fill="hold"/>
                                        <p:tgtEl>
                                          <p:spTgt spid="21"/>
                                        </p:tgtEl>
                                        <p:attrNameLst>
                                          <p:attrName>ppt_h</p:attrName>
                                        </p:attrNameLst>
                                      </p:cBhvr>
                                      <p:tavLst>
                                        <p:tav tm="0">
                                          <p:val>
                                            <p:fltVal val="0"/>
                                          </p:val>
                                        </p:tav>
                                        <p:tav tm="100000">
                                          <p:val>
                                            <p:strVal val="#ppt_h"/>
                                          </p:val>
                                        </p:tav>
                                      </p:tavLst>
                                    </p:anim>
                                    <p:anim calcmode="lin" valueType="num">
                                      <p:cBhvr>
                                        <p:cTn id="123" dur="3000" fill="hold"/>
                                        <p:tgtEl>
                                          <p:spTgt spid="21"/>
                                        </p:tgtEl>
                                        <p:attrNameLst>
                                          <p:attrName>style.rotation</p:attrName>
                                        </p:attrNameLst>
                                      </p:cBhvr>
                                      <p:tavLst>
                                        <p:tav tm="0">
                                          <p:val>
                                            <p:fltVal val="90"/>
                                          </p:val>
                                        </p:tav>
                                        <p:tav tm="100000">
                                          <p:val>
                                            <p:fltVal val="0"/>
                                          </p:val>
                                        </p:tav>
                                      </p:tavLst>
                                    </p:anim>
                                    <p:animEffect transition="in" filter="fade">
                                      <p:cBhvr>
                                        <p:cTn id="124" dur="3000"/>
                                        <p:tgtEl>
                                          <p:spTgt spid="21"/>
                                        </p:tgtEl>
                                      </p:cBhvr>
                                    </p:animEffect>
                                  </p:childTnLst>
                                </p:cTn>
                              </p:par>
                              <p:par>
                                <p:cTn id="125" presetID="17" presetClass="entr" presetSubtype="4" fill="hold" nodeType="withEffect">
                                  <p:stCondLst>
                                    <p:cond delay="0"/>
                                  </p:stCondLst>
                                  <p:iterate type="lt">
                                    <p:tmPct val="0"/>
                                  </p:iterate>
                                  <p:childTnLst>
                                    <p:set>
                                      <p:cBhvr>
                                        <p:cTn id="126" dur="1" fill="hold">
                                          <p:stCondLst>
                                            <p:cond delay="0"/>
                                          </p:stCondLst>
                                        </p:cTn>
                                        <p:tgtEl>
                                          <p:spTgt spid="3"/>
                                        </p:tgtEl>
                                        <p:attrNameLst>
                                          <p:attrName>style.visibility</p:attrName>
                                        </p:attrNameLst>
                                      </p:cBhvr>
                                      <p:to>
                                        <p:strVal val="visible"/>
                                      </p:to>
                                    </p:set>
                                    <p:anim calcmode="lin" valueType="num">
                                      <p:cBhvr>
                                        <p:cTn id="127" dur="3000" fill="hold"/>
                                        <p:tgtEl>
                                          <p:spTgt spid="3"/>
                                        </p:tgtEl>
                                        <p:attrNameLst>
                                          <p:attrName>ppt_x</p:attrName>
                                        </p:attrNameLst>
                                      </p:cBhvr>
                                      <p:tavLst>
                                        <p:tav tm="0">
                                          <p:val>
                                            <p:strVal val="#ppt_x"/>
                                          </p:val>
                                        </p:tav>
                                        <p:tav tm="100000">
                                          <p:val>
                                            <p:strVal val="#ppt_x"/>
                                          </p:val>
                                        </p:tav>
                                      </p:tavLst>
                                    </p:anim>
                                    <p:anim calcmode="lin" valueType="num">
                                      <p:cBhvr>
                                        <p:cTn id="128" dur="3000" fill="hold"/>
                                        <p:tgtEl>
                                          <p:spTgt spid="3"/>
                                        </p:tgtEl>
                                        <p:attrNameLst>
                                          <p:attrName>ppt_y</p:attrName>
                                        </p:attrNameLst>
                                      </p:cBhvr>
                                      <p:tavLst>
                                        <p:tav tm="0">
                                          <p:val>
                                            <p:strVal val="#ppt_y+#ppt_h/2"/>
                                          </p:val>
                                        </p:tav>
                                        <p:tav tm="100000">
                                          <p:val>
                                            <p:strVal val="#ppt_y"/>
                                          </p:val>
                                        </p:tav>
                                      </p:tavLst>
                                    </p:anim>
                                    <p:anim calcmode="lin" valueType="num">
                                      <p:cBhvr>
                                        <p:cTn id="129" dur="3000" fill="hold"/>
                                        <p:tgtEl>
                                          <p:spTgt spid="3"/>
                                        </p:tgtEl>
                                        <p:attrNameLst>
                                          <p:attrName>ppt_w</p:attrName>
                                        </p:attrNameLst>
                                      </p:cBhvr>
                                      <p:tavLst>
                                        <p:tav tm="0">
                                          <p:val>
                                            <p:strVal val="#ppt_w"/>
                                          </p:val>
                                        </p:tav>
                                        <p:tav tm="100000">
                                          <p:val>
                                            <p:strVal val="#ppt_w"/>
                                          </p:val>
                                        </p:tav>
                                      </p:tavLst>
                                    </p:anim>
                                    <p:anim calcmode="lin" valueType="num">
                                      <p:cBhvr>
                                        <p:cTn id="130" dur="3000" fill="hold"/>
                                        <p:tgtEl>
                                          <p:spTgt spid="3"/>
                                        </p:tgtEl>
                                        <p:attrNameLst>
                                          <p:attrName>ppt_h</p:attrName>
                                        </p:attrNameLst>
                                      </p:cBhvr>
                                      <p:tavLst>
                                        <p:tav tm="0">
                                          <p:val>
                                            <p:fltVal val="0"/>
                                          </p:val>
                                        </p:tav>
                                        <p:tav tm="100000">
                                          <p:val>
                                            <p:strVal val="#ppt_h"/>
                                          </p:val>
                                        </p:tav>
                                      </p:tavLst>
                                    </p:anim>
                                  </p:childTnLst>
                                </p:cTn>
                              </p:par>
                              <p:par>
                                <p:cTn id="131" presetID="17" presetClass="entr" presetSubtype="4" fill="hold" nodeType="withEffect">
                                  <p:stCondLst>
                                    <p:cond delay="0"/>
                                  </p:stCondLst>
                                  <p:iterate type="lt">
                                    <p:tmPct val="0"/>
                                  </p:iterate>
                                  <p:childTnLst>
                                    <p:set>
                                      <p:cBhvr>
                                        <p:cTn id="132" dur="1" fill="hold">
                                          <p:stCondLst>
                                            <p:cond delay="0"/>
                                          </p:stCondLst>
                                        </p:cTn>
                                        <p:tgtEl>
                                          <p:spTgt spid="5"/>
                                        </p:tgtEl>
                                        <p:attrNameLst>
                                          <p:attrName>style.visibility</p:attrName>
                                        </p:attrNameLst>
                                      </p:cBhvr>
                                      <p:to>
                                        <p:strVal val="visible"/>
                                      </p:to>
                                    </p:set>
                                    <p:anim calcmode="lin" valueType="num">
                                      <p:cBhvr>
                                        <p:cTn id="133" dur="3000" fill="hold"/>
                                        <p:tgtEl>
                                          <p:spTgt spid="5"/>
                                        </p:tgtEl>
                                        <p:attrNameLst>
                                          <p:attrName>ppt_x</p:attrName>
                                        </p:attrNameLst>
                                      </p:cBhvr>
                                      <p:tavLst>
                                        <p:tav tm="0">
                                          <p:val>
                                            <p:strVal val="#ppt_x"/>
                                          </p:val>
                                        </p:tav>
                                        <p:tav tm="100000">
                                          <p:val>
                                            <p:strVal val="#ppt_x"/>
                                          </p:val>
                                        </p:tav>
                                      </p:tavLst>
                                    </p:anim>
                                    <p:anim calcmode="lin" valueType="num">
                                      <p:cBhvr>
                                        <p:cTn id="134" dur="3000" fill="hold"/>
                                        <p:tgtEl>
                                          <p:spTgt spid="5"/>
                                        </p:tgtEl>
                                        <p:attrNameLst>
                                          <p:attrName>ppt_y</p:attrName>
                                        </p:attrNameLst>
                                      </p:cBhvr>
                                      <p:tavLst>
                                        <p:tav tm="0">
                                          <p:val>
                                            <p:strVal val="#ppt_y+#ppt_h/2"/>
                                          </p:val>
                                        </p:tav>
                                        <p:tav tm="100000">
                                          <p:val>
                                            <p:strVal val="#ppt_y"/>
                                          </p:val>
                                        </p:tav>
                                      </p:tavLst>
                                    </p:anim>
                                    <p:anim calcmode="lin" valueType="num">
                                      <p:cBhvr>
                                        <p:cTn id="135" dur="3000" fill="hold"/>
                                        <p:tgtEl>
                                          <p:spTgt spid="5"/>
                                        </p:tgtEl>
                                        <p:attrNameLst>
                                          <p:attrName>ppt_w</p:attrName>
                                        </p:attrNameLst>
                                      </p:cBhvr>
                                      <p:tavLst>
                                        <p:tav tm="0">
                                          <p:val>
                                            <p:strVal val="#ppt_w"/>
                                          </p:val>
                                        </p:tav>
                                        <p:tav tm="100000">
                                          <p:val>
                                            <p:strVal val="#ppt_w"/>
                                          </p:val>
                                        </p:tav>
                                      </p:tavLst>
                                    </p:anim>
                                    <p:anim calcmode="lin" valueType="num">
                                      <p:cBhvr>
                                        <p:cTn id="136" dur="3000" fill="hold"/>
                                        <p:tgtEl>
                                          <p:spTgt spid="5"/>
                                        </p:tgtEl>
                                        <p:attrNameLst>
                                          <p:attrName>ppt_h</p:attrName>
                                        </p:attrNameLst>
                                      </p:cBhvr>
                                      <p:tavLst>
                                        <p:tav tm="0">
                                          <p:val>
                                            <p:fltVal val="0"/>
                                          </p:val>
                                        </p:tav>
                                        <p:tav tm="100000">
                                          <p:val>
                                            <p:strVal val="#ppt_h"/>
                                          </p:val>
                                        </p:tav>
                                      </p:tavLst>
                                    </p:anim>
                                  </p:childTnLst>
                                </p:cTn>
                              </p:par>
                              <p:par>
                                <p:cTn id="137" presetID="17" presetClass="entr" presetSubtype="4" fill="hold" nodeType="withEffect">
                                  <p:stCondLst>
                                    <p:cond delay="0"/>
                                  </p:stCondLst>
                                  <p:iterate type="lt">
                                    <p:tmPct val="0"/>
                                  </p:iterate>
                                  <p:childTnLst>
                                    <p:set>
                                      <p:cBhvr>
                                        <p:cTn id="138" dur="1" fill="hold">
                                          <p:stCondLst>
                                            <p:cond delay="0"/>
                                          </p:stCondLst>
                                        </p:cTn>
                                        <p:tgtEl>
                                          <p:spTgt spid="7"/>
                                        </p:tgtEl>
                                        <p:attrNameLst>
                                          <p:attrName>style.visibility</p:attrName>
                                        </p:attrNameLst>
                                      </p:cBhvr>
                                      <p:to>
                                        <p:strVal val="visible"/>
                                      </p:to>
                                    </p:set>
                                    <p:anim calcmode="lin" valueType="num">
                                      <p:cBhvr>
                                        <p:cTn id="139" dur="3000" fill="hold"/>
                                        <p:tgtEl>
                                          <p:spTgt spid="7"/>
                                        </p:tgtEl>
                                        <p:attrNameLst>
                                          <p:attrName>ppt_x</p:attrName>
                                        </p:attrNameLst>
                                      </p:cBhvr>
                                      <p:tavLst>
                                        <p:tav tm="0">
                                          <p:val>
                                            <p:strVal val="#ppt_x"/>
                                          </p:val>
                                        </p:tav>
                                        <p:tav tm="100000">
                                          <p:val>
                                            <p:strVal val="#ppt_x"/>
                                          </p:val>
                                        </p:tav>
                                      </p:tavLst>
                                    </p:anim>
                                    <p:anim calcmode="lin" valueType="num">
                                      <p:cBhvr>
                                        <p:cTn id="140" dur="3000" fill="hold"/>
                                        <p:tgtEl>
                                          <p:spTgt spid="7"/>
                                        </p:tgtEl>
                                        <p:attrNameLst>
                                          <p:attrName>ppt_y</p:attrName>
                                        </p:attrNameLst>
                                      </p:cBhvr>
                                      <p:tavLst>
                                        <p:tav tm="0">
                                          <p:val>
                                            <p:strVal val="#ppt_y+#ppt_h/2"/>
                                          </p:val>
                                        </p:tav>
                                        <p:tav tm="100000">
                                          <p:val>
                                            <p:strVal val="#ppt_y"/>
                                          </p:val>
                                        </p:tav>
                                      </p:tavLst>
                                    </p:anim>
                                    <p:anim calcmode="lin" valueType="num">
                                      <p:cBhvr>
                                        <p:cTn id="141" dur="3000" fill="hold"/>
                                        <p:tgtEl>
                                          <p:spTgt spid="7"/>
                                        </p:tgtEl>
                                        <p:attrNameLst>
                                          <p:attrName>ppt_w</p:attrName>
                                        </p:attrNameLst>
                                      </p:cBhvr>
                                      <p:tavLst>
                                        <p:tav tm="0">
                                          <p:val>
                                            <p:strVal val="#ppt_w"/>
                                          </p:val>
                                        </p:tav>
                                        <p:tav tm="100000">
                                          <p:val>
                                            <p:strVal val="#ppt_w"/>
                                          </p:val>
                                        </p:tav>
                                      </p:tavLst>
                                    </p:anim>
                                    <p:anim calcmode="lin" valueType="num">
                                      <p:cBhvr>
                                        <p:cTn id="142" dur="3000" fill="hold"/>
                                        <p:tgtEl>
                                          <p:spTgt spid="7"/>
                                        </p:tgtEl>
                                        <p:attrNameLst>
                                          <p:attrName>ppt_h</p:attrName>
                                        </p:attrNameLst>
                                      </p:cBhvr>
                                      <p:tavLst>
                                        <p:tav tm="0">
                                          <p:val>
                                            <p:fltVal val="0"/>
                                          </p:val>
                                        </p:tav>
                                        <p:tav tm="100000">
                                          <p:val>
                                            <p:strVal val="#ppt_h"/>
                                          </p:val>
                                        </p:tav>
                                      </p:tavLst>
                                    </p:anim>
                                  </p:childTnLst>
                                </p:cTn>
                              </p:par>
                              <p:par>
                                <p:cTn id="143" presetID="17" presetClass="entr" presetSubtype="4" fill="hold" grpId="2" nodeType="withEffect">
                                  <p:stCondLst>
                                    <p:cond delay="0"/>
                                  </p:stCondLst>
                                  <p:iterate type="lt">
                                    <p:tmPct val="0"/>
                                  </p:iterate>
                                  <p:childTnLst>
                                    <p:set>
                                      <p:cBhvr>
                                        <p:cTn id="144" dur="1" fill="hold">
                                          <p:stCondLst>
                                            <p:cond delay="0"/>
                                          </p:stCondLst>
                                        </p:cTn>
                                        <p:tgtEl>
                                          <p:spTgt spid="9"/>
                                        </p:tgtEl>
                                        <p:attrNameLst>
                                          <p:attrName>style.visibility</p:attrName>
                                        </p:attrNameLst>
                                      </p:cBhvr>
                                      <p:to>
                                        <p:strVal val="visible"/>
                                      </p:to>
                                    </p:set>
                                    <p:anim calcmode="lin" valueType="num">
                                      <p:cBhvr>
                                        <p:cTn id="145" dur="3000" fill="hold"/>
                                        <p:tgtEl>
                                          <p:spTgt spid="9"/>
                                        </p:tgtEl>
                                        <p:attrNameLst>
                                          <p:attrName>ppt_x</p:attrName>
                                        </p:attrNameLst>
                                      </p:cBhvr>
                                      <p:tavLst>
                                        <p:tav tm="0">
                                          <p:val>
                                            <p:strVal val="#ppt_x"/>
                                          </p:val>
                                        </p:tav>
                                        <p:tav tm="100000">
                                          <p:val>
                                            <p:strVal val="#ppt_x"/>
                                          </p:val>
                                        </p:tav>
                                      </p:tavLst>
                                    </p:anim>
                                    <p:anim calcmode="lin" valueType="num">
                                      <p:cBhvr>
                                        <p:cTn id="146" dur="3000" fill="hold"/>
                                        <p:tgtEl>
                                          <p:spTgt spid="9"/>
                                        </p:tgtEl>
                                        <p:attrNameLst>
                                          <p:attrName>ppt_y</p:attrName>
                                        </p:attrNameLst>
                                      </p:cBhvr>
                                      <p:tavLst>
                                        <p:tav tm="0">
                                          <p:val>
                                            <p:strVal val="#ppt_y+#ppt_h/2"/>
                                          </p:val>
                                        </p:tav>
                                        <p:tav tm="100000">
                                          <p:val>
                                            <p:strVal val="#ppt_y"/>
                                          </p:val>
                                        </p:tav>
                                      </p:tavLst>
                                    </p:anim>
                                    <p:anim calcmode="lin" valueType="num">
                                      <p:cBhvr>
                                        <p:cTn id="147" dur="3000" fill="hold"/>
                                        <p:tgtEl>
                                          <p:spTgt spid="9"/>
                                        </p:tgtEl>
                                        <p:attrNameLst>
                                          <p:attrName>ppt_w</p:attrName>
                                        </p:attrNameLst>
                                      </p:cBhvr>
                                      <p:tavLst>
                                        <p:tav tm="0">
                                          <p:val>
                                            <p:strVal val="#ppt_w"/>
                                          </p:val>
                                        </p:tav>
                                        <p:tav tm="100000">
                                          <p:val>
                                            <p:strVal val="#ppt_w"/>
                                          </p:val>
                                        </p:tav>
                                      </p:tavLst>
                                    </p:anim>
                                    <p:anim calcmode="lin" valueType="num">
                                      <p:cBhvr>
                                        <p:cTn id="148" dur="3000" fill="hold"/>
                                        <p:tgtEl>
                                          <p:spTgt spid="9"/>
                                        </p:tgtEl>
                                        <p:attrNameLst>
                                          <p:attrName>ppt_h</p:attrName>
                                        </p:attrNameLst>
                                      </p:cBhvr>
                                      <p:tavLst>
                                        <p:tav tm="0">
                                          <p:val>
                                            <p:fltVal val="0"/>
                                          </p:val>
                                        </p:tav>
                                        <p:tav tm="100000">
                                          <p:val>
                                            <p:strVal val="#ppt_h"/>
                                          </p:val>
                                        </p:tav>
                                      </p:tavLst>
                                    </p:anim>
                                  </p:childTnLst>
                                </p:cTn>
                              </p:par>
                              <p:par>
                                <p:cTn id="149" presetID="17" presetClass="entr" presetSubtype="4" fill="hold" nodeType="withEffect">
                                  <p:stCondLst>
                                    <p:cond delay="0"/>
                                  </p:stCondLst>
                                  <p:iterate type="lt">
                                    <p:tmPct val="0"/>
                                  </p:iterate>
                                  <p:childTnLst>
                                    <p:set>
                                      <p:cBhvr>
                                        <p:cTn id="150" dur="1" fill="hold">
                                          <p:stCondLst>
                                            <p:cond delay="0"/>
                                          </p:stCondLst>
                                        </p:cTn>
                                        <p:tgtEl>
                                          <p:spTgt spid="11"/>
                                        </p:tgtEl>
                                        <p:attrNameLst>
                                          <p:attrName>style.visibility</p:attrName>
                                        </p:attrNameLst>
                                      </p:cBhvr>
                                      <p:to>
                                        <p:strVal val="visible"/>
                                      </p:to>
                                    </p:set>
                                    <p:anim calcmode="lin" valueType="num">
                                      <p:cBhvr>
                                        <p:cTn id="151" dur="3000" fill="hold"/>
                                        <p:tgtEl>
                                          <p:spTgt spid="11"/>
                                        </p:tgtEl>
                                        <p:attrNameLst>
                                          <p:attrName>ppt_x</p:attrName>
                                        </p:attrNameLst>
                                      </p:cBhvr>
                                      <p:tavLst>
                                        <p:tav tm="0">
                                          <p:val>
                                            <p:strVal val="#ppt_x"/>
                                          </p:val>
                                        </p:tav>
                                        <p:tav tm="100000">
                                          <p:val>
                                            <p:strVal val="#ppt_x"/>
                                          </p:val>
                                        </p:tav>
                                      </p:tavLst>
                                    </p:anim>
                                    <p:anim calcmode="lin" valueType="num">
                                      <p:cBhvr>
                                        <p:cTn id="152" dur="3000" fill="hold"/>
                                        <p:tgtEl>
                                          <p:spTgt spid="11"/>
                                        </p:tgtEl>
                                        <p:attrNameLst>
                                          <p:attrName>ppt_y</p:attrName>
                                        </p:attrNameLst>
                                      </p:cBhvr>
                                      <p:tavLst>
                                        <p:tav tm="0">
                                          <p:val>
                                            <p:strVal val="#ppt_y+#ppt_h/2"/>
                                          </p:val>
                                        </p:tav>
                                        <p:tav tm="100000">
                                          <p:val>
                                            <p:strVal val="#ppt_y"/>
                                          </p:val>
                                        </p:tav>
                                      </p:tavLst>
                                    </p:anim>
                                    <p:anim calcmode="lin" valueType="num">
                                      <p:cBhvr>
                                        <p:cTn id="153" dur="3000" fill="hold"/>
                                        <p:tgtEl>
                                          <p:spTgt spid="11"/>
                                        </p:tgtEl>
                                        <p:attrNameLst>
                                          <p:attrName>ppt_w</p:attrName>
                                        </p:attrNameLst>
                                      </p:cBhvr>
                                      <p:tavLst>
                                        <p:tav tm="0">
                                          <p:val>
                                            <p:strVal val="#ppt_w"/>
                                          </p:val>
                                        </p:tav>
                                        <p:tav tm="100000">
                                          <p:val>
                                            <p:strVal val="#ppt_w"/>
                                          </p:val>
                                        </p:tav>
                                      </p:tavLst>
                                    </p:anim>
                                    <p:anim calcmode="lin" valueType="num">
                                      <p:cBhvr>
                                        <p:cTn id="154" dur="3000" fill="hold"/>
                                        <p:tgtEl>
                                          <p:spTgt spid="11"/>
                                        </p:tgtEl>
                                        <p:attrNameLst>
                                          <p:attrName>ppt_h</p:attrName>
                                        </p:attrNameLst>
                                      </p:cBhvr>
                                      <p:tavLst>
                                        <p:tav tm="0">
                                          <p:val>
                                            <p:fltVal val="0"/>
                                          </p:val>
                                        </p:tav>
                                        <p:tav tm="100000">
                                          <p:val>
                                            <p:strVal val="#ppt_h"/>
                                          </p:val>
                                        </p:tav>
                                      </p:tavLst>
                                    </p:anim>
                                  </p:childTnLst>
                                </p:cTn>
                              </p:par>
                              <p:par>
                                <p:cTn id="155" presetID="17" presetClass="entr" presetSubtype="4" fill="hold" nodeType="withEffect">
                                  <p:stCondLst>
                                    <p:cond delay="0"/>
                                  </p:stCondLst>
                                  <p:iterate type="lt">
                                    <p:tmPct val="0"/>
                                  </p:iterate>
                                  <p:childTnLst>
                                    <p:set>
                                      <p:cBhvr>
                                        <p:cTn id="156" dur="1" fill="hold">
                                          <p:stCondLst>
                                            <p:cond delay="0"/>
                                          </p:stCondLst>
                                        </p:cTn>
                                        <p:tgtEl>
                                          <p:spTgt spid="13"/>
                                        </p:tgtEl>
                                        <p:attrNameLst>
                                          <p:attrName>style.visibility</p:attrName>
                                        </p:attrNameLst>
                                      </p:cBhvr>
                                      <p:to>
                                        <p:strVal val="visible"/>
                                      </p:to>
                                    </p:set>
                                    <p:anim calcmode="lin" valueType="num">
                                      <p:cBhvr>
                                        <p:cTn id="157" dur="3000" fill="hold"/>
                                        <p:tgtEl>
                                          <p:spTgt spid="13"/>
                                        </p:tgtEl>
                                        <p:attrNameLst>
                                          <p:attrName>ppt_x</p:attrName>
                                        </p:attrNameLst>
                                      </p:cBhvr>
                                      <p:tavLst>
                                        <p:tav tm="0">
                                          <p:val>
                                            <p:strVal val="#ppt_x"/>
                                          </p:val>
                                        </p:tav>
                                        <p:tav tm="100000">
                                          <p:val>
                                            <p:strVal val="#ppt_x"/>
                                          </p:val>
                                        </p:tav>
                                      </p:tavLst>
                                    </p:anim>
                                    <p:anim calcmode="lin" valueType="num">
                                      <p:cBhvr>
                                        <p:cTn id="158" dur="3000" fill="hold"/>
                                        <p:tgtEl>
                                          <p:spTgt spid="13"/>
                                        </p:tgtEl>
                                        <p:attrNameLst>
                                          <p:attrName>ppt_y</p:attrName>
                                        </p:attrNameLst>
                                      </p:cBhvr>
                                      <p:tavLst>
                                        <p:tav tm="0">
                                          <p:val>
                                            <p:strVal val="#ppt_y+#ppt_h/2"/>
                                          </p:val>
                                        </p:tav>
                                        <p:tav tm="100000">
                                          <p:val>
                                            <p:strVal val="#ppt_y"/>
                                          </p:val>
                                        </p:tav>
                                      </p:tavLst>
                                    </p:anim>
                                    <p:anim calcmode="lin" valueType="num">
                                      <p:cBhvr>
                                        <p:cTn id="159" dur="3000" fill="hold"/>
                                        <p:tgtEl>
                                          <p:spTgt spid="13"/>
                                        </p:tgtEl>
                                        <p:attrNameLst>
                                          <p:attrName>ppt_w</p:attrName>
                                        </p:attrNameLst>
                                      </p:cBhvr>
                                      <p:tavLst>
                                        <p:tav tm="0">
                                          <p:val>
                                            <p:strVal val="#ppt_w"/>
                                          </p:val>
                                        </p:tav>
                                        <p:tav tm="100000">
                                          <p:val>
                                            <p:strVal val="#ppt_w"/>
                                          </p:val>
                                        </p:tav>
                                      </p:tavLst>
                                    </p:anim>
                                    <p:anim calcmode="lin" valueType="num">
                                      <p:cBhvr>
                                        <p:cTn id="160" dur="3000" fill="hold"/>
                                        <p:tgtEl>
                                          <p:spTgt spid="13"/>
                                        </p:tgtEl>
                                        <p:attrNameLst>
                                          <p:attrName>ppt_h</p:attrName>
                                        </p:attrNameLst>
                                      </p:cBhvr>
                                      <p:tavLst>
                                        <p:tav tm="0">
                                          <p:val>
                                            <p:fltVal val="0"/>
                                          </p:val>
                                        </p:tav>
                                        <p:tav tm="100000">
                                          <p:val>
                                            <p:strVal val="#ppt_h"/>
                                          </p:val>
                                        </p:tav>
                                      </p:tavLst>
                                    </p:anim>
                                  </p:childTnLst>
                                </p:cTn>
                              </p:par>
                              <p:par>
                                <p:cTn id="161" presetID="17" presetClass="entr" presetSubtype="4" fill="hold" nodeType="withEffect">
                                  <p:stCondLst>
                                    <p:cond delay="0"/>
                                  </p:stCondLst>
                                  <p:iterate type="lt">
                                    <p:tmPct val="0"/>
                                  </p:iterate>
                                  <p:childTnLst>
                                    <p:set>
                                      <p:cBhvr>
                                        <p:cTn id="162" dur="1" fill="hold">
                                          <p:stCondLst>
                                            <p:cond delay="0"/>
                                          </p:stCondLst>
                                        </p:cTn>
                                        <p:tgtEl>
                                          <p:spTgt spid="15"/>
                                        </p:tgtEl>
                                        <p:attrNameLst>
                                          <p:attrName>style.visibility</p:attrName>
                                        </p:attrNameLst>
                                      </p:cBhvr>
                                      <p:to>
                                        <p:strVal val="visible"/>
                                      </p:to>
                                    </p:set>
                                    <p:anim calcmode="lin" valueType="num">
                                      <p:cBhvr>
                                        <p:cTn id="163" dur="3000" fill="hold"/>
                                        <p:tgtEl>
                                          <p:spTgt spid="15"/>
                                        </p:tgtEl>
                                        <p:attrNameLst>
                                          <p:attrName>ppt_x</p:attrName>
                                        </p:attrNameLst>
                                      </p:cBhvr>
                                      <p:tavLst>
                                        <p:tav tm="0">
                                          <p:val>
                                            <p:strVal val="#ppt_x"/>
                                          </p:val>
                                        </p:tav>
                                        <p:tav tm="100000">
                                          <p:val>
                                            <p:strVal val="#ppt_x"/>
                                          </p:val>
                                        </p:tav>
                                      </p:tavLst>
                                    </p:anim>
                                    <p:anim calcmode="lin" valueType="num">
                                      <p:cBhvr>
                                        <p:cTn id="164" dur="3000" fill="hold"/>
                                        <p:tgtEl>
                                          <p:spTgt spid="15"/>
                                        </p:tgtEl>
                                        <p:attrNameLst>
                                          <p:attrName>ppt_y</p:attrName>
                                        </p:attrNameLst>
                                      </p:cBhvr>
                                      <p:tavLst>
                                        <p:tav tm="0">
                                          <p:val>
                                            <p:strVal val="#ppt_y+#ppt_h/2"/>
                                          </p:val>
                                        </p:tav>
                                        <p:tav tm="100000">
                                          <p:val>
                                            <p:strVal val="#ppt_y"/>
                                          </p:val>
                                        </p:tav>
                                      </p:tavLst>
                                    </p:anim>
                                    <p:anim calcmode="lin" valueType="num">
                                      <p:cBhvr>
                                        <p:cTn id="165" dur="3000" fill="hold"/>
                                        <p:tgtEl>
                                          <p:spTgt spid="15"/>
                                        </p:tgtEl>
                                        <p:attrNameLst>
                                          <p:attrName>ppt_w</p:attrName>
                                        </p:attrNameLst>
                                      </p:cBhvr>
                                      <p:tavLst>
                                        <p:tav tm="0">
                                          <p:val>
                                            <p:strVal val="#ppt_w"/>
                                          </p:val>
                                        </p:tav>
                                        <p:tav tm="100000">
                                          <p:val>
                                            <p:strVal val="#ppt_w"/>
                                          </p:val>
                                        </p:tav>
                                      </p:tavLst>
                                    </p:anim>
                                    <p:anim calcmode="lin" valueType="num">
                                      <p:cBhvr>
                                        <p:cTn id="166" dur="3000" fill="hold"/>
                                        <p:tgtEl>
                                          <p:spTgt spid="15"/>
                                        </p:tgtEl>
                                        <p:attrNameLst>
                                          <p:attrName>ppt_h</p:attrName>
                                        </p:attrNameLst>
                                      </p:cBhvr>
                                      <p:tavLst>
                                        <p:tav tm="0">
                                          <p:val>
                                            <p:fltVal val="0"/>
                                          </p:val>
                                        </p:tav>
                                        <p:tav tm="100000">
                                          <p:val>
                                            <p:strVal val="#ppt_h"/>
                                          </p:val>
                                        </p:tav>
                                      </p:tavLst>
                                    </p:anim>
                                  </p:childTnLst>
                                </p:cTn>
                              </p:par>
                              <p:par>
                                <p:cTn id="167" presetID="17" presetClass="entr" presetSubtype="4" fill="hold" nodeType="withEffect">
                                  <p:stCondLst>
                                    <p:cond delay="0"/>
                                  </p:stCondLst>
                                  <p:iterate type="lt">
                                    <p:tmPct val="0"/>
                                  </p:iterate>
                                  <p:childTnLst>
                                    <p:set>
                                      <p:cBhvr>
                                        <p:cTn id="168" dur="1" fill="hold">
                                          <p:stCondLst>
                                            <p:cond delay="0"/>
                                          </p:stCondLst>
                                        </p:cTn>
                                        <p:tgtEl>
                                          <p:spTgt spid="17"/>
                                        </p:tgtEl>
                                        <p:attrNameLst>
                                          <p:attrName>style.visibility</p:attrName>
                                        </p:attrNameLst>
                                      </p:cBhvr>
                                      <p:to>
                                        <p:strVal val="visible"/>
                                      </p:to>
                                    </p:set>
                                    <p:anim calcmode="lin" valueType="num">
                                      <p:cBhvr>
                                        <p:cTn id="169" dur="3000" fill="hold"/>
                                        <p:tgtEl>
                                          <p:spTgt spid="17"/>
                                        </p:tgtEl>
                                        <p:attrNameLst>
                                          <p:attrName>ppt_x</p:attrName>
                                        </p:attrNameLst>
                                      </p:cBhvr>
                                      <p:tavLst>
                                        <p:tav tm="0">
                                          <p:val>
                                            <p:strVal val="#ppt_x"/>
                                          </p:val>
                                        </p:tav>
                                        <p:tav tm="100000">
                                          <p:val>
                                            <p:strVal val="#ppt_x"/>
                                          </p:val>
                                        </p:tav>
                                      </p:tavLst>
                                    </p:anim>
                                    <p:anim calcmode="lin" valueType="num">
                                      <p:cBhvr>
                                        <p:cTn id="170" dur="3000" fill="hold"/>
                                        <p:tgtEl>
                                          <p:spTgt spid="17"/>
                                        </p:tgtEl>
                                        <p:attrNameLst>
                                          <p:attrName>ppt_y</p:attrName>
                                        </p:attrNameLst>
                                      </p:cBhvr>
                                      <p:tavLst>
                                        <p:tav tm="0">
                                          <p:val>
                                            <p:strVal val="#ppt_y+#ppt_h/2"/>
                                          </p:val>
                                        </p:tav>
                                        <p:tav tm="100000">
                                          <p:val>
                                            <p:strVal val="#ppt_y"/>
                                          </p:val>
                                        </p:tav>
                                      </p:tavLst>
                                    </p:anim>
                                    <p:anim calcmode="lin" valueType="num">
                                      <p:cBhvr>
                                        <p:cTn id="171" dur="3000" fill="hold"/>
                                        <p:tgtEl>
                                          <p:spTgt spid="17"/>
                                        </p:tgtEl>
                                        <p:attrNameLst>
                                          <p:attrName>ppt_w</p:attrName>
                                        </p:attrNameLst>
                                      </p:cBhvr>
                                      <p:tavLst>
                                        <p:tav tm="0">
                                          <p:val>
                                            <p:strVal val="#ppt_w"/>
                                          </p:val>
                                        </p:tav>
                                        <p:tav tm="100000">
                                          <p:val>
                                            <p:strVal val="#ppt_w"/>
                                          </p:val>
                                        </p:tav>
                                      </p:tavLst>
                                    </p:anim>
                                    <p:anim calcmode="lin" valueType="num">
                                      <p:cBhvr>
                                        <p:cTn id="172" dur="3000" fill="hold"/>
                                        <p:tgtEl>
                                          <p:spTgt spid="17"/>
                                        </p:tgtEl>
                                        <p:attrNameLst>
                                          <p:attrName>ppt_h</p:attrName>
                                        </p:attrNameLst>
                                      </p:cBhvr>
                                      <p:tavLst>
                                        <p:tav tm="0">
                                          <p:val>
                                            <p:fltVal val="0"/>
                                          </p:val>
                                        </p:tav>
                                        <p:tav tm="100000">
                                          <p:val>
                                            <p:strVal val="#ppt_h"/>
                                          </p:val>
                                        </p:tav>
                                      </p:tavLst>
                                    </p:anim>
                                  </p:childTnLst>
                                </p:cTn>
                              </p:par>
                              <p:par>
                                <p:cTn id="173" presetID="17" presetClass="entr" presetSubtype="4" fill="hold" nodeType="withEffect">
                                  <p:stCondLst>
                                    <p:cond delay="0"/>
                                  </p:stCondLst>
                                  <p:iterate type="lt">
                                    <p:tmPct val="0"/>
                                  </p:iterate>
                                  <p:childTnLst>
                                    <p:set>
                                      <p:cBhvr>
                                        <p:cTn id="174" dur="1" fill="hold">
                                          <p:stCondLst>
                                            <p:cond delay="0"/>
                                          </p:stCondLst>
                                        </p:cTn>
                                        <p:tgtEl>
                                          <p:spTgt spid="19"/>
                                        </p:tgtEl>
                                        <p:attrNameLst>
                                          <p:attrName>style.visibility</p:attrName>
                                        </p:attrNameLst>
                                      </p:cBhvr>
                                      <p:to>
                                        <p:strVal val="visible"/>
                                      </p:to>
                                    </p:set>
                                    <p:anim calcmode="lin" valueType="num">
                                      <p:cBhvr>
                                        <p:cTn id="175" dur="3000" fill="hold"/>
                                        <p:tgtEl>
                                          <p:spTgt spid="19"/>
                                        </p:tgtEl>
                                        <p:attrNameLst>
                                          <p:attrName>ppt_x</p:attrName>
                                        </p:attrNameLst>
                                      </p:cBhvr>
                                      <p:tavLst>
                                        <p:tav tm="0">
                                          <p:val>
                                            <p:strVal val="#ppt_x"/>
                                          </p:val>
                                        </p:tav>
                                        <p:tav tm="100000">
                                          <p:val>
                                            <p:strVal val="#ppt_x"/>
                                          </p:val>
                                        </p:tav>
                                      </p:tavLst>
                                    </p:anim>
                                    <p:anim calcmode="lin" valueType="num">
                                      <p:cBhvr>
                                        <p:cTn id="176" dur="3000" fill="hold"/>
                                        <p:tgtEl>
                                          <p:spTgt spid="19"/>
                                        </p:tgtEl>
                                        <p:attrNameLst>
                                          <p:attrName>ppt_y</p:attrName>
                                        </p:attrNameLst>
                                      </p:cBhvr>
                                      <p:tavLst>
                                        <p:tav tm="0">
                                          <p:val>
                                            <p:strVal val="#ppt_y+#ppt_h/2"/>
                                          </p:val>
                                        </p:tav>
                                        <p:tav tm="100000">
                                          <p:val>
                                            <p:strVal val="#ppt_y"/>
                                          </p:val>
                                        </p:tav>
                                      </p:tavLst>
                                    </p:anim>
                                    <p:anim calcmode="lin" valueType="num">
                                      <p:cBhvr>
                                        <p:cTn id="177" dur="3000" fill="hold"/>
                                        <p:tgtEl>
                                          <p:spTgt spid="19"/>
                                        </p:tgtEl>
                                        <p:attrNameLst>
                                          <p:attrName>ppt_w</p:attrName>
                                        </p:attrNameLst>
                                      </p:cBhvr>
                                      <p:tavLst>
                                        <p:tav tm="0">
                                          <p:val>
                                            <p:strVal val="#ppt_w"/>
                                          </p:val>
                                        </p:tav>
                                        <p:tav tm="100000">
                                          <p:val>
                                            <p:strVal val="#ppt_w"/>
                                          </p:val>
                                        </p:tav>
                                      </p:tavLst>
                                    </p:anim>
                                    <p:anim calcmode="lin" valueType="num">
                                      <p:cBhvr>
                                        <p:cTn id="178" dur="3000" fill="hold"/>
                                        <p:tgtEl>
                                          <p:spTgt spid="19"/>
                                        </p:tgtEl>
                                        <p:attrNameLst>
                                          <p:attrName>ppt_h</p:attrName>
                                        </p:attrNameLst>
                                      </p:cBhvr>
                                      <p:tavLst>
                                        <p:tav tm="0">
                                          <p:val>
                                            <p:fltVal val="0"/>
                                          </p:val>
                                        </p:tav>
                                        <p:tav tm="100000">
                                          <p:val>
                                            <p:strVal val="#ppt_h"/>
                                          </p:val>
                                        </p:tav>
                                      </p:tavLst>
                                    </p:anim>
                                  </p:childTnLst>
                                </p:cTn>
                              </p:par>
                              <p:par>
                                <p:cTn id="179" presetID="17" presetClass="entr" presetSubtype="4" fill="hold" nodeType="withEffect">
                                  <p:stCondLst>
                                    <p:cond delay="0"/>
                                  </p:stCondLst>
                                  <p:iterate type="lt">
                                    <p:tmPct val="0"/>
                                  </p:iterate>
                                  <p:childTnLst>
                                    <p:set>
                                      <p:cBhvr>
                                        <p:cTn id="180" dur="1" fill="hold">
                                          <p:stCondLst>
                                            <p:cond delay="0"/>
                                          </p:stCondLst>
                                        </p:cTn>
                                        <p:tgtEl>
                                          <p:spTgt spid="21"/>
                                        </p:tgtEl>
                                        <p:attrNameLst>
                                          <p:attrName>style.visibility</p:attrName>
                                        </p:attrNameLst>
                                      </p:cBhvr>
                                      <p:to>
                                        <p:strVal val="visible"/>
                                      </p:to>
                                    </p:set>
                                    <p:anim calcmode="lin" valueType="num">
                                      <p:cBhvr>
                                        <p:cTn id="181" dur="3000" fill="hold"/>
                                        <p:tgtEl>
                                          <p:spTgt spid="21"/>
                                        </p:tgtEl>
                                        <p:attrNameLst>
                                          <p:attrName>ppt_x</p:attrName>
                                        </p:attrNameLst>
                                      </p:cBhvr>
                                      <p:tavLst>
                                        <p:tav tm="0">
                                          <p:val>
                                            <p:strVal val="#ppt_x"/>
                                          </p:val>
                                        </p:tav>
                                        <p:tav tm="100000">
                                          <p:val>
                                            <p:strVal val="#ppt_x"/>
                                          </p:val>
                                        </p:tav>
                                      </p:tavLst>
                                    </p:anim>
                                    <p:anim calcmode="lin" valueType="num">
                                      <p:cBhvr>
                                        <p:cTn id="182" dur="3000" fill="hold"/>
                                        <p:tgtEl>
                                          <p:spTgt spid="21"/>
                                        </p:tgtEl>
                                        <p:attrNameLst>
                                          <p:attrName>ppt_y</p:attrName>
                                        </p:attrNameLst>
                                      </p:cBhvr>
                                      <p:tavLst>
                                        <p:tav tm="0">
                                          <p:val>
                                            <p:strVal val="#ppt_y+#ppt_h/2"/>
                                          </p:val>
                                        </p:tav>
                                        <p:tav tm="100000">
                                          <p:val>
                                            <p:strVal val="#ppt_y"/>
                                          </p:val>
                                        </p:tav>
                                      </p:tavLst>
                                    </p:anim>
                                    <p:anim calcmode="lin" valueType="num">
                                      <p:cBhvr>
                                        <p:cTn id="183" dur="3000" fill="hold"/>
                                        <p:tgtEl>
                                          <p:spTgt spid="21"/>
                                        </p:tgtEl>
                                        <p:attrNameLst>
                                          <p:attrName>ppt_w</p:attrName>
                                        </p:attrNameLst>
                                      </p:cBhvr>
                                      <p:tavLst>
                                        <p:tav tm="0">
                                          <p:val>
                                            <p:strVal val="#ppt_w"/>
                                          </p:val>
                                        </p:tav>
                                        <p:tav tm="100000">
                                          <p:val>
                                            <p:strVal val="#ppt_w"/>
                                          </p:val>
                                        </p:tav>
                                      </p:tavLst>
                                    </p:anim>
                                    <p:anim calcmode="lin" valueType="num">
                                      <p:cBhvr>
                                        <p:cTn id="184" dur="3000" fill="hold"/>
                                        <p:tgtEl>
                                          <p:spTgt spid="21"/>
                                        </p:tgtEl>
                                        <p:attrNameLst>
                                          <p:attrName>ppt_h</p:attrName>
                                        </p:attrNameLst>
                                      </p:cBhvr>
                                      <p:tavLst>
                                        <p:tav tm="0">
                                          <p:val>
                                            <p:fltVal val="0"/>
                                          </p:val>
                                        </p:tav>
                                        <p:tav tm="100000">
                                          <p:val>
                                            <p:strVal val="#ppt_h"/>
                                          </p:val>
                                        </p:tav>
                                      </p:tavLst>
                                    </p:anim>
                                  </p:childTnLst>
                                </p:cTn>
                              </p:par>
                            </p:childTnLst>
                          </p:cTn>
                        </p:par>
                        <p:par>
                          <p:cTn id="185" fill="hold">
                            <p:stCondLst>
                              <p:cond delay="3000"/>
                            </p:stCondLst>
                            <p:childTnLst>
                              <p:par>
                                <p:cTn id="186" presetID="17" presetClass="exit" presetSubtype="4" fill="hold" nodeType="afterEffect">
                                  <p:stCondLst>
                                    <p:cond delay="0"/>
                                  </p:stCondLst>
                                  <p:iterate type="lt">
                                    <p:tmPct val="0"/>
                                  </p:iterate>
                                  <p:childTnLst>
                                    <p:anim calcmode="lin" valueType="num">
                                      <p:cBhvr>
                                        <p:cTn id="187" dur="3000"/>
                                        <p:tgtEl>
                                          <p:spTgt spid="3"/>
                                        </p:tgtEl>
                                        <p:attrNameLst>
                                          <p:attrName>ppt_x</p:attrName>
                                        </p:attrNameLst>
                                      </p:cBhvr>
                                      <p:tavLst>
                                        <p:tav tm="0">
                                          <p:val>
                                            <p:strVal val="ppt_x"/>
                                          </p:val>
                                        </p:tav>
                                        <p:tav tm="100000">
                                          <p:val>
                                            <p:strVal val="ppt_x"/>
                                          </p:val>
                                        </p:tav>
                                      </p:tavLst>
                                    </p:anim>
                                    <p:anim calcmode="lin" valueType="num">
                                      <p:cBhvr>
                                        <p:cTn id="188" dur="3000"/>
                                        <p:tgtEl>
                                          <p:spTgt spid="3"/>
                                        </p:tgtEl>
                                        <p:attrNameLst>
                                          <p:attrName>ppt_y</p:attrName>
                                        </p:attrNameLst>
                                      </p:cBhvr>
                                      <p:tavLst>
                                        <p:tav tm="0">
                                          <p:val>
                                            <p:strVal val="ppt_y"/>
                                          </p:val>
                                        </p:tav>
                                        <p:tav tm="100000">
                                          <p:val>
                                            <p:strVal val="ppt_y+ppt_h/2"/>
                                          </p:val>
                                        </p:tav>
                                      </p:tavLst>
                                    </p:anim>
                                    <p:anim calcmode="lin" valueType="num">
                                      <p:cBhvr>
                                        <p:cTn id="189" dur="3000"/>
                                        <p:tgtEl>
                                          <p:spTgt spid="3"/>
                                        </p:tgtEl>
                                        <p:attrNameLst>
                                          <p:attrName>ppt_w</p:attrName>
                                        </p:attrNameLst>
                                      </p:cBhvr>
                                      <p:tavLst>
                                        <p:tav tm="0">
                                          <p:val>
                                            <p:strVal val="ppt_w"/>
                                          </p:val>
                                        </p:tav>
                                        <p:tav tm="100000">
                                          <p:val>
                                            <p:strVal val="ppt_w"/>
                                          </p:val>
                                        </p:tav>
                                      </p:tavLst>
                                    </p:anim>
                                    <p:anim calcmode="lin" valueType="num">
                                      <p:cBhvr>
                                        <p:cTn id="190" dur="3000"/>
                                        <p:tgtEl>
                                          <p:spTgt spid="3"/>
                                        </p:tgtEl>
                                        <p:attrNameLst>
                                          <p:attrName>ppt_h</p:attrName>
                                        </p:attrNameLst>
                                      </p:cBhvr>
                                      <p:tavLst>
                                        <p:tav tm="0">
                                          <p:val>
                                            <p:strVal val="ppt_h"/>
                                          </p:val>
                                        </p:tav>
                                        <p:tav tm="100000">
                                          <p:val>
                                            <p:fltVal val="0"/>
                                          </p:val>
                                        </p:tav>
                                      </p:tavLst>
                                    </p:anim>
                                    <p:set>
                                      <p:cBhvr>
                                        <p:cTn id="191" dur="1" fill="hold">
                                          <p:stCondLst>
                                            <p:cond delay="2999"/>
                                          </p:stCondLst>
                                        </p:cTn>
                                        <p:tgtEl>
                                          <p:spTgt spid="3"/>
                                        </p:tgtEl>
                                        <p:attrNameLst>
                                          <p:attrName>style.visibility</p:attrName>
                                        </p:attrNameLst>
                                      </p:cBhvr>
                                      <p:to>
                                        <p:strVal val="hidden"/>
                                      </p:to>
                                    </p:set>
                                  </p:childTnLst>
                                </p:cTn>
                              </p:par>
                              <p:par>
                                <p:cTn id="192" presetID="17" presetClass="exit" presetSubtype="4" fill="hold" nodeType="withEffect">
                                  <p:stCondLst>
                                    <p:cond delay="0"/>
                                  </p:stCondLst>
                                  <p:iterate type="lt">
                                    <p:tmPct val="0"/>
                                  </p:iterate>
                                  <p:childTnLst>
                                    <p:anim calcmode="lin" valueType="num">
                                      <p:cBhvr>
                                        <p:cTn id="193" dur="3000"/>
                                        <p:tgtEl>
                                          <p:spTgt spid="5"/>
                                        </p:tgtEl>
                                        <p:attrNameLst>
                                          <p:attrName>ppt_x</p:attrName>
                                        </p:attrNameLst>
                                      </p:cBhvr>
                                      <p:tavLst>
                                        <p:tav tm="0">
                                          <p:val>
                                            <p:strVal val="ppt_x"/>
                                          </p:val>
                                        </p:tav>
                                        <p:tav tm="100000">
                                          <p:val>
                                            <p:strVal val="ppt_x"/>
                                          </p:val>
                                        </p:tav>
                                      </p:tavLst>
                                    </p:anim>
                                    <p:anim calcmode="lin" valueType="num">
                                      <p:cBhvr>
                                        <p:cTn id="194" dur="3000"/>
                                        <p:tgtEl>
                                          <p:spTgt spid="5"/>
                                        </p:tgtEl>
                                        <p:attrNameLst>
                                          <p:attrName>ppt_y</p:attrName>
                                        </p:attrNameLst>
                                      </p:cBhvr>
                                      <p:tavLst>
                                        <p:tav tm="0">
                                          <p:val>
                                            <p:strVal val="ppt_y"/>
                                          </p:val>
                                        </p:tav>
                                        <p:tav tm="100000">
                                          <p:val>
                                            <p:strVal val="ppt_y+ppt_h/2"/>
                                          </p:val>
                                        </p:tav>
                                      </p:tavLst>
                                    </p:anim>
                                    <p:anim calcmode="lin" valueType="num">
                                      <p:cBhvr>
                                        <p:cTn id="195" dur="3000"/>
                                        <p:tgtEl>
                                          <p:spTgt spid="5"/>
                                        </p:tgtEl>
                                        <p:attrNameLst>
                                          <p:attrName>ppt_w</p:attrName>
                                        </p:attrNameLst>
                                      </p:cBhvr>
                                      <p:tavLst>
                                        <p:tav tm="0">
                                          <p:val>
                                            <p:strVal val="ppt_w"/>
                                          </p:val>
                                        </p:tav>
                                        <p:tav tm="100000">
                                          <p:val>
                                            <p:strVal val="ppt_w"/>
                                          </p:val>
                                        </p:tav>
                                      </p:tavLst>
                                    </p:anim>
                                    <p:anim calcmode="lin" valueType="num">
                                      <p:cBhvr>
                                        <p:cTn id="196" dur="3000"/>
                                        <p:tgtEl>
                                          <p:spTgt spid="5"/>
                                        </p:tgtEl>
                                        <p:attrNameLst>
                                          <p:attrName>ppt_h</p:attrName>
                                        </p:attrNameLst>
                                      </p:cBhvr>
                                      <p:tavLst>
                                        <p:tav tm="0">
                                          <p:val>
                                            <p:strVal val="ppt_h"/>
                                          </p:val>
                                        </p:tav>
                                        <p:tav tm="100000">
                                          <p:val>
                                            <p:fltVal val="0"/>
                                          </p:val>
                                        </p:tav>
                                      </p:tavLst>
                                    </p:anim>
                                    <p:set>
                                      <p:cBhvr>
                                        <p:cTn id="197" dur="1" fill="hold">
                                          <p:stCondLst>
                                            <p:cond delay="2999"/>
                                          </p:stCondLst>
                                        </p:cTn>
                                        <p:tgtEl>
                                          <p:spTgt spid="5"/>
                                        </p:tgtEl>
                                        <p:attrNameLst>
                                          <p:attrName>style.visibility</p:attrName>
                                        </p:attrNameLst>
                                      </p:cBhvr>
                                      <p:to>
                                        <p:strVal val="hidden"/>
                                      </p:to>
                                    </p:set>
                                  </p:childTnLst>
                                </p:cTn>
                              </p:par>
                              <p:par>
                                <p:cTn id="198" presetID="17" presetClass="exit" presetSubtype="4" fill="hold" nodeType="withEffect">
                                  <p:stCondLst>
                                    <p:cond delay="0"/>
                                  </p:stCondLst>
                                  <p:iterate type="lt">
                                    <p:tmPct val="0"/>
                                  </p:iterate>
                                  <p:childTnLst>
                                    <p:anim calcmode="lin" valueType="num">
                                      <p:cBhvr>
                                        <p:cTn id="199" dur="3000"/>
                                        <p:tgtEl>
                                          <p:spTgt spid="7"/>
                                        </p:tgtEl>
                                        <p:attrNameLst>
                                          <p:attrName>ppt_x</p:attrName>
                                        </p:attrNameLst>
                                      </p:cBhvr>
                                      <p:tavLst>
                                        <p:tav tm="0">
                                          <p:val>
                                            <p:strVal val="ppt_x"/>
                                          </p:val>
                                        </p:tav>
                                        <p:tav tm="100000">
                                          <p:val>
                                            <p:strVal val="ppt_x"/>
                                          </p:val>
                                        </p:tav>
                                      </p:tavLst>
                                    </p:anim>
                                    <p:anim calcmode="lin" valueType="num">
                                      <p:cBhvr>
                                        <p:cTn id="200" dur="3000"/>
                                        <p:tgtEl>
                                          <p:spTgt spid="7"/>
                                        </p:tgtEl>
                                        <p:attrNameLst>
                                          <p:attrName>ppt_y</p:attrName>
                                        </p:attrNameLst>
                                      </p:cBhvr>
                                      <p:tavLst>
                                        <p:tav tm="0">
                                          <p:val>
                                            <p:strVal val="ppt_y"/>
                                          </p:val>
                                        </p:tav>
                                        <p:tav tm="100000">
                                          <p:val>
                                            <p:strVal val="ppt_y+ppt_h/2"/>
                                          </p:val>
                                        </p:tav>
                                      </p:tavLst>
                                    </p:anim>
                                    <p:anim calcmode="lin" valueType="num">
                                      <p:cBhvr>
                                        <p:cTn id="201" dur="3000"/>
                                        <p:tgtEl>
                                          <p:spTgt spid="7"/>
                                        </p:tgtEl>
                                        <p:attrNameLst>
                                          <p:attrName>ppt_w</p:attrName>
                                        </p:attrNameLst>
                                      </p:cBhvr>
                                      <p:tavLst>
                                        <p:tav tm="0">
                                          <p:val>
                                            <p:strVal val="ppt_w"/>
                                          </p:val>
                                        </p:tav>
                                        <p:tav tm="100000">
                                          <p:val>
                                            <p:strVal val="ppt_w"/>
                                          </p:val>
                                        </p:tav>
                                      </p:tavLst>
                                    </p:anim>
                                    <p:anim calcmode="lin" valueType="num">
                                      <p:cBhvr>
                                        <p:cTn id="202" dur="3000"/>
                                        <p:tgtEl>
                                          <p:spTgt spid="7"/>
                                        </p:tgtEl>
                                        <p:attrNameLst>
                                          <p:attrName>ppt_h</p:attrName>
                                        </p:attrNameLst>
                                      </p:cBhvr>
                                      <p:tavLst>
                                        <p:tav tm="0">
                                          <p:val>
                                            <p:strVal val="ppt_h"/>
                                          </p:val>
                                        </p:tav>
                                        <p:tav tm="100000">
                                          <p:val>
                                            <p:fltVal val="0"/>
                                          </p:val>
                                        </p:tav>
                                      </p:tavLst>
                                    </p:anim>
                                    <p:set>
                                      <p:cBhvr>
                                        <p:cTn id="203" dur="1" fill="hold">
                                          <p:stCondLst>
                                            <p:cond delay="2999"/>
                                          </p:stCondLst>
                                        </p:cTn>
                                        <p:tgtEl>
                                          <p:spTgt spid="7"/>
                                        </p:tgtEl>
                                        <p:attrNameLst>
                                          <p:attrName>style.visibility</p:attrName>
                                        </p:attrNameLst>
                                      </p:cBhvr>
                                      <p:to>
                                        <p:strVal val="hidden"/>
                                      </p:to>
                                    </p:set>
                                  </p:childTnLst>
                                </p:cTn>
                              </p:par>
                              <p:par>
                                <p:cTn id="204" presetID="17" presetClass="exit" presetSubtype="4" fill="hold" grpId="3" nodeType="withEffect">
                                  <p:stCondLst>
                                    <p:cond delay="0"/>
                                  </p:stCondLst>
                                  <p:iterate type="lt">
                                    <p:tmPct val="0"/>
                                  </p:iterate>
                                  <p:childTnLst>
                                    <p:anim calcmode="lin" valueType="num">
                                      <p:cBhvr>
                                        <p:cTn id="205" dur="3000"/>
                                        <p:tgtEl>
                                          <p:spTgt spid="9"/>
                                        </p:tgtEl>
                                        <p:attrNameLst>
                                          <p:attrName>ppt_x</p:attrName>
                                        </p:attrNameLst>
                                      </p:cBhvr>
                                      <p:tavLst>
                                        <p:tav tm="0">
                                          <p:val>
                                            <p:strVal val="ppt_x"/>
                                          </p:val>
                                        </p:tav>
                                        <p:tav tm="100000">
                                          <p:val>
                                            <p:strVal val="ppt_x"/>
                                          </p:val>
                                        </p:tav>
                                      </p:tavLst>
                                    </p:anim>
                                    <p:anim calcmode="lin" valueType="num">
                                      <p:cBhvr>
                                        <p:cTn id="206" dur="3000"/>
                                        <p:tgtEl>
                                          <p:spTgt spid="9"/>
                                        </p:tgtEl>
                                        <p:attrNameLst>
                                          <p:attrName>ppt_y</p:attrName>
                                        </p:attrNameLst>
                                      </p:cBhvr>
                                      <p:tavLst>
                                        <p:tav tm="0">
                                          <p:val>
                                            <p:strVal val="ppt_y"/>
                                          </p:val>
                                        </p:tav>
                                        <p:tav tm="100000">
                                          <p:val>
                                            <p:strVal val="ppt_y+ppt_h/2"/>
                                          </p:val>
                                        </p:tav>
                                      </p:tavLst>
                                    </p:anim>
                                    <p:anim calcmode="lin" valueType="num">
                                      <p:cBhvr>
                                        <p:cTn id="207" dur="3000"/>
                                        <p:tgtEl>
                                          <p:spTgt spid="9"/>
                                        </p:tgtEl>
                                        <p:attrNameLst>
                                          <p:attrName>ppt_w</p:attrName>
                                        </p:attrNameLst>
                                      </p:cBhvr>
                                      <p:tavLst>
                                        <p:tav tm="0">
                                          <p:val>
                                            <p:strVal val="ppt_w"/>
                                          </p:val>
                                        </p:tav>
                                        <p:tav tm="100000">
                                          <p:val>
                                            <p:strVal val="ppt_w"/>
                                          </p:val>
                                        </p:tav>
                                      </p:tavLst>
                                    </p:anim>
                                    <p:anim calcmode="lin" valueType="num">
                                      <p:cBhvr>
                                        <p:cTn id="208" dur="3000"/>
                                        <p:tgtEl>
                                          <p:spTgt spid="9"/>
                                        </p:tgtEl>
                                        <p:attrNameLst>
                                          <p:attrName>ppt_h</p:attrName>
                                        </p:attrNameLst>
                                      </p:cBhvr>
                                      <p:tavLst>
                                        <p:tav tm="0">
                                          <p:val>
                                            <p:strVal val="ppt_h"/>
                                          </p:val>
                                        </p:tav>
                                        <p:tav tm="100000">
                                          <p:val>
                                            <p:fltVal val="0"/>
                                          </p:val>
                                        </p:tav>
                                      </p:tavLst>
                                    </p:anim>
                                    <p:set>
                                      <p:cBhvr>
                                        <p:cTn id="209" dur="1" fill="hold">
                                          <p:stCondLst>
                                            <p:cond delay="2999"/>
                                          </p:stCondLst>
                                        </p:cTn>
                                        <p:tgtEl>
                                          <p:spTgt spid="9"/>
                                        </p:tgtEl>
                                        <p:attrNameLst>
                                          <p:attrName>style.visibility</p:attrName>
                                        </p:attrNameLst>
                                      </p:cBhvr>
                                      <p:to>
                                        <p:strVal val="hidden"/>
                                      </p:to>
                                    </p:set>
                                  </p:childTnLst>
                                </p:cTn>
                              </p:par>
                              <p:par>
                                <p:cTn id="210" presetID="17" presetClass="exit" presetSubtype="4" fill="hold" nodeType="withEffect">
                                  <p:stCondLst>
                                    <p:cond delay="0"/>
                                  </p:stCondLst>
                                  <p:iterate type="lt">
                                    <p:tmPct val="0"/>
                                  </p:iterate>
                                  <p:childTnLst>
                                    <p:anim calcmode="lin" valueType="num">
                                      <p:cBhvr>
                                        <p:cTn id="211" dur="3000"/>
                                        <p:tgtEl>
                                          <p:spTgt spid="11"/>
                                        </p:tgtEl>
                                        <p:attrNameLst>
                                          <p:attrName>ppt_x</p:attrName>
                                        </p:attrNameLst>
                                      </p:cBhvr>
                                      <p:tavLst>
                                        <p:tav tm="0">
                                          <p:val>
                                            <p:strVal val="ppt_x"/>
                                          </p:val>
                                        </p:tav>
                                        <p:tav tm="100000">
                                          <p:val>
                                            <p:strVal val="ppt_x"/>
                                          </p:val>
                                        </p:tav>
                                      </p:tavLst>
                                    </p:anim>
                                    <p:anim calcmode="lin" valueType="num">
                                      <p:cBhvr>
                                        <p:cTn id="212" dur="3000"/>
                                        <p:tgtEl>
                                          <p:spTgt spid="11"/>
                                        </p:tgtEl>
                                        <p:attrNameLst>
                                          <p:attrName>ppt_y</p:attrName>
                                        </p:attrNameLst>
                                      </p:cBhvr>
                                      <p:tavLst>
                                        <p:tav tm="0">
                                          <p:val>
                                            <p:strVal val="ppt_y"/>
                                          </p:val>
                                        </p:tav>
                                        <p:tav tm="100000">
                                          <p:val>
                                            <p:strVal val="ppt_y+ppt_h/2"/>
                                          </p:val>
                                        </p:tav>
                                      </p:tavLst>
                                    </p:anim>
                                    <p:anim calcmode="lin" valueType="num">
                                      <p:cBhvr>
                                        <p:cTn id="213" dur="3000"/>
                                        <p:tgtEl>
                                          <p:spTgt spid="11"/>
                                        </p:tgtEl>
                                        <p:attrNameLst>
                                          <p:attrName>ppt_w</p:attrName>
                                        </p:attrNameLst>
                                      </p:cBhvr>
                                      <p:tavLst>
                                        <p:tav tm="0">
                                          <p:val>
                                            <p:strVal val="ppt_w"/>
                                          </p:val>
                                        </p:tav>
                                        <p:tav tm="100000">
                                          <p:val>
                                            <p:strVal val="ppt_w"/>
                                          </p:val>
                                        </p:tav>
                                      </p:tavLst>
                                    </p:anim>
                                    <p:anim calcmode="lin" valueType="num">
                                      <p:cBhvr>
                                        <p:cTn id="214" dur="3000"/>
                                        <p:tgtEl>
                                          <p:spTgt spid="11"/>
                                        </p:tgtEl>
                                        <p:attrNameLst>
                                          <p:attrName>ppt_h</p:attrName>
                                        </p:attrNameLst>
                                      </p:cBhvr>
                                      <p:tavLst>
                                        <p:tav tm="0">
                                          <p:val>
                                            <p:strVal val="ppt_h"/>
                                          </p:val>
                                        </p:tav>
                                        <p:tav tm="100000">
                                          <p:val>
                                            <p:fltVal val="0"/>
                                          </p:val>
                                        </p:tav>
                                      </p:tavLst>
                                    </p:anim>
                                    <p:set>
                                      <p:cBhvr>
                                        <p:cTn id="215" dur="1" fill="hold">
                                          <p:stCondLst>
                                            <p:cond delay="2999"/>
                                          </p:stCondLst>
                                        </p:cTn>
                                        <p:tgtEl>
                                          <p:spTgt spid="11"/>
                                        </p:tgtEl>
                                        <p:attrNameLst>
                                          <p:attrName>style.visibility</p:attrName>
                                        </p:attrNameLst>
                                      </p:cBhvr>
                                      <p:to>
                                        <p:strVal val="hidden"/>
                                      </p:to>
                                    </p:set>
                                  </p:childTnLst>
                                </p:cTn>
                              </p:par>
                              <p:par>
                                <p:cTn id="216" presetID="17" presetClass="exit" presetSubtype="4" fill="hold" nodeType="withEffect">
                                  <p:stCondLst>
                                    <p:cond delay="0"/>
                                  </p:stCondLst>
                                  <p:iterate type="lt">
                                    <p:tmPct val="0"/>
                                  </p:iterate>
                                  <p:childTnLst>
                                    <p:anim calcmode="lin" valueType="num">
                                      <p:cBhvr>
                                        <p:cTn id="217" dur="3000"/>
                                        <p:tgtEl>
                                          <p:spTgt spid="13"/>
                                        </p:tgtEl>
                                        <p:attrNameLst>
                                          <p:attrName>ppt_x</p:attrName>
                                        </p:attrNameLst>
                                      </p:cBhvr>
                                      <p:tavLst>
                                        <p:tav tm="0">
                                          <p:val>
                                            <p:strVal val="ppt_x"/>
                                          </p:val>
                                        </p:tav>
                                        <p:tav tm="100000">
                                          <p:val>
                                            <p:strVal val="ppt_x"/>
                                          </p:val>
                                        </p:tav>
                                      </p:tavLst>
                                    </p:anim>
                                    <p:anim calcmode="lin" valueType="num">
                                      <p:cBhvr>
                                        <p:cTn id="218" dur="3000"/>
                                        <p:tgtEl>
                                          <p:spTgt spid="13"/>
                                        </p:tgtEl>
                                        <p:attrNameLst>
                                          <p:attrName>ppt_y</p:attrName>
                                        </p:attrNameLst>
                                      </p:cBhvr>
                                      <p:tavLst>
                                        <p:tav tm="0">
                                          <p:val>
                                            <p:strVal val="ppt_y"/>
                                          </p:val>
                                        </p:tav>
                                        <p:tav tm="100000">
                                          <p:val>
                                            <p:strVal val="ppt_y+ppt_h/2"/>
                                          </p:val>
                                        </p:tav>
                                      </p:tavLst>
                                    </p:anim>
                                    <p:anim calcmode="lin" valueType="num">
                                      <p:cBhvr>
                                        <p:cTn id="219" dur="3000"/>
                                        <p:tgtEl>
                                          <p:spTgt spid="13"/>
                                        </p:tgtEl>
                                        <p:attrNameLst>
                                          <p:attrName>ppt_w</p:attrName>
                                        </p:attrNameLst>
                                      </p:cBhvr>
                                      <p:tavLst>
                                        <p:tav tm="0">
                                          <p:val>
                                            <p:strVal val="ppt_w"/>
                                          </p:val>
                                        </p:tav>
                                        <p:tav tm="100000">
                                          <p:val>
                                            <p:strVal val="ppt_w"/>
                                          </p:val>
                                        </p:tav>
                                      </p:tavLst>
                                    </p:anim>
                                    <p:anim calcmode="lin" valueType="num">
                                      <p:cBhvr>
                                        <p:cTn id="220" dur="3000"/>
                                        <p:tgtEl>
                                          <p:spTgt spid="13"/>
                                        </p:tgtEl>
                                        <p:attrNameLst>
                                          <p:attrName>ppt_h</p:attrName>
                                        </p:attrNameLst>
                                      </p:cBhvr>
                                      <p:tavLst>
                                        <p:tav tm="0">
                                          <p:val>
                                            <p:strVal val="ppt_h"/>
                                          </p:val>
                                        </p:tav>
                                        <p:tav tm="100000">
                                          <p:val>
                                            <p:fltVal val="0"/>
                                          </p:val>
                                        </p:tav>
                                      </p:tavLst>
                                    </p:anim>
                                    <p:set>
                                      <p:cBhvr>
                                        <p:cTn id="221" dur="1" fill="hold">
                                          <p:stCondLst>
                                            <p:cond delay="2999"/>
                                          </p:stCondLst>
                                        </p:cTn>
                                        <p:tgtEl>
                                          <p:spTgt spid="13"/>
                                        </p:tgtEl>
                                        <p:attrNameLst>
                                          <p:attrName>style.visibility</p:attrName>
                                        </p:attrNameLst>
                                      </p:cBhvr>
                                      <p:to>
                                        <p:strVal val="hidden"/>
                                      </p:to>
                                    </p:set>
                                  </p:childTnLst>
                                </p:cTn>
                              </p:par>
                              <p:par>
                                <p:cTn id="222" presetID="17" presetClass="exit" presetSubtype="4" fill="hold" nodeType="withEffect">
                                  <p:stCondLst>
                                    <p:cond delay="0"/>
                                  </p:stCondLst>
                                  <p:iterate type="lt">
                                    <p:tmPct val="0"/>
                                  </p:iterate>
                                  <p:childTnLst>
                                    <p:anim calcmode="lin" valueType="num">
                                      <p:cBhvr>
                                        <p:cTn id="223" dur="3000"/>
                                        <p:tgtEl>
                                          <p:spTgt spid="15"/>
                                        </p:tgtEl>
                                        <p:attrNameLst>
                                          <p:attrName>ppt_x</p:attrName>
                                        </p:attrNameLst>
                                      </p:cBhvr>
                                      <p:tavLst>
                                        <p:tav tm="0">
                                          <p:val>
                                            <p:strVal val="ppt_x"/>
                                          </p:val>
                                        </p:tav>
                                        <p:tav tm="100000">
                                          <p:val>
                                            <p:strVal val="ppt_x"/>
                                          </p:val>
                                        </p:tav>
                                      </p:tavLst>
                                    </p:anim>
                                    <p:anim calcmode="lin" valueType="num">
                                      <p:cBhvr>
                                        <p:cTn id="224" dur="3000"/>
                                        <p:tgtEl>
                                          <p:spTgt spid="15"/>
                                        </p:tgtEl>
                                        <p:attrNameLst>
                                          <p:attrName>ppt_y</p:attrName>
                                        </p:attrNameLst>
                                      </p:cBhvr>
                                      <p:tavLst>
                                        <p:tav tm="0">
                                          <p:val>
                                            <p:strVal val="ppt_y"/>
                                          </p:val>
                                        </p:tav>
                                        <p:tav tm="100000">
                                          <p:val>
                                            <p:strVal val="ppt_y+ppt_h/2"/>
                                          </p:val>
                                        </p:tav>
                                      </p:tavLst>
                                    </p:anim>
                                    <p:anim calcmode="lin" valueType="num">
                                      <p:cBhvr>
                                        <p:cTn id="225" dur="3000"/>
                                        <p:tgtEl>
                                          <p:spTgt spid="15"/>
                                        </p:tgtEl>
                                        <p:attrNameLst>
                                          <p:attrName>ppt_w</p:attrName>
                                        </p:attrNameLst>
                                      </p:cBhvr>
                                      <p:tavLst>
                                        <p:tav tm="0">
                                          <p:val>
                                            <p:strVal val="ppt_w"/>
                                          </p:val>
                                        </p:tav>
                                        <p:tav tm="100000">
                                          <p:val>
                                            <p:strVal val="ppt_w"/>
                                          </p:val>
                                        </p:tav>
                                      </p:tavLst>
                                    </p:anim>
                                    <p:anim calcmode="lin" valueType="num">
                                      <p:cBhvr>
                                        <p:cTn id="226" dur="3000"/>
                                        <p:tgtEl>
                                          <p:spTgt spid="15"/>
                                        </p:tgtEl>
                                        <p:attrNameLst>
                                          <p:attrName>ppt_h</p:attrName>
                                        </p:attrNameLst>
                                      </p:cBhvr>
                                      <p:tavLst>
                                        <p:tav tm="0">
                                          <p:val>
                                            <p:strVal val="ppt_h"/>
                                          </p:val>
                                        </p:tav>
                                        <p:tav tm="100000">
                                          <p:val>
                                            <p:fltVal val="0"/>
                                          </p:val>
                                        </p:tav>
                                      </p:tavLst>
                                    </p:anim>
                                    <p:set>
                                      <p:cBhvr>
                                        <p:cTn id="227" dur="1" fill="hold">
                                          <p:stCondLst>
                                            <p:cond delay="2999"/>
                                          </p:stCondLst>
                                        </p:cTn>
                                        <p:tgtEl>
                                          <p:spTgt spid="15"/>
                                        </p:tgtEl>
                                        <p:attrNameLst>
                                          <p:attrName>style.visibility</p:attrName>
                                        </p:attrNameLst>
                                      </p:cBhvr>
                                      <p:to>
                                        <p:strVal val="hidden"/>
                                      </p:to>
                                    </p:set>
                                  </p:childTnLst>
                                </p:cTn>
                              </p:par>
                              <p:par>
                                <p:cTn id="228" presetID="17" presetClass="exit" presetSubtype="4" fill="hold" nodeType="withEffect">
                                  <p:stCondLst>
                                    <p:cond delay="0"/>
                                  </p:stCondLst>
                                  <p:iterate type="lt">
                                    <p:tmPct val="0"/>
                                  </p:iterate>
                                  <p:childTnLst>
                                    <p:anim calcmode="lin" valueType="num">
                                      <p:cBhvr>
                                        <p:cTn id="229" dur="3000"/>
                                        <p:tgtEl>
                                          <p:spTgt spid="17"/>
                                        </p:tgtEl>
                                        <p:attrNameLst>
                                          <p:attrName>ppt_x</p:attrName>
                                        </p:attrNameLst>
                                      </p:cBhvr>
                                      <p:tavLst>
                                        <p:tav tm="0">
                                          <p:val>
                                            <p:strVal val="ppt_x"/>
                                          </p:val>
                                        </p:tav>
                                        <p:tav tm="100000">
                                          <p:val>
                                            <p:strVal val="ppt_x"/>
                                          </p:val>
                                        </p:tav>
                                      </p:tavLst>
                                    </p:anim>
                                    <p:anim calcmode="lin" valueType="num">
                                      <p:cBhvr>
                                        <p:cTn id="230" dur="3000"/>
                                        <p:tgtEl>
                                          <p:spTgt spid="17"/>
                                        </p:tgtEl>
                                        <p:attrNameLst>
                                          <p:attrName>ppt_y</p:attrName>
                                        </p:attrNameLst>
                                      </p:cBhvr>
                                      <p:tavLst>
                                        <p:tav tm="0">
                                          <p:val>
                                            <p:strVal val="ppt_y"/>
                                          </p:val>
                                        </p:tav>
                                        <p:tav tm="100000">
                                          <p:val>
                                            <p:strVal val="ppt_y+ppt_h/2"/>
                                          </p:val>
                                        </p:tav>
                                      </p:tavLst>
                                    </p:anim>
                                    <p:anim calcmode="lin" valueType="num">
                                      <p:cBhvr>
                                        <p:cTn id="231" dur="3000"/>
                                        <p:tgtEl>
                                          <p:spTgt spid="17"/>
                                        </p:tgtEl>
                                        <p:attrNameLst>
                                          <p:attrName>ppt_w</p:attrName>
                                        </p:attrNameLst>
                                      </p:cBhvr>
                                      <p:tavLst>
                                        <p:tav tm="0">
                                          <p:val>
                                            <p:strVal val="ppt_w"/>
                                          </p:val>
                                        </p:tav>
                                        <p:tav tm="100000">
                                          <p:val>
                                            <p:strVal val="ppt_w"/>
                                          </p:val>
                                        </p:tav>
                                      </p:tavLst>
                                    </p:anim>
                                    <p:anim calcmode="lin" valueType="num">
                                      <p:cBhvr>
                                        <p:cTn id="232" dur="3000"/>
                                        <p:tgtEl>
                                          <p:spTgt spid="17"/>
                                        </p:tgtEl>
                                        <p:attrNameLst>
                                          <p:attrName>ppt_h</p:attrName>
                                        </p:attrNameLst>
                                      </p:cBhvr>
                                      <p:tavLst>
                                        <p:tav tm="0">
                                          <p:val>
                                            <p:strVal val="ppt_h"/>
                                          </p:val>
                                        </p:tav>
                                        <p:tav tm="100000">
                                          <p:val>
                                            <p:fltVal val="0"/>
                                          </p:val>
                                        </p:tav>
                                      </p:tavLst>
                                    </p:anim>
                                    <p:set>
                                      <p:cBhvr>
                                        <p:cTn id="233" dur="1" fill="hold">
                                          <p:stCondLst>
                                            <p:cond delay="2999"/>
                                          </p:stCondLst>
                                        </p:cTn>
                                        <p:tgtEl>
                                          <p:spTgt spid="17"/>
                                        </p:tgtEl>
                                        <p:attrNameLst>
                                          <p:attrName>style.visibility</p:attrName>
                                        </p:attrNameLst>
                                      </p:cBhvr>
                                      <p:to>
                                        <p:strVal val="hidden"/>
                                      </p:to>
                                    </p:set>
                                  </p:childTnLst>
                                </p:cTn>
                              </p:par>
                              <p:par>
                                <p:cTn id="234" presetID="17" presetClass="exit" presetSubtype="4" fill="hold" nodeType="withEffect">
                                  <p:stCondLst>
                                    <p:cond delay="0"/>
                                  </p:stCondLst>
                                  <p:iterate type="lt">
                                    <p:tmPct val="0"/>
                                  </p:iterate>
                                  <p:childTnLst>
                                    <p:anim calcmode="lin" valueType="num">
                                      <p:cBhvr>
                                        <p:cTn id="235" dur="3000"/>
                                        <p:tgtEl>
                                          <p:spTgt spid="19"/>
                                        </p:tgtEl>
                                        <p:attrNameLst>
                                          <p:attrName>ppt_x</p:attrName>
                                        </p:attrNameLst>
                                      </p:cBhvr>
                                      <p:tavLst>
                                        <p:tav tm="0">
                                          <p:val>
                                            <p:strVal val="ppt_x"/>
                                          </p:val>
                                        </p:tav>
                                        <p:tav tm="100000">
                                          <p:val>
                                            <p:strVal val="ppt_x"/>
                                          </p:val>
                                        </p:tav>
                                      </p:tavLst>
                                    </p:anim>
                                    <p:anim calcmode="lin" valueType="num">
                                      <p:cBhvr>
                                        <p:cTn id="236" dur="3000"/>
                                        <p:tgtEl>
                                          <p:spTgt spid="19"/>
                                        </p:tgtEl>
                                        <p:attrNameLst>
                                          <p:attrName>ppt_y</p:attrName>
                                        </p:attrNameLst>
                                      </p:cBhvr>
                                      <p:tavLst>
                                        <p:tav tm="0">
                                          <p:val>
                                            <p:strVal val="ppt_y"/>
                                          </p:val>
                                        </p:tav>
                                        <p:tav tm="100000">
                                          <p:val>
                                            <p:strVal val="ppt_y+ppt_h/2"/>
                                          </p:val>
                                        </p:tav>
                                      </p:tavLst>
                                    </p:anim>
                                    <p:anim calcmode="lin" valueType="num">
                                      <p:cBhvr>
                                        <p:cTn id="237" dur="3000"/>
                                        <p:tgtEl>
                                          <p:spTgt spid="19"/>
                                        </p:tgtEl>
                                        <p:attrNameLst>
                                          <p:attrName>ppt_w</p:attrName>
                                        </p:attrNameLst>
                                      </p:cBhvr>
                                      <p:tavLst>
                                        <p:tav tm="0">
                                          <p:val>
                                            <p:strVal val="ppt_w"/>
                                          </p:val>
                                        </p:tav>
                                        <p:tav tm="100000">
                                          <p:val>
                                            <p:strVal val="ppt_w"/>
                                          </p:val>
                                        </p:tav>
                                      </p:tavLst>
                                    </p:anim>
                                    <p:anim calcmode="lin" valueType="num">
                                      <p:cBhvr>
                                        <p:cTn id="238" dur="3000"/>
                                        <p:tgtEl>
                                          <p:spTgt spid="19"/>
                                        </p:tgtEl>
                                        <p:attrNameLst>
                                          <p:attrName>ppt_h</p:attrName>
                                        </p:attrNameLst>
                                      </p:cBhvr>
                                      <p:tavLst>
                                        <p:tav tm="0">
                                          <p:val>
                                            <p:strVal val="ppt_h"/>
                                          </p:val>
                                        </p:tav>
                                        <p:tav tm="100000">
                                          <p:val>
                                            <p:fltVal val="0"/>
                                          </p:val>
                                        </p:tav>
                                      </p:tavLst>
                                    </p:anim>
                                    <p:set>
                                      <p:cBhvr>
                                        <p:cTn id="239" dur="1" fill="hold">
                                          <p:stCondLst>
                                            <p:cond delay="2999"/>
                                          </p:stCondLst>
                                        </p:cTn>
                                        <p:tgtEl>
                                          <p:spTgt spid="19"/>
                                        </p:tgtEl>
                                        <p:attrNameLst>
                                          <p:attrName>style.visibility</p:attrName>
                                        </p:attrNameLst>
                                      </p:cBhvr>
                                      <p:to>
                                        <p:strVal val="hidden"/>
                                      </p:to>
                                    </p:set>
                                  </p:childTnLst>
                                </p:cTn>
                              </p:par>
                              <p:par>
                                <p:cTn id="240" presetID="17" presetClass="exit" presetSubtype="4" fill="hold" nodeType="withEffect">
                                  <p:stCondLst>
                                    <p:cond delay="0"/>
                                  </p:stCondLst>
                                  <p:iterate type="lt">
                                    <p:tmPct val="0"/>
                                  </p:iterate>
                                  <p:childTnLst>
                                    <p:anim calcmode="lin" valueType="num">
                                      <p:cBhvr>
                                        <p:cTn id="241" dur="3000"/>
                                        <p:tgtEl>
                                          <p:spTgt spid="21"/>
                                        </p:tgtEl>
                                        <p:attrNameLst>
                                          <p:attrName>ppt_x</p:attrName>
                                        </p:attrNameLst>
                                      </p:cBhvr>
                                      <p:tavLst>
                                        <p:tav tm="0">
                                          <p:val>
                                            <p:strVal val="ppt_x"/>
                                          </p:val>
                                        </p:tav>
                                        <p:tav tm="100000">
                                          <p:val>
                                            <p:strVal val="ppt_x"/>
                                          </p:val>
                                        </p:tav>
                                      </p:tavLst>
                                    </p:anim>
                                    <p:anim calcmode="lin" valueType="num">
                                      <p:cBhvr>
                                        <p:cTn id="242" dur="3000"/>
                                        <p:tgtEl>
                                          <p:spTgt spid="21"/>
                                        </p:tgtEl>
                                        <p:attrNameLst>
                                          <p:attrName>ppt_y</p:attrName>
                                        </p:attrNameLst>
                                      </p:cBhvr>
                                      <p:tavLst>
                                        <p:tav tm="0">
                                          <p:val>
                                            <p:strVal val="ppt_y"/>
                                          </p:val>
                                        </p:tav>
                                        <p:tav tm="100000">
                                          <p:val>
                                            <p:strVal val="ppt_y+ppt_h/2"/>
                                          </p:val>
                                        </p:tav>
                                      </p:tavLst>
                                    </p:anim>
                                    <p:anim calcmode="lin" valueType="num">
                                      <p:cBhvr>
                                        <p:cTn id="243" dur="3000"/>
                                        <p:tgtEl>
                                          <p:spTgt spid="21"/>
                                        </p:tgtEl>
                                        <p:attrNameLst>
                                          <p:attrName>ppt_w</p:attrName>
                                        </p:attrNameLst>
                                      </p:cBhvr>
                                      <p:tavLst>
                                        <p:tav tm="0">
                                          <p:val>
                                            <p:strVal val="ppt_w"/>
                                          </p:val>
                                        </p:tav>
                                        <p:tav tm="100000">
                                          <p:val>
                                            <p:strVal val="ppt_w"/>
                                          </p:val>
                                        </p:tav>
                                      </p:tavLst>
                                    </p:anim>
                                    <p:anim calcmode="lin" valueType="num">
                                      <p:cBhvr>
                                        <p:cTn id="244" dur="3000"/>
                                        <p:tgtEl>
                                          <p:spTgt spid="21"/>
                                        </p:tgtEl>
                                        <p:attrNameLst>
                                          <p:attrName>ppt_h</p:attrName>
                                        </p:attrNameLst>
                                      </p:cBhvr>
                                      <p:tavLst>
                                        <p:tav tm="0">
                                          <p:val>
                                            <p:strVal val="ppt_h"/>
                                          </p:val>
                                        </p:tav>
                                        <p:tav tm="100000">
                                          <p:val>
                                            <p:fltVal val="0"/>
                                          </p:val>
                                        </p:tav>
                                      </p:tavLst>
                                    </p:anim>
                                    <p:set>
                                      <p:cBhvr>
                                        <p:cTn id="245" dur="1" fill="hold">
                                          <p:stCondLst>
                                            <p:cond delay="2999"/>
                                          </p:stCondLst>
                                        </p:cTn>
                                        <p:tgtEl>
                                          <p:spTgt spid="21"/>
                                        </p:tgtEl>
                                        <p:attrNameLst>
                                          <p:attrName>style.visibility</p:attrName>
                                        </p:attrNameLst>
                                      </p:cBhvr>
                                      <p:to>
                                        <p:strVal val="hidden"/>
                                      </p:to>
                                    </p:set>
                                  </p:childTnLst>
                                </p:cTn>
                              </p:par>
                              <p:par>
                                <p:cTn id="246" presetID="17" presetClass="entr" presetSubtype="1" fill="hold" nodeType="withEffect">
                                  <p:stCondLst>
                                    <p:cond delay="0"/>
                                  </p:stCondLst>
                                  <p:childTnLst>
                                    <p:set>
                                      <p:cBhvr>
                                        <p:cTn id="247" dur="1" fill="hold">
                                          <p:stCondLst>
                                            <p:cond delay="0"/>
                                          </p:stCondLst>
                                        </p:cTn>
                                        <p:tgtEl>
                                          <p:spTgt spid="2"/>
                                        </p:tgtEl>
                                        <p:attrNameLst>
                                          <p:attrName>style.visibility</p:attrName>
                                        </p:attrNameLst>
                                      </p:cBhvr>
                                      <p:to>
                                        <p:strVal val="visible"/>
                                      </p:to>
                                    </p:set>
                                    <p:anim calcmode="lin" valueType="num">
                                      <p:cBhvr>
                                        <p:cTn id="248" dur="3000" fill="hold"/>
                                        <p:tgtEl>
                                          <p:spTgt spid="2"/>
                                        </p:tgtEl>
                                        <p:attrNameLst>
                                          <p:attrName>ppt_x</p:attrName>
                                        </p:attrNameLst>
                                      </p:cBhvr>
                                      <p:tavLst>
                                        <p:tav tm="0">
                                          <p:val>
                                            <p:strVal val="#ppt_x"/>
                                          </p:val>
                                        </p:tav>
                                        <p:tav tm="100000">
                                          <p:val>
                                            <p:strVal val="#ppt_x"/>
                                          </p:val>
                                        </p:tav>
                                      </p:tavLst>
                                    </p:anim>
                                    <p:anim calcmode="lin" valueType="num">
                                      <p:cBhvr>
                                        <p:cTn id="249" dur="3000" fill="hold"/>
                                        <p:tgtEl>
                                          <p:spTgt spid="2"/>
                                        </p:tgtEl>
                                        <p:attrNameLst>
                                          <p:attrName>ppt_y</p:attrName>
                                        </p:attrNameLst>
                                      </p:cBhvr>
                                      <p:tavLst>
                                        <p:tav tm="0">
                                          <p:val>
                                            <p:strVal val="#ppt_y-#ppt_h/2"/>
                                          </p:val>
                                        </p:tav>
                                        <p:tav tm="100000">
                                          <p:val>
                                            <p:strVal val="#ppt_y"/>
                                          </p:val>
                                        </p:tav>
                                      </p:tavLst>
                                    </p:anim>
                                    <p:anim calcmode="lin" valueType="num">
                                      <p:cBhvr>
                                        <p:cTn id="250" dur="3000" fill="hold"/>
                                        <p:tgtEl>
                                          <p:spTgt spid="2"/>
                                        </p:tgtEl>
                                        <p:attrNameLst>
                                          <p:attrName>ppt_w</p:attrName>
                                        </p:attrNameLst>
                                      </p:cBhvr>
                                      <p:tavLst>
                                        <p:tav tm="0">
                                          <p:val>
                                            <p:strVal val="#ppt_w"/>
                                          </p:val>
                                        </p:tav>
                                        <p:tav tm="100000">
                                          <p:val>
                                            <p:strVal val="#ppt_w"/>
                                          </p:val>
                                        </p:tav>
                                      </p:tavLst>
                                    </p:anim>
                                    <p:anim calcmode="lin" valueType="num">
                                      <p:cBhvr>
                                        <p:cTn id="251" dur="3000" fill="hold"/>
                                        <p:tgtEl>
                                          <p:spTgt spid="2"/>
                                        </p:tgtEl>
                                        <p:attrNameLst>
                                          <p:attrName>ppt_h</p:attrName>
                                        </p:attrNameLst>
                                      </p:cBhvr>
                                      <p:tavLst>
                                        <p:tav tm="0">
                                          <p:val>
                                            <p:fltVal val="0"/>
                                          </p:val>
                                        </p:tav>
                                        <p:tav tm="100000">
                                          <p:val>
                                            <p:strVal val="#ppt_h"/>
                                          </p:val>
                                        </p:tav>
                                      </p:tavLst>
                                    </p:anim>
                                  </p:childTnLst>
                                </p:cTn>
                              </p:par>
                            </p:childTnLst>
                          </p:cTn>
                        </p:par>
                        <p:par>
                          <p:cTn id="252" fill="hold">
                            <p:stCondLst>
                              <p:cond delay="6000"/>
                            </p:stCondLst>
                            <p:childTnLst>
                              <p:par>
                                <p:cTn id="253" presetID="40" presetClass="entr" presetSubtype="0" fill="hold" grpId="0" nodeType="afterEffect">
                                  <p:stCondLst>
                                    <p:cond delay="0"/>
                                  </p:stCondLst>
                                  <p:iterate type="lt">
                                    <p:tmPct val="10000"/>
                                  </p:iterate>
                                  <p:childTnLst>
                                    <p:set>
                                      <p:cBhvr>
                                        <p:cTn id="254" dur="1" fill="hold">
                                          <p:stCondLst>
                                            <p:cond delay="0"/>
                                          </p:stCondLst>
                                        </p:cTn>
                                        <p:tgtEl>
                                          <p:spTgt spid="14"/>
                                        </p:tgtEl>
                                        <p:attrNameLst>
                                          <p:attrName>style.visibility</p:attrName>
                                        </p:attrNameLst>
                                      </p:cBhvr>
                                      <p:to>
                                        <p:strVal val="visible"/>
                                      </p:to>
                                    </p:set>
                                    <p:animEffect transition="in" filter="fade">
                                      <p:cBhvr>
                                        <p:cTn id="255" dur="1000"/>
                                        <p:tgtEl>
                                          <p:spTgt spid="14"/>
                                        </p:tgtEl>
                                      </p:cBhvr>
                                    </p:animEffect>
                                    <p:anim calcmode="lin" valueType="num">
                                      <p:cBhvr>
                                        <p:cTn id="256" dur="1000" fill="hold"/>
                                        <p:tgtEl>
                                          <p:spTgt spid="14"/>
                                        </p:tgtEl>
                                        <p:attrNameLst>
                                          <p:attrName>ppt_x</p:attrName>
                                        </p:attrNameLst>
                                      </p:cBhvr>
                                      <p:tavLst>
                                        <p:tav tm="0">
                                          <p:val>
                                            <p:strVal val="#ppt_x-.1"/>
                                          </p:val>
                                        </p:tav>
                                        <p:tav tm="100000">
                                          <p:val>
                                            <p:strVal val="#ppt_x"/>
                                          </p:val>
                                        </p:tav>
                                      </p:tavLst>
                                    </p:anim>
                                    <p:anim calcmode="lin" valueType="num">
                                      <p:cBhvr>
                                        <p:cTn id="257"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9" grpId="2" animBg="1"/>
      <p:bldP spid="9" grpId="3" animBg="1"/>
      <p:bldP spid="1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16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 name="1 Imagen" descr="5e4eab84d5cb8acda3f89175796d0862.jpg"/>
          <p:cNvPicPr>
            <a:picLocks noGrp="1" noChangeAspect="1"/>
          </p:cNvPicPr>
          <p:nvPr isPhoto="1"/>
        </p:nvPicPr>
        <p:blipFill>
          <a:blip r:embed="rId2" cstate="print"/>
          <a:stretch>
            <a:fillRect/>
          </a:stretch>
        </p:blipFill>
        <p:spPr bwMode="auto">
          <a:xfrm>
            <a:off x="539552" y="-956642"/>
            <a:ext cx="8064896" cy="6264696"/>
          </a:xfrm>
          <a:prstGeom prst="rect">
            <a:avLst/>
          </a:prstGeom>
          <a:noFill/>
          <a:ln w="9525">
            <a:noFill/>
            <a:miter lim="800000"/>
            <a:headEnd/>
            <a:tailEnd/>
          </a:ln>
          <a:scene3d>
            <a:camera prst="perspectiveRelaxedModerately"/>
            <a:lightRig rig="threePt" dir="t"/>
          </a:scene3d>
          <a:sp3d>
            <a:bevelT w="254000" h="203200" prst="convex"/>
          </a:sp3d>
        </p:spPr>
      </p:pic>
      <p:sp>
        <p:nvSpPr>
          <p:cNvPr id="3" name="2 Rectángulo"/>
          <p:cNvSpPr/>
          <p:nvPr/>
        </p:nvSpPr>
        <p:spPr>
          <a:xfrm>
            <a:off x="357188" y="0"/>
            <a:ext cx="8501062" cy="268288"/>
          </a:xfrm>
          <a:prstGeom prst="rect">
            <a:avLst/>
          </a:prstGeom>
          <a:solidFill>
            <a:schemeClr val="accent3">
              <a:lumMod val="75000"/>
              <a:alpha val="65000"/>
            </a:schemeClr>
          </a:solidFill>
          <a:ln w="3175">
            <a:noFill/>
            <a:prstDash val="sysDot"/>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ectángulo"/>
          <p:cNvSpPr/>
          <p:nvPr/>
        </p:nvSpPr>
        <p:spPr>
          <a:xfrm>
            <a:off x="785813" y="428625"/>
            <a:ext cx="7572375" cy="271463"/>
          </a:xfrm>
          <a:prstGeom prst="rect">
            <a:avLst/>
          </a:prstGeom>
          <a:solidFill>
            <a:schemeClr val="accent3">
              <a:lumMod val="75000"/>
              <a:alpha val="65000"/>
            </a:schemeClr>
          </a:solidFill>
          <a:ln w="3175">
            <a:noFill/>
            <a:prstDash val="sysDot"/>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4214813" y="4714875"/>
            <a:ext cx="1143000" cy="233363"/>
          </a:xfrm>
          <a:prstGeom prst="rect">
            <a:avLst/>
          </a:prstGeom>
          <a:solidFill>
            <a:schemeClr val="accent3">
              <a:lumMod val="75000"/>
              <a:alpha val="65000"/>
            </a:schemeClr>
          </a:solidFill>
          <a:ln w="3175">
            <a:noFill/>
            <a:prstDash val="sysDot"/>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1214438" y="857250"/>
            <a:ext cx="6858000" cy="274638"/>
          </a:xfrm>
          <a:prstGeom prst="rect">
            <a:avLst/>
          </a:prstGeom>
          <a:solidFill>
            <a:schemeClr val="accent3">
              <a:lumMod val="75000"/>
              <a:alpha val="65000"/>
            </a:schemeClr>
          </a:solidFill>
          <a:ln w="3175">
            <a:noFill/>
            <a:prstDash val="sysDot"/>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1500188" y="1285875"/>
            <a:ext cx="6215062" cy="277813"/>
          </a:xfrm>
          <a:prstGeom prst="rect">
            <a:avLst/>
          </a:prstGeom>
          <a:solidFill>
            <a:schemeClr val="accent3">
              <a:lumMod val="75000"/>
              <a:alpha val="65000"/>
            </a:schemeClr>
          </a:solidFill>
          <a:ln w="3175">
            <a:noFill/>
            <a:prstDash val="sysDot"/>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1928813" y="1714500"/>
            <a:ext cx="5500687" cy="280988"/>
          </a:xfrm>
          <a:prstGeom prst="rect">
            <a:avLst/>
          </a:prstGeom>
          <a:solidFill>
            <a:schemeClr val="accent3">
              <a:lumMod val="75000"/>
              <a:alpha val="65000"/>
            </a:schemeClr>
          </a:solidFill>
          <a:ln w="3175">
            <a:noFill/>
            <a:prstDash val="sysDot"/>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a:off x="2143125" y="2143125"/>
            <a:ext cx="5000625" cy="284163"/>
          </a:xfrm>
          <a:prstGeom prst="rect">
            <a:avLst/>
          </a:prstGeom>
          <a:solidFill>
            <a:schemeClr val="accent3">
              <a:lumMod val="75000"/>
              <a:alpha val="65000"/>
            </a:schemeClr>
          </a:solidFill>
          <a:ln w="3175">
            <a:noFill/>
            <a:prstDash val="sysDot"/>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ectángulo"/>
          <p:cNvSpPr/>
          <p:nvPr/>
        </p:nvSpPr>
        <p:spPr>
          <a:xfrm>
            <a:off x="2428875" y="2571750"/>
            <a:ext cx="4429125" cy="287338"/>
          </a:xfrm>
          <a:prstGeom prst="rect">
            <a:avLst/>
          </a:prstGeom>
          <a:solidFill>
            <a:schemeClr val="accent3">
              <a:lumMod val="75000"/>
              <a:alpha val="65000"/>
            </a:schemeClr>
          </a:solidFill>
          <a:ln w="3175">
            <a:noFill/>
            <a:prstDash val="sysDot"/>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ectángulo"/>
          <p:cNvSpPr/>
          <p:nvPr/>
        </p:nvSpPr>
        <p:spPr>
          <a:xfrm>
            <a:off x="2786063" y="3000375"/>
            <a:ext cx="3786187" cy="292100"/>
          </a:xfrm>
          <a:prstGeom prst="rect">
            <a:avLst/>
          </a:prstGeom>
          <a:solidFill>
            <a:schemeClr val="accent3">
              <a:lumMod val="75000"/>
              <a:alpha val="65000"/>
            </a:schemeClr>
          </a:solidFill>
          <a:ln w="3175">
            <a:noFill/>
            <a:prstDash val="sysDot"/>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Rectángulo"/>
          <p:cNvSpPr/>
          <p:nvPr/>
        </p:nvSpPr>
        <p:spPr>
          <a:xfrm>
            <a:off x="3143250" y="3429000"/>
            <a:ext cx="3143250" cy="295275"/>
          </a:xfrm>
          <a:prstGeom prst="rect">
            <a:avLst/>
          </a:prstGeom>
          <a:solidFill>
            <a:schemeClr val="accent3">
              <a:lumMod val="75000"/>
              <a:alpha val="65000"/>
            </a:schemeClr>
          </a:solidFill>
          <a:ln w="3175">
            <a:noFill/>
            <a:prstDash val="sysDot"/>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Rectángulo"/>
          <p:cNvSpPr/>
          <p:nvPr/>
        </p:nvSpPr>
        <p:spPr>
          <a:xfrm>
            <a:off x="3500438" y="3857625"/>
            <a:ext cx="2500312" cy="298450"/>
          </a:xfrm>
          <a:prstGeom prst="rect">
            <a:avLst/>
          </a:prstGeom>
          <a:solidFill>
            <a:schemeClr val="accent3">
              <a:lumMod val="75000"/>
              <a:alpha val="65000"/>
            </a:schemeClr>
          </a:solidFill>
          <a:ln w="3175">
            <a:noFill/>
            <a:prstDash val="sysDot"/>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Rectángulo"/>
          <p:cNvSpPr/>
          <p:nvPr/>
        </p:nvSpPr>
        <p:spPr>
          <a:xfrm>
            <a:off x="3929063" y="4286250"/>
            <a:ext cx="1714500" cy="301625"/>
          </a:xfrm>
          <a:prstGeom prst="rect">
            <a:avLst/>
          </a:prstGeom>
          <a:solidFill>
            <a:schemeClr val="accent3">
              <a:lumMod val="75000"/>
              <a:alpha val="65000"/>
            </a:schemeClr>
          </a:solidFill>
          <a:ln w="3175">
            <a:noFill/>
            <a:prstDash val="sysDot"/>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CuadroTexto"/>
          <p:cNvSpPr txBox="1"/>
          <p:nvPr/>
        </p:nvSpPr>
        <p:spPr>
          <a:xfrm>
            <a:off x="755576" y="4221162"/>
            <a:ext cx="7776790" cy="922338"/>
          </a:xfrm>
          <a:prstGeom prst="rect">
            <a:avLst/>
          </a:prstGeom>
          <a:noFill/>
        </p:spPr>
        <p:txBody>
          <a:bodyPr wrap="squar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1887 el arquitecto</a:t>
            </a:r>
            <a:r>
              <a:rPr lang="es-ES" b="1"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Ricardo Velázquez Bosco</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levantó el Palacio de Cristal, tenía como finalidad albergar una exposición de flora tropical en el marco de una exposición dedicada a las Islas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Filipinas.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2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ppt_x"/>
                                          </p:val>
                                        </p:tav>
                                        <p:tav tm="100000">
                                          <p:val>
                                            <p:strVal val="#ppt_x"/>
                                          </p:val>
                                        </p:tav>
                                      </p:tavLst>
                                    </p:anim>
                                    <p:anim calcmode="lin" valueType="num">
                                      <p:cBhvr additive="base">
                                        <p:cTn id="8" dur="30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ppt_x"/>
                                          </p:val>
                                        </p:tav>
                                        <p:tav tm="100000">
                                          <p:val>
                                            <p:strVal val="#ppt_x"/>
                                          </p:val>
                                        </p:tav>
                                      </p:tavLst>
                                    </p:anim>
                                    <p:anim calcmode="lin" valueType="num">
                                      <p:cBhvr additive="base">
                                        <p:cTn id="12" dur="3000" fill="hold"/>
                                        <p:tgtEl>
                                          <p:spTgt spid="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ppt_x"/>
                                          </p:val>
                                        </p:tav>
                                        <p:tav tm="100000">
                                          <p:val>
                                            <p:strVal val="#ppt_x"/>
                                          </p:val>
                                        </p:tav>
                                      </p:tavLst>
                                    </p:anim>
                                    <p:anim calcmode="lin" valueType="num">
                                      <p:cBhvr additive="base">
                                        <p:cTn id="16" dur="3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ppt_x"/>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ppt_x"/>
                                          </p:val>
                                        </p:tav>
                                        <p:tav tm="100000">
                                          <p:val>
                                            <p:strVal val="#ppt_x"/>
                                          </p:val>
                                        </p:tav>
                                      </p:tavLst>
                                    </p:anim>
                                    <p:anim calcmode="lin" valueType="num">
                                      <p:cBhvr additive="base">
                                        <p:cTn id="24" dur="3000" fill="hold"/>
                                        <p:tgtEl>
                                          <p:spTgt spid="10"/>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3000" fill="hold"/>
                                        <p:tgtEl>
                                          <p:spTgt spid="12"/>
                                        </p:tgtEl>
                                        <p:attrNameLst>
                                          <p:attrName>ppt_x</p:attrName>
                                        </p:attrNameLst>
                                      </p:cBhvr>
                                      <p:tavLst>
                                        <p:tav tm="0">
                                          <p:val>
                                            <p:strVal val="#ppt_x"/>
                                          </p:val>
                                        </p:tav>
                                        <p:tav tm="100000">
                                          <p:val>
                                            <p:strVal val="#ppt_x"/>
                                          </p:val>
                                        </p:tav>
                                      </p:tavLst>
                                    </p:anim>
                                    <p:anim calcmode="lin" valueType="num">
                                      <p:cBhvr additive="base">
                                        <p:cTn id="28" dur="3000" fill="hold"/>
                                        <p:tgtEl>
                                          <p:spTgt spid="12"/>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3000" fill="hold"/>
                                        <p:tgtEl>
                                          <p:spTgt spid="14"/>
                                        </p:tgtEl>
                                        <p:attrNameLst>
                                          <p:attrName>ppt_x</p:attrName>
                                        </p:attrNameLst>
                                      </p:cBhvr>
                                      <p:tavLst>
                                        <p:tav tm="0">
                                          <p:val>
                                            <p:strVal val="#ppt_x"/>
                                          </p:val>
                                        </p:tav>
                                        <p:tav tm="100000">
                                          <p:val>
                                            <p:strVal val="#ppt_x"/>
                                          </p:val>
                                        </p:tav>
                                      </p:tavLst>
                                    </p:anim>
                                    <p:anim calcmode="lin" valueType="num">
                                      <p:cBhvr additive="base">
                                        <p:cTn id="32" dur="3000" fill="hold"/>
                                        <p:tgtEl>
                                          <p:spTgt spid="14"/>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3000" fill="hold"/>
                                        <p:tgtEl>
                                          <p:spTgt spid="16"/>
                                        </p:tgtEl>
                                        <p:attrNameLst>
                                          <p:attrName>ppt_x</p:attrName>
                                        </p:attrNameLst>
                                      </p:cBhvr>
                                      <p:tavLst>
                                        <p:tav tm="0">
                                          <p:val>
                                            <p:strVal val="#ppt_x"/>
                                          </p:val>
                                        </p:tav>
                                        <p:tav tm="100000">
                                          <p:val>
                                            <p:strVal val="#ppt_x"/>
                                          </p:val>
                                        </p:tav>
                                      </p:tavLst>
                                    </p:anim>
                                    <p:anim calcmode="lin" valueType="num">
                                      <p:cBhvr additive="base">
                                        <p:cTn id="36" dur="3000" fill="hold"/>
                                        <p:tgtEl>
                                          <p:spTgt spid="16"/>
                                        </p:tgtEl>
                                        <p:attrNameLst>
                                          <p:attrName>ppt_y</p:attrName>
                                        </p:attrNameLst>
                                      </p:cBhvr>
                                      <p:tavLst>
                                        <p:tav tm="0">
                                          <p:val>
                                            <p:strVal val="0-#ppt_h/2"/>
                                          </p:val>
                                        </p:tav>
                                        <p:tav tm="100000">
                                          <p:val>
                                            <p:strVal val="#ppt_y"/>
                                          </p:val>
                                        </p:tav>
                                      </p:tavLst>
                                    </p:anim>
                                  </p:childTnLst>
                                </p:cTn>
                              </p:par>
                              <p:par>
                                <p:cTn id="37" presetID="2" presetClass="entr" presetSubtype="1" fill="hold" nodeType="with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3000" fill="hold"/>
                                        <p:tgtEl>
                                          <p:spTgt spid="18"/>
                                        </p:tgtEl>
                                        <p:attrNameLst>
                                          <p:attrName>ppt_x</p:attrName>
                                        </p:attrNameLst>
                                      </p:cBhvr>
                                      <p:tavLst>
                                        <p:tav tm="0">
                                          <p:val>
                                            <p:strVal val="#ppt_x"/>
                                          </p:val>
                                        </p:tav>
                                        <p:tav tm="100000">
                                          <p:val>
                                            <p:strVal val="#ppt_x"/>
                                          </p:val>
                                        </p:tav>
                                      </p:tavLst>
                                    </p:anim>
                                    <p:anim calcmode="lin" valueType="num">
                                      <p:cBhvr additive="base">
                                        <p:cTn id="40" dur="3000" fill="hold"/>
                                        <p:tgtEl>
                                          <p:spTgt spid="18"/>
                                        </p:tgtEl>
                                        <p:attrNameLst>
                                          <p:attrName>ppt_y</p:attrName>
                                        </p:attrNameLst>
                                      </p:cBhvr>
                                      <p:tavLst>
                                        <p:tav tm="0">
                                          <p:val>
                                            <p:strVal val="0-#ppt_h/2"/>
                                          </p:val>
                                        </p:tav>
                                        <p:tav tm="100000">
                                          <p:val>
                                            <p:strVal val="#ppt_y"/>
                                          </p:val>
                                        </p:tav>
                                      </p:tavLst>
                                    </p:anim>
                                  </p:childTnLst>
                                </p:cTn>
                              </p:par>
                              <p:par>
                                <p:cTn id="41" presetID="2" presetClass="entr" presetSubtype="1" fill="hold" nodeType="with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3000" fill="hold"/>
                                        <p:tgtEl>
                                          <p:spTgt spid="20"/>
                                        </p:tgtEl>
                                        <p:attrNameLst>
                                          <p:attrName>ppt_x</p:attrName>
                                        </p:attrNameLst>
                                      </p:cBhvr>
                                      <p:tavLst>
                                        <p:tav tm="0">
                                          <p:val>
                                            <p:strVal val="#ppt_x"/>
                                          </p:val>
                                        </p:tav>
                                        <p:tav tm="100000">
                                          <p:val>
                                            <p:strVal val="#ppt_x"/>
                                          </p:val>
                                        </p:tav>
                                      </p:tavLst>
                                    </p:anim>
                                    <p:anim calcmode="lin" valueType="num">
                                      <p:cBhvr additive="base">
                                        <p:cTn id="44" dur="3000" fill="hold"/>
                                        <p:tgtEl>
                                          <p:spTgt spid="20"/>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stCondLst>
                                    <p:cond delay="0"/>
                                  </p:stCondLst>
                                  <p:childTnLst>
                                    <p:set>
                                      <p:cBhvr>
                                        <p:cTn id="46" dur="1" fill="hold">
                                          <p:stCondLst>
                                            <p:cond delay="0"/>
                                          </p:stCondLst>
                                        </p:cTn>
                                        <p:tgtEl>
                                          <p:spTgt spid="22"/>
                                        </p:tgtEl>
                                        <p:attrNameLst>
                                          <p:attrName>style.visibility</p:attrName>
                                        </p:attrNameLst>
                                      </p:cBhvr>
                                      <p:to>
                                        <p:strVal val="visible"/>
                                      </p:to>
                                    </p:set>
                                    <p:anim calcmode="lin" valueType="num">
                                      <p:cBhvr additive="base">
                                        <p:cTn id="47" dur="3000" fill="hold"/>
                                        <p:tgtEl>
                                          <p:spTgt spid="22"/>
                                        </p:tgtEl>
                                        <p:attrNameLst>
                                          <p:attrName>ppt_x</p:attrName>
                                        </p:attrNameLst>
                                      </p:cBhvr>
                                      <p:tavLst>
                                        <p:tav tm="0">
                                          <p:val>
                                            <p:strVal val="#ppt_x"/>
                                          </p:val>
                                        </p:tav>
                                        <p:tav tm="100000">
                                          <p:val>
                                            <p:strVal val="#ppt_x"/>
                                          </p:val>
                                        </p:tav>
                                      </p:tavLst>
                                    </p:anim>
                                    <p:anim calcmode="lin" valueType="num">
                                      <p:cBhvr additive="base">
                                        <p:cTn id="48" dur="3000" fill="hold"/>
                                        <p:tgtEl>
                                          <p:spTgt spid="22"/>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additive="base">
                                        <p:cTn id="51" dur="3000" fill="hold"/>
                                        <p:tgtEl>
                                          <p:spTgt spid="24"/>
                                        </p:tgtEl>
                                        <p:attrNameLst>
                                          <p:attrName>ppt_x</p:attrName>
                                        </p:attrNameLst>
                                      </p:cBhvr>
                                      <p:tavLst>
                                        <p:tav tm="0">
                                          <p:val>
                                            <p:strVal val="#ppt_x"/>
                                          </p:val>
                                        </p:tav>
                                        <p:tav tm="100000">
                                          <p:val>
                                            <p:strVal val="#ppt_x"/>
                                          </p:val>
                                        </p:tav>
                                      </p:tavLst>
                                    </p:anim>
                                    <p:anim calcmode="lin" valueType="num">
                                      <p:cBhvr additive="base">
                                        <p:cTn id="52" dur="3000" fill="hold"/>
                                        <p:tgtEl>
                                          <p:spTgt spid="24"/>
                                        </p:tgtEl>
                                        <p:attrNameLst>
                                          <p:attrName>ppt_y</p:attrName>
                                        </p:attrNameLst>
                                      </p:cBhvr>
                                      <p:tavLst>
                                        <p:tav tm="0">
                                          <p:val>
                                            <p:strVal val="0-#ppt_h/2"/>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3"/>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5"/>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7"/>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8"/>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0"/>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2"/>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14"/>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6"/>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8"/>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20"/>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22"/>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24"/>
                                        </p:tgtEl>
                                        <p:attrNameLst>
                                          <p:attrName>r</p:attrName>
                                        </p:attrNameLst>
                                      </p:cBhvr>
                                    </p:animRot>
                                  </p:childTnLst>
                                </p:cTn>
                              </p:par>
                            </p:childTnLst>
                          </p:cTn>
                        </p:par>
                        <p:par>
                          <p:cTn id="77" fill="hold">
                            <p:stCondLst>
                              <p:cond delay="3000"/>
                            </p:stCondLst>
                            <p:childTnLst>
                              <p:par>
                                <p:cTn id="78" presetID="2" presetClass="exit" presetSubtype="1" fill="hold" nodeType="afterEffect">
                                  <p:stCondLst>
                                    <p:cond delay="0"/>
                                  </p:stCondLst>
                                  <p:childTnLst>
                                    <p:anim calcmode="lin" valueType="num">
                                      <p:cBhvr additive="base">
                                        <p:cTn id="79" dur="3000"/>
                                        <p:tgtEl>
                                          <p:spTgt spid="3"/>
                                        </p:tgtEl>
                                        <p:attrNameLst>
                                          <p:attrName>ppt_x</p:attrName>
                                        </p:attrNameLst>
                                      </p:cBhvr>
                                      <p:tavLst>
                                        <p:tav tm="0">
                                          <p:val>
                                            <p:strVal val="ppt_x"/>
                                          </p:val>
                                        </p:tav>
                                        <p:tav tm="100000">
                                          <p:val>
                                            <p:strVal val="ppt_x"/>
                                          </p:val>
                                        </p:tav>
                                      </p:tavLst>
                                    </p:anim>
                                    <p:anim calcmode="lin" valueType="num">
                                      <p:cBhvr additive="base">
                                        <p:cTn id="80" dur="3000"/>
                                        <p:tgtEl>
                                          <p:spTgt spid="3"/>
                                        </p:tgtEl>
                                        <p:attrNameLst>
                                          <p:attrName>ppt_y</p:attrName>
                                        </p:attrNameLst>
                                      </p:cBhvr>
                                      <p:tavLst>
                                        <p:tav tm="0">
                                          <p:val>
                                            <p:strVal val="ppt_y"/>
                                          </p:val>
                                        </p:tav>
                                        <p:tav tm="100000">
                                          <p:val>
                                            <p:strVal val="0-ppt_h/2"/>
                                          </p:val>
                                        </p:tav>
                                      </p:tavLst>
                                    </p:anim>
                                    <p:set>
                                      <p:cBhvr>
                                        <p:cTn id="81" dur="1" fill="hold">
                                          <p:stCondLst>
                                            <p:cond delay="2999"/>
                                          </p:stCondLst>
                                        </p:cTn>
                                        <p:tgtEl>
                                          <p:spTgt spid="3"/>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5"/>
                                        </p:tgtEl>
                                        <p:attrNameLst>
                                          <p:attrName>ppt_x</p:attrName>
                                        </p:attrNameLst>
                                      </p:cBhvr>
                                      <p:tavLst>
                                        <p:tav tm="0">
                                          <p:val>
                                            <p:strVal val="ppt_x"/>
                                          </p:val>
                                        </p:tav>
                                        <p:tav tm="100000">
                                          <p:val>
                                            <p:strVal val="ppt_x"/>
                                          </p:val>
                                        </p:tav>
                                      </p:tavLst>
                                    </p:anim>
                                    <p:anim calcmode="lin" valueType="num">
                                      <p:cBhvr additive="base">
                                        <p:cTn id="84" dur="3000"/>
                                        <p:tgtEl>
                                          <p:spTgt spid="5"/>
                                        </p:tgtEl>
                                        <p:attrNameLst>
                                          <p:attrName>ppt_y</p:attrName>
                                        </p:attrNameLst>
                                      </p:cBhvr>
                                      <p:tavLst>
                                        <p:tav tm="0">
                                          <p:val>
                                            <p:strVal val="ppt_y"/>
                                          </p:val>
                                        </p:tav>
                                        <p:tav tm="100000">
                                          <p:val>
                                            <p:strVal val="0-ppt_h/2"/>
                                          </p:val>
                                        </p:tav>
                                      </p:tavLst>
                                    </p:anim>
                                    <p:set>
                                      <p:cBhvr>
                                        <p:cTn id="85" dur="1" fill="hold">
                                          <p:stCondLst>
                                            <p:cond delay="2999"/>
                                          </p:stCondLst>
                                        </p:cTn>
                                        <p:tgtEl>
                                          <p:spTgt spid="5"/>
                                        </p:tgtEl>
                                        <p:attrNameLst>
                                          <p:attrName>style.visibility</p:attrName>
                                        </p:attrNameLst>
                                      </p:cBhvr>
                                      <p:to>
                                        <p:strVal val="hidden"/>
                                      </p:to>
                                    </p:set>
                                  </p:childTnLst>
                                </p:cTn>
                              </p:par>
                              <p:par>
                                <p:cTn id="86" presetID="2" presetClass="exit" presetSubtype="1" fill="hold" nodeType="withEffect">
                                  <p:stCondLst>
                                    <p:cond delay="0"/>
                                  </p:stCondLst>
                                  <p:childTnLst>
                                    <p:anim calcmode="lin" valueType="num">
                                      <p:cBhvr additive="base">
                                        <p:cTn id="87" dur="3000"/>
                                        <p:tgtEl>
                                          <p:spTgt spid="7"/>
                                        </p:tgtEl>
                                        <p:attrNameLst>
                                          <p:attrName>ppt_x</p:attrName>
                                        </p:attrNameLst>
                                      </p:cBhvr>
                                      <p:tavLst>
                                        <p:tav tm="0">
                                          <p:val>
                                            <p:strVal val="ppt_x"/>
                                          </p:val>
                                        </p:tav>
                                        <p:tav tm="100000">
                                          <p:val>
                                            <p:strVal val="ppt_x"/>
                                          </p:val>
                                        </p:tav>
                                      </p:tavLst>
                                    </p:anim>
                                    <p:anim calcmode="lin" valueType="num">
                                      <p:cBhvr additive="base">
                                        <p:cTn id="88" dur="3000"/>
                                        <p:tgtEl>
                                          <p:spTgt spid="7"/>
                                        </p:tgtEl>
                                        <p:attrNameLst>
                                          <p:attrName>ppt_y</p:attrName>
                                        </p:attrNameLst>
                                      </p:cBhvr>
                                      <p:tavLst>
                                        <p:tav tm="0">
                                          <p:val>
                                            <p:strVal val="ppt_y"/>
                                          </p:val>
                                        </p:tav>
                                        <p:tav tm="100000">
                                          <p:val>
                                            <p:strVal val="0-ppt_h/2"/>
                                          </p:val>
                                        </p:tav>
                                      </p:tavLst>
                                    </p:anim>
                                    <p:set>
                                      <p:cBhvr>
                                        <p:cTn id="89" dur="1" fill="hold">
                                          <p:stCondLst>
                                            <p:cond delay="2999"/>
                                          </p:stCondLst>
                                        </p:cTn>
                                        <p:tgtEl>
                                          <p:spTgt spid="7"/>
                                        </p:tgtEl>
                                        <p:attrNameLst>
                                          <p:attrName>style.visibility</p:attrName>
                                        </p:attrNameLst>
                                      </p:cBhvr>
                                      <p:to>
                                        <p:strVal val="hidden"/>
                                      </p:to>
                                    </p:set>
                                  </p:childTnLst>
                                </p:cTn>
                              </p:par>
                              <p:par>
                                <p:cTn id="90" presetID="2" presetClass="exit" presetSubtype="1" fill="hold" nodeType="withEffect">
                                  <p:stCondLst>
                                    <p:cond delay="0"/>
                                  </p:stCondLst>
                                  <p:childTnLst>
                                    <p:anim calcmode="lin" valueType="num">
                                      <p:cBhvr additive="base">
                                        <p:cTn id="91" dur="3000"/>
                                        <p:tgtEl>
                                          <p:spTgt spid="8"/>
                                        </p:tgtEl>
                                        <p:attrNameLst>
                                          <p:attrName>ppt_x</p:attrName>
                                        </p:attrNameLst>
                                      </p:cBhvr>
                                      <p:tavLst>
                                        <p:tav tm="0">
                                          <p:val>
                                            <p:strVal val="ppt_x"/>
                                          </p:val>
                                        </p:tav>
                                        <p:tav tm="100000">
                                          <p:val>
                                            <p:strVal val="ppt_x"/>
                                          </p:val>
                                        </p:tav>
                                      </p:tavLst>
                                    </p:anim>
                                    <p:anim calcmode="lin" valueType="num">
                                      <p:cBhvr additive="base">
                                        <p:cTn id="92" dur="3000"/>
                                        <p:tgtEl>
                                          <p:spTgt spid="8"/>
                                        </p:tgtEl>
                                        <p:attrNameLst>
                                          <p:attrName>ppt_y</p:attrName>
                                        </p:attrNameLst>
                                      </p:cBhvr>
                                      <p:tavLst>
                                        <p:tav tm="0">
                                          <p:val>
                                            <p:strVal val="ppt_y"/>
                                          </p:val>
                                        </p:tav>
                                        <p:tav tm="100000">
                                          <p:val>
                                            <p:strVal val="0-ppt_h/2"/>
                                          </p:val>
                                        </p:tav>
                                      </p:tavLst>
                                    </p:anim>
                                    <p:set>
                                      <p:cBhvr>
                                        <p:cTn id="93" dur="1" fill="hold">
                                          <p:stCondLst>
                                            <p:cond delay="2999"/>
                                          </p:stCondLst>
                                        </p:cTn>
                                        <p:tgtEl>
                                          <p:spTgt spid="8"/>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ppt_x"/>
                                          </p:val>
                                        </p:tav>
                                      </p:tavLst>
                                    </p:anim>
                                    <p:anim calcmode="lin" valueType="num">
                                      <p:cBhvr additive="base">
                                        <p:cTn id="96" dur="3000"/>
                                        <p:tgtEl>
                                          <p:spTgt spid="10"/>
                                        </p:tgtEl>
                                        <p:attrNameLst>
                                          <p:attrName>ppt_y</p:attrName>
                                        </p:attrNameLst>
                                      </p:cBhvr>
                                      <p:tavLst>
                                        <p:tav tm="0">
                                          <p:val>
                                            <p:strVal val="ppt_y"/>
                                          </p:val>
                                        </p:tav>
                                        <p:tav tm="100000">
                                          <p:val>
                                            <p:strVal val="0-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1" fill="hold" nodeType="withEffect">
                                  <p:stCondLst>
                                    <p:cond delay="0"/>
                                  </p:stCondLst>
                                  <p:childTnLst>
                                    <p:anim calcmode="lin" valueType="num">
                                      <p:cBhvr additive="base">
                                        <p:cTn id="99" dur="3000"/>
                                        <p:tgtEl>
                                          <p:spTgt spid="12"/>
                                        </p:tgtEl>
                                        <p:attrNameLst>
                                          <p:attrName>ppt_x</p:attrName>
                                        </p:attrNameLst>
                                      </p:cBhvr>
                                      <p:tavLst>
                                        <p:tav tm="0">
                                          <p:val>
                                            <p:strVal val="ppt_x"/>
                                          </p:val>
                                        </p:tav>
                                        <p:tav tm="100000">
                                          <p:val>
                                            <p:strVal val="ppt_x"/>
                                          </p:val>
                                        </p:tav>
                                      </p:tavLst>
                                    </p:anim>
                                    <p:anim calcmode="lin" valueType="num">
                                      <p:cBhvr additive="base">
                                        <p:cTn id="100" dur="3000"/>
                                        <p:tgtEl>
                                          <p:spTgt spid="12"/>
                                        </p:tgtEl>
                                        <p:attrNameLst>
                                          <p:attrName>ppt_y</p:attrName>
                                        </p:attrNameLst>
                                      </p:cBhvr>
                                      <p:tavLst>
                                        <p:tav tm="0">
                                          <p:val>
                                            <p:strVal val="ppt_y"/>
                                          </p:val>
                                        </p:tav>
                                        <p:tav tm="100000">
                                          <p:val>
                                            <p:strVal val="0-ppt_h/2"/>
                                          </p:val>
                                        </p:tav>
                                      </p:tavLst>
                                    </p:anim>
                                    <p:set>
                                      <p:cBhvr>
                                        <p:cTn id="101" dur="1" fill="hold">
                                          <p:stCondLst>
                                            <p:cond delay="2999"/>
                                          </p:stCondLst>
                                        </p:cTn>
                                        <p:tgtEl>
                                          <p:spTgt spid="12"/>
                                        </p:tgtEl>
                                        <p:attrNameLst>
                                          <p:attrName>style.visibility</p:attrName>
                                        </p:attrNameLst>
                                      </p:cBhvr>
                                      <p:to>
                                        <p:strVal val="hidden"/>
                                      </p:to>
                                    </p:set>
                                  </p:childTnLst>
                                </p:cTn>
                              </p:par>
                              <p:par>
                                <p:cTn id="102" presetID="2" presetClass="exit" presetSubtype="1" fill="hold" nodeType="withEffect">
                                  <p:stCondLst>
                                    <p:cond delay="0"/>
                                  </p:stCondLst>
                                  <p:childTnLst>
                                    <p:anim calcmode="lin" valueType="num">
                                      <p:cBhvr additive="base">
                                        <p:cTn id="103" dur="3000"/>
                                        <p:tgtEl>
                                          <p:spTgt spid="14"/>
                                        </p:tgtEl>
                                        <p:attrNameLst>
                                          <p:attrName>ppt_x</p:attrName>
                                        </p:attrNameLst>
                                      </p:cBhvr>
                                      <p:tavLst>
                                        <p:tav tm="0">
                                          <p:val>
                                            <p:strVal val="ppt_x"/>
                                          </p:val>
                                        </p:tav>
                                        <p:tav tm="100000">
                                          <p:val>
                                            <p:strVal val="ppt_x"/>
                                          </p:val>
                                        </p:tav>
                                      </p:tavLst>
                                    </p:anim>
                                    <p:anim calcmode="lin" valueType="num">
                                      <p:cBhvr additive="base">
                                        <p:cTn id="104" dur="3000"/>
                                        <p:tgtEl>
                                          <p:spTgt spid="14"/>
                                        </p:tgtEl>
                                        <p:attrNameLst>
                                          <p:attrName>ppt_y</p:attrName>
                                        </p:attrNameLst>
                                      </p:cBhvr>
                                      <p:tavLst>
                                        <p:tav tm="0">
                                          <p:val>
                                            <p:strVal val="ppt_y"/>
                                          </p:val>
                                        </p:tav>
                                        <p:tav tm="100000">
                                          <p:val>
                                            <p:strVal val="0-ppt_h/2"/>
                                          </p:val>
                                        </p:tav>
                                      </p:tavLst>
                                    </p:anim>
                                    <p:set>
                                      <p:cBhvr>
                                        <p:cTn id="105" dur="1" fill="hold">
                                          <p:stCondLst>
                                            <p:cond delay="2999"/>
                                          </p:stCondLst>
                                        </p:cTn>
                                        <p:tgtEl>
                                          <p:spTgt spid="14"/>
                                        </p:tgtEl>
                                        <p:attrNameLst>
                                          <p:attrName>style.visibility</p:attrName>
                                        </p:attrNameLst>
                                      </p:cBhvr>
                                      <p:to>
                                        <p:strVal val="hidden"/>
                                      </p:to>
                                    </p:set>
                                  </p:childTnLst>
                                </p:cTn>
                              </p:par>
                              <p:par>
                                <p:cTn id="106" presetID="2" presetClass="exit" presetSubtype="1" fill="hold" nodeType="withEffect">
                                  <p:stCondLst>
                                    <p:cond delay="0"/>
                                  </p:stCondLst>
                                  <p:childTnLst>
                                    <p:anim calcmode="lin" valueType="num">
                                      <p:cBhvr additive="base">
                                        <p:cTn id="107" dur="3000"/>
                                        <p:tgtEl>
                                          <p:spTgt spid="16"/>
                                        </p:tgtEl>
                                        <p:attrNameLst>
                                          <p:attrName>ppt_x</p:attrName>
                                        </p:attrNameLst>
                                      </p:cBhvr>
                                      <p:tavLst>
                                        <p:tav tm="0">
                                          <p:val>
                                            <p:strVal val="ppt_x"/>
                                          </p:val>
                                        </p:tav>
                                        <p:tav tm="100000">
                                          <p:val>
                                            <p:strVal val="ppt_x"/>
                                          </p:val>
                                        </p:tav>
                                      </p:tavLst>
                                    </p:anim>
                                    <p:anim calcmode="lin" valueType="num">
                                      <p:cBhvr additive="base">
                                        <p:cTn id="108" dur="3000"/>
                                        <p:tgtEl>
                                          <p:spTgt spid="16"/>
                                        </p:tgtEl>
                                        <p:attrNameLst>
                                          <p:attrName>ppt_y</p:attrName>
                                        </p:attrNameLst>
                                      </p:cBhvr>
                                      <p:tavLst>
                                        <p:tav tm="0">
                                          <p:val>
                                            <p:strVal val="ppt_y"/>
                                          </p:val>
                                        </p:tav>
                                        <p:tav tm="100000">
                                          <p:val>
                                            <p:strVal val="0-ppt_h/2"/>
                                          </p:val>
                                        </p:tav>
                                      </p:tavLst>
                                    </p:anim>
                                    <p:set>
                                      <p:cBhvr>
                                        <p:cTn id="109" dur="1" fill="hold">
                                          <p:stCondLst>
                                            <p:cond delay="2999"/>
                                          </p:stCondLst>
                                        </p:cTn>
                                        <p:tgtEl>
                                          <p:spTgt spid="16"/>
                                        </p:tgtEl>
                                        <p:attrNameLst>
                                          <p:attrName>style.visibility</p:attrName>
                                        </p:attrNameLst>
                                      </p:cBhvr>
                                      <p:to>
                                        <p:strVal val="hidden"/>
                                      </p:to>
                                    </p:set>
                                  </p:childTnLst>
                                </p:cTn>
                              </p:par>
                              <p:par>
                                <p:cTn id="110" presetID="2" presetClass="exit" presetSubtype="1" fill="hold" nodeType="withEffect">
                                  <p:stCondLst>
                                    <p:cond delay="0"/>
                                  </p:stCondLst>
                                  <p:childTnLst>
                                    <p:anim calcmode="lin" valueType="num">
                                      <p:cBhvr additive="base">
                                        <p:cTn id="111" dur="3000"/>
                                        <p:tgtEl>
                                          <p:spTgt spid="18"/>
                                        </p:tgtEl>
                                        <p:attrNameLst>
                                          <p:attrName>ppt_x</p:attrName>
                                        </p:attrNameLst>
                                      </p:cBhvr>
                                      <p:tavLst>
                                        <p:tav tm="0">
                                          <p:val>
                                            <p:strVal val="ppt_x"/>
                                          </p:val>
                                        </p:tav>
                                        <p:tav tm="100000">
                                          <p:val>
                                            <p:strVal val="ppt_x"/>
                                          </p:val>
                                        </p:tav>
                                      </p:tavLst>
                                    </p:anim>
                                    <p:anim calcmode="lin" valueType="num">
                                      <p:cBhvr additive="base">
                                        <p:cTn id="112" dur="3000"/>
                                        <p:tgtEl>
                                          <p:spTgt spid="18"/>
                                        </p:tgtEl>
                                        <p:attrNameLst>
                                          <p:attrName>ppt_y</p:attrName>
                                        </p:attrNameLst>
                                      </p:cBhvr>
                                      <p:tavLst>
                                        <p:tav tm="0">
                                          <p:val>
                                            <p:strVal val="ppt_y"/>
                                          </p:val>
                                        </p:tav>
                                        <p:tav tm="100000">
                                          <p:val>
                                            <p:strVal val="0-ppt_h/2"/>
                                          </p:val>
                                        </p:tav>
                                      </p:tavLst>
                                    </p:anim>
                                    <p:set>
                                      <p:cBhvr>
                                        <p:cTn id="113" dur="1" fill="hold">
                                          <p:stCondLst>
                                            <p:cond delay="2999"/>
                                          </p:stCondLst>
                                        </p:cTn>
                                        <p:tgtEl>
                                          <p:spTgt spid="18"/>
                                        </p:tgtEl>
                                        <p:attrNameLst>
                                          <p:attrName>style.visibility</p:attrName>
                                        </p:attrNameLst>
                                      </p:cBhvr>
                                      <p:to>
                                        <p:strVal val="hidden"/>
                                      </p:to>
                                    </p:set>
                                  </p:childTnLst>
                                </p:cTn>
                              </p:par>
                              <p:par>
                                <p:cTn id="114" presetID="2" presetClass="exit" presetSubtype="1" fill="hold" nodeType="withEffect">
                                  <p:stCondLst>
                                    <p:cond delay="0"/>
                                  </p:stCondLst>
                                  <p:childTnLst>
                                    <p:anim calcmode="lin" valueType="num">
                                      <p:cBhvr additive="base">
                                        <p:cTn id="115" dur="3000"/>
                                        <p:tgtEl>
                                          <p:spTgt spid="20"/>
                                        </p:tgtEl>
                                        <p:attrNameLst>
                                          <p:attrName>ppt_x</p:attrName>
                                        </p:attrNameLst>
                                      </p:cBhvr>
                                      <p:tavLst>
                                        <p:tav tm="0">
                                          <p:val>
                                            <p:strVal val="ppt_x"/>
                                          </p:val>
                                        </p:tav>
                                        <p:tav tm="100000">
                                          <p:val>
                                            <p:strVal val="ppt_x"/>
                                          </p:val>
                                        </p:tav>
                                      </p:tavLst>
                                    </p:anim>
                                    <p:anim calcmode="lin" valueType="num">
                                      <p:cBhvr additive="base">
                                        <p:cTn id="116" dur="3000"/>
                                        <p:tgtEl>
                                          <p:spTgt spid="20"/>
                                        </p:tgtEl>
                                        <p:attrNameLst>
                                          <p:attrName>ppt_y</p:attrName>
                                        </p:attrNameLst>
                                      </p:cBhvr>
                                      <p:tavLst>
                                        <p:tav tm="0">
                                          <p:val>
                                            <p:strVal val="ppt_y"/>
                                          </p:val>
                                        </p:tav>
                                        <p:tav tm="100000">
                                          <p:val>
                                            <p:strVal val="0-ppt_h/2"/>
                                          </p:val>
                                        </p:tav>
                                      </p:tavLst>
                                    </p:anim>
                                    <p:set>
                                      <p:cBhvr>
                                        <p:cTn id="117" dur="1" fill="hold">
                                          <p:stCondLst>
                                            <p:cond delay="2999"/>
                                          </p:stCondLst>
                                        </p:cTn>
                                        <p:tgtEl>
                                          <p:spTgt spid="20"/>
                                        </p:tgtEl>
                                        <p:attrNameLst>
                                          <p:attrName>style.visibility</p:attrName>
                                        </p:attrNameLst>
                                      </p:cBhvr>
                                      <p:to>
                                        <p:strVal val="hidden"/>
                                      </p:to>
                                    </p:set>
                                  </p:childTnLst>
                                </p:cTn>
                              </p:par>
                              <p:par>
                                <p:cTn id="118" presetID="2" presetClass="exit" presetSubtype="1" fill="hold" nodeType="withEffect">
                                  <p:stCondLst>
                                    <p:cond delay="0"/>
                                  </p:stCondLst>
                                  <p:childTnLst>
                                    <p:anim calcmode="lin" valueType="num">
                                      <p:cBhvr additive="base">
                                        <p:cTn id="119" dur="3000"/>
                                        <p:tgtEl>
                                          <p:spTgt spid="22"/>
                                        </p:tgtEl>
                                        <p:attrNameLst>
                                          <p:attrName>ppt_x</p:attrName>
                                        </p:attrNameLst>
                                      </p:cBhvr>
                                      <p:tavLst>
                                        <p:tav tm="0">
                                          <p:val>
                                            <p:strVal val="ppt_x"/>
                                          </p:val>
                                        </p:tav>
                                        <p:tav tm="100000">
                                          <p:val>
                                            <p:strVal val="ppt_x"/>
                                          </p:val>
                                        </p:tav>
                                      </p:tavLst>
                                    </p:anim>
                                    <p:anim calcmode="lin" valueType="num">
                                      <p:cBhvr additive="base">
                                        <p:cTn id="120" dur="3000"/>
                                        <p:tgtEl>
                                          <p:spTgt spid="22"/>
                                        </p:tgtEl>
                                        <p:attrNameLst>
                                          <p:attrName>ppt_y</p:attrName>
                                        </p:attrNameLst>
                                      </p:cBhvr>
                                      <p:tavLst>
                                        <p:tav tm="0">
                                          <p:val>
                                            <p:strVal val="ppt_y"/>
                                          </p:val>
                                        </p:tav>
                                        <p:tav tm="100000">
                                          <p:val>
                                            <p:strVal val="0-ppt_h/2"/>
                                          </p:val>
                                        </p:tav>
                                      </p:tavLst>
                                    </p:anim>
                                    <p:set>
                                      <p:cBhvr>
                                        <p:cTn id="121" dur="1" fill="hold">
                                          <p:stCondLst>
                                            <p:cond delay="2999"/>
                                          </p:stCondLst>
                                        </p:cTn>
                                        <p:tgtEl>
                                          <p:spTgt spid="22"/>
                                        </p:tgtEl>
                                        <p:attrNameLst>
                                          <p:attrName>style.visibility</p:attrName>
                                        </p:attrNameLst>
                                      </p:cBhvr>
                                      <p:to>
                                        <p:strVal val="hidden"/>
                                      </p:to>
                                    </p:set>
                                  </p:childTnLst>
                                </p:cTn>
                              </p:par>
                              <p:par>
                                <p:cTn id="122" presetID="2" presetClass="exit" presetSubtype="1" fill="hold" nodeType="withEffect">
                                  <p:stCondLst>
                                    <p:cond delay="0"/>
                                  </p:stCondLst>
                                  <p:childTnLst>
                                    <p:anim calcmode="lin" valueType="num">
                                      <p:cBhvr additive="base">
                                        <p:cTn id="123" dur="3000"/>
                                        <p:tgtEl>
                                          <p:spTgt spid="24"/>
                                        </p:tgtEl>
                                        <p:attrNameLst>
                                          <p:attrName>ppt_x</p:attrName>
                                        </p:attrNameLst>
                                      </p:cBhvr>
                                      <p:tavLst>
                                        <p:tav tm="0">
                                          <p:val>
                                            <p:strVal val="ppt_x"/>
                                          </p:val>
                                        </p:tav>
                                        <p:tav tm="100000">
                                          <p:val>
                                            <p:strVal val="ppt_x"/>
                                          </p:val>
                                        </p:tav>
                                      </p:tavLst>
                                    </p:anim>
                                    <p:anim calcmode="lin" valueType="num">
                                      <p:cBhvr additive="base">
                                        <p:cTn id="124" dur="3000"/>
                                        <p:tgtEl>
                                          <p:spTgt spid="24"/>
                                        </p:tgtEl>
                                        <p:attrNameLst>
                                          <p:attrName>ppt_y</p:attrName>
                                        </p:attrNameLst>
                                      </p:cBhvr>
                                      <p:tavLst>
                                        <p:tav tm="0">
                                          <p:val>
                                            <p:strVal val="ppt_y"/>
                                          </p:val>
                                        </p:tav>
                                        <p:tav tm="100000">
                                          <p:val>
                                            <p:strVal val="0-ppt_h/2"/>
                                          </p:val>
                                        </p:tav>
                                      </p:tavLst>
                                    </p:anim>
                                    <p:set>
                                      <p:cBhvr>
                                        <p:cTn id="125" dur="1" fill="hold">
                                          <p:stCondLst>
                                            <p:cond delay="2999"/>
                                          </p:stCondLst>
                                        </p:cTn>
                                        <p:tgtEl>
                                          <p:spTgt spid="24"/>
                                        </p:tgtEl>
                                        <p:attrNameLst>
                                          <p:attrName>style.visibility</p:attrName>
                                        </p:attrNameLst>
                                      </p:cBhvr>
                                      <p:to>
                                        <p:strVal val="hidden"/>
                                      </p:to>
                                    </p:set>
                                  </p:childTnLst>
                                </p:cTn>
                              </p:par>
                              <p:par>
                                <p:cTn id="126" presetID="17" presetClass="entr" presetSubtype="4" fill="hold" nodeType="withEffect">
                                  <p:stCondLst>
                                    <p:cond delay="0"/>
                                  </p:stCondLst>
                                  <p:childTnLst>
                                    <p:set>
                                      <p:cBhvr>
                                        <p:cTn id="127" dur="1" fill="hold">
                                          <p:stCondLst>
                                            <p:cond delay="0"/>
                                          </p:stCondLst>
                                        </p:cTn>
                                        <p:tgtEl>
                                          <p:spTgt spid="2"/>
                                        </p:tgtEl>
                                        <p:attrNameLst>
                                          <p:attrName>style.visibility</p:attrName>
                                        </p:attrNameLst>
                                      </p:cBhvr>
                                      <p:to>
                                        <p:strVal val="visible"/>
                                      </p:to>
                                    </p:set>
                                    <p:anim calcmode="lin" valueType="num">
                                      <p:cBhvr>
                                        <p:cTn id="128" dur="3000" fill="hold"/>
                                        <p:tgtEl>
                                          <p:spTgt spid="2"/>
                                        </p:tgtEl>
                                        <p:attrNameLst>
                                          <p:attrName>ppt_x</p:attrName>
                                        </p:attrNameLst>
                                      </p:cBhvr>
                                      <p:tavLst>
                                        <p:tav tm="0">
                                          <p:val>
                                            <p:strVal val="#ppt_x"/>
                                          </p:val>
                                        </p:tav>
                                        <p:tav tm="100000">
                                          <p:val>
                                            <p:strVal val="#ppt_x"/>
                                          </p:val>
                                        </p:tav>
                                      </p:tavLst>
                                    </p:anim>
                                    <p:anim calcmode="lin" valueType="num">
                                      <p:cBhvr>
                                        <p:cTn id="129" dur="3000" fill="hold"/>
                                        <p:tgtEl>
                                          <p:spTgt spid="2"/>
                                        </p:tgtEl>
                                        <p:attrNameLst>
                                          <p:attrName>ppt_y</p:attrName>
                                        </p:attrNameLst>
                                      </p:cBhvr>
                                      <p:tavLst>
                                        <p:tav tm="0">
                                          <p:val>
                                            <p:strVal val="#ppt_y+#ppt_h/2"/>
                                          </p:val>
                                        </p:tav>
                                        <p:tav tm="100000">
                                          <p:val>
                                            <p:strVal val="#ppt_y"/>
                                          </p:val>
                                        </p:tav>
                                      </p:tavLst>
                                    </p:anim>
                                    <p:anim calcmode="lin" valueType="num">
                                      <p:cBhvr>
                                        <p:cTn id="130" dur="3000" fill="hold"/>
                                        <p:tgtEl>
                                          <p:spTgt spid="2"/>
                                        </p:tgtEl>
                                        <p:attrNameLst>
                                          <p:attrName>ppt_w</p:attrName>
                                        </p:attrNameLst>
                                      </p:cBhvr>
                                      <p:tavLst>
                                        <p:tav tm="0">
                                          <p:val>
                                            <p:strVal val="#ppt_w"/>
                                          </p:val>
                                        </p:tav>
                                        <p:tav tm="100000">
                                          <p:val>
                                            <p:strVal val="#ppt_w"/>
                                          </p:val>
                                        </p:tav>
                                      </p:tavLst>
                                    </p:anim>
                                    <p:anim calcmode="lin" valueType="num">
                                      <p:cBhvr>
                                        <p:cTn id="131" dur="3000" fill="hold"/>
                                        <p:tgtEl>
                                          <p:spTgt spid="2"/>
                                        </p:tgtEl>
                                        <p:attrNameLst>
                                          <p:attrName>ppt_h</p:attrName>
                                        </p:attrNameLst>
                                      </p:cBhvr>
                                      <p:tavLst>
                                        <p:tav tm="0">
                                          <p:val>
                                            <p:fltVal val="0"/>
                                          </p:val>
                                        </p:tav>
                                        <p:tav tm="100000">
                                          <p:val>
                                            <p:strVal val="#ppt_h"/>
                                          </p:val>
                                        </p:tav>
                                      </p:tavLst>
                                    </p:anim>
                                  </p:childTnLst>
                                </p:cTn>
                              </p:par>
                              <p:par>
                                <p:cTn id="132" presetID="3" presetClass="entr" presetSubtype="10" fill="hold" nodeType="withEffect">
                                  <p:stCondLst>
                                    <p:cond delay="0"/>
                                  </p:stCondLst>
                                  <p:childTnLst>
                                    <p:set>
                                      <p:cBhvr>
                                        <p:cTn id="133" dur="1" fill="hold">
                                          <p:stCondLst>
                                            <p:cond delay="0"/>
                                          </p:stCondLst>
                                        </p:cTn>
                                        <p:tgtEl>
                                          <p:spTgt spid="2"/>
                                        </p:tgtEl>
                                        <p:attrNameLst>
                                          <p:attrName>style.visibility</p:attrName>
                                        </p:attrNameLst>
                                      </p:cBhvr>
                                      <p:to>
                                        <p:strVal val="visible"/>
                                      </p:to>
                                    </p:set>
                                    <p:animEffect transition="in" filter="blinds(horizontal)">
                                      <p:cBhvr>
                                        <p:cTn id="134" dur="3000"/>
                                        <p:tgtEl>
                                          <p:spTgt spid="2"/>
                                        </p:tgtEl>
                                      </p:cBhvr>
                                    </p:animEffect>
                                  </p:childTnLst>
                                </p:cTn>
                              </p:par>
                            </p:childTnLst>
                          </p:cTn>
                        </p:par>
                        <p:par>
                          <p:cTn id="135" fill="hold">
                            <p:stCondLst>
                              <p:cond delay="6000"/>
                            </p:stCondLst>
                            <p:childTnLst>
                              <p:par>
                                <p:cTn id="136" presetID="40" presetClass="entr" presetSubtype="0" fill="hold" grpId="0" nodeType="afterEffect">
                                  <p:stCondLst>
                                    <p:cond delay="0"/>
                                  </p:stCondLst>
                                  <p:iterate type="lt">
                                    <p:tmPct val="10000"/>
                                  </p:iterate>
                                  <p:childTnLst>
                                    <p:set>
                                      <p:cBhvr>
                                        <p:cTn id="137" dur="1" fill="hold">
                                          <p:stCondLst>
                                            <p:cond delay="0"/>
                                          </p:stCondLst>
                                        </p:cTn>
                                        <p:tgtEl>
                                          <p:spTgt spid="15"/>
                                        </p:tgtEl>
                                        <p:attrNameLst>
                                          <p:attrName>style.visibility</p:attrName>
                                        </p:attrNameLst>
                                      </p:cBhvr>
                                      <p:to>
                                        <p:strVal val="visible"/>
                                      </p:to>
                                    </p:set>
                                    <p:animEffect transition="in" filter="fade">
                                      <p:cBhvr>
                                        <p:cTn id="138" dur="1000"/>
                                        <p:tgtEl>
                                          <p:spTgt spid="15"/>
                                        </p:tgtEl>
                                      </p:cBhvr>
                                    </p:animEffect>
                                    <p:anim calcmode="lin" valueType="num">
                                      <p:cBhvr>
                                        <p:cTn id="139" dur="1000" fill="hold"/>
                                        <p:tgtEl>
                                          <p:spTgt spid="15"/>
                                        </p:tgtEl>
                                        <p:attrNameLst>
                                          <p:attrName>ppt_x</p:attrName>
                                        </p:attrNameLst>
                                      </p:cBhvr>
                                      <p:tavLst>
                                        <p:tav tm="0">
                                          <p:val>
                                            <p:strVal val="#ppt_x-.1"/>
                                          </p:val>
                                        </p:tav>
                                        <p:tav tm="100000">
                                          <p:val>
                                            <p:strVal val="#ppt_x"/>
                                          </p:val>
                                        </p:tav>
                                      </p:tavLst>
                                    </p:anim>
                                    <p:anim calcmode="lin" valueType="num">
                                      <p:cBhvr>
                                        <p:cTn id="140"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1.jpg"/>
          <p:cNvPicPr>
            <a:picLocks noChangeAspect="1"/>
          </p:cNvPicPr>
          <p:nvPr/>
        </p:nvPicPr>
        <p:blipFill>
          <a:blip r:embed="rId2" cstate="print"/>
          <a:stretch>
            <a:fillRect/>
          </a:stretch>
        </p:blipFill>
        <p:spPr bwMode="auto">
          <a:xfrm>
            <a:off x="0" y="10002"/>
            <a:ext cx="9144000" cy="5123498"/>
          </a:xfrm>
          <a:prstGeom prst="rect">
            <a:avLst/>
          </a:prstGeom>
          <a:noFill/>
          <a:ln w="9525">
            <a:noFill/>
            <a:miter lim="800000"/>
            <a:headEnd/>
            <a:tailEnd/>
          </a:ln>
          <a:scene3d>
            <a:camera prst="orthographicFront"/>
            <a:lightRig rig="threePt" dir="t"/>
          </a:scene3d>
          <a:sp3d>
            <a:bevelT w="254000" h="190500" prst="convex"/>
          </a:sp3d>
        </p:spPr>
      </p:pic>
      <p:sp>
        <p:nvSpPr>
          <p:cNvPr id="14" name="13 Triángulo rectángulo"/>
          <p:cNvSpPr/>
          <p:nvPr/>
        </p:nvSpPr>
        <p:spPr>
          <a:xfrm>
            <a:off x="0" y="0"/>
            <a:ext cx="4643438" cy="5143500"/>
          </a:xfrm>
          <a:prstGeom prst="rtTriangle">
            <a:avLst/>
          </a:prstGeom>
          <a:solidFill>
            <a:schemeClr val="tx2">
              <a:lumMod val="9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5" name="14 Triángulo rectángulo"/>
          <p:cNvSpPr/>
          <p:nvPr/>
        </p:nvSpPr>
        <p:spPr>
          <a:xfrm flipH="1">
            <a:off x="4572000" y="0"/>
            <a:ext cx="4572000" cy="5143500"/>
          </a:xfrm>
          <a:prstGeom prst="rtTriangle">
            <a:avLst/>
          </a:prstGeom>
          <a:solidFill>
            <a:schemeClr val="tx2">
              <a:lumMod val="9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6" name="15 Triángulo rectángulo"/>
          <p:cNvSpPr/>
          <p:nvPr/>
        </p:nvSpPr>
        <p:spPr>
          <a:xfrm flipH="1" flipV="1">
            <a:off x="0" y="0"/>
            <a:ext cx="4586288" cy="5143500"/>
          </a:xfrm>
          <a:prstGeom prst="rtTriangle">
            <a:avLst/>
          </a:prstGeom>
          <a:solidFill>
            <a:schemeClr val="tx2">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7" name="16 Triángulo rectángulo"/>
          <p:cNvSpPr/>
          <p:nvPr/>
        </p:nvSpPr>
        <p:spPr>
          <a:xfrm flipV="1">
            <a:off x="4572000" y="0"/>
            <a:ext cx="4572000" cy="5143500"/>
          </a:xfrm>
          <a:prstGeom prst="rtTriangle">
            <a:avLst/>
          </a:prstGeom>
          <a:solidFill>
            <a:schemeClr val="tx2">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CuadroTexto"/>
          <p:cNvSpPr txBox="1"/>
          <p:nvPr/>
        </p:nvSpPr>
        <p:spPr>
          <a:xfrm>
            <a:off x="539552" y="3795886"/>
            <a:ext cx="8135938" cy="1200329"/>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Entramos dentro del Palacio de Cristal que está configurado en tres espacios, situándose en el centro una gran cúpula que tiene una altura de casi 23 metros. La exposición que tenían este día era un submarino, unos teléfonos y televisores muy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antiguos.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3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3000" fill="hold"/>
                                        <p:tgtEl>
                                          <p:spTgt spid="16"/>
                                        </p:tgtEl>
                                        <p:attrNameLst>
                                          <p:attrName>ppt_x</p:attrName>
                                        </p:attrNameLst>
                                      </p:cBhvr>
                                      <p:tavLst>
                                        <p:tav tm="0">
                                          <p:val>
                                            <p:strVal val="1+#ppt_w/2"/>
                                          </p:val>
                                        </p:tav>
                                        <p:tav tm="100000">
                                          <p:val>
                                            <p:strVal val="#ppt_x"/>
                                          </p:val>
                                        </p:tav>
                                      </p:tavLst>
                                    </p:anim>
                                    <p:anim calcmode="lin" valueType="num">
                                      <p:cBhvr additive="base">
                                        <p:cTn id="8" dur="3000" fill="hold"/>
                                        <p:tgtEl>
                                          <p:spTgt spid="1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3000" fill="hold"/>
                                        <p:tgtEl>
                                          <p:spTgt spid="17"/>
                                        </p:tgtEl>
                                        <p:attrNameLst>
                                          <p:attrName>ppt_x</p:attrName>
                                        </p:attrNameLst>
                                      </p:cBhvr>
                                      <p:tavLst>
                                        <p:tav tm="0">
                                          <p:val>
                                            <p:strVal val="0-#ppt_w/2"/>
                                          </p:val>
                                        </p:tav>
                                        <p:tav tm="100000">
                                          <p:val>
                                            <p:strVal val="#ppt_x"/>
                                          </p:val>
                                        </p:tav>
                                      </p:tavLst>
                                    </p:anim>
                                    <p:anim calcmode="lin" valueType="num">
                                      <p:cBhvr additive="base">
                                        <p:cTn id="12" dur="3000" fill="hold"/>
                                        <p:tgtEl>
                                          <p:spTgt spid="17"/>
                                        </p:tgtEl>
                                        <p:attrNameLst>
                                          <p:attrName>ppt_y</p:attrName>
                                        </p:attrNameLst>
                                      </p:cBhvr>
                                      <p:tavLst>
                                        <p:tav tm="0">
                                          <p:val>
                                            <p:strVal val="#ppt_y"/>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3000" fill="hold"/>
                                        <p:tgtEl>
                                          <p:spTgt spid="14"/>
                                        </p:tgtEl>
                                        <p:attrNameLst>
                                          <p:attrName>ppt_x</p:attrName>
                                        </p:attrNameLst>
                                      </p:cBhvr>
                                      <p:tavLst>
                                        <p:tav tm="0">
                                          <p:val>
                                            <p:strVal val="1+#ppt_w/2"/>
                                          </p:val>
                                        </p:tav>
                                        <p:tav tm="100000">
                                          <p:val>
                                            <p:strVal val="#ppt_x"/>
                                          </p:val>
                                        </p:tav>
                                      </p:tavLst>
                                    </p:anim>
                                    <p:anim calcmode="lin" valueType="num">
                                      <p:cBhvr additive="base">
                                        <p:cTn id="16" dur="30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3000" fill="hold"/>
                                        <p:tgtEl>
                                          <p:spTgt spid="15"/>
                                        </p:tgtEl>
                                        <p:attrNameLst>
                                          <p:attrName>ppt_x</p:attrName>
                                        </p:attrNameLst>
                                      </p:cBhvr>
                                      <p:tavLst>
                                        <p:tav tm="0">
                                          <p:val>
                                            <p:strVal val="0-#ppt_w/2"/>
                                          </p:val>
                                        </p:tav>
                                        <p:tav tm="100000">
                                          <p:val>
                                            <p:strVal val="#ppt_x"/>
                                          </p:val>
                                        </p:tav>
                                      </p:tavLst>
                                    </p:anim>
                                    <p:anim calcmode="lin" valueType="num">
                                      <p:cBhvr additive="base">
                                        <p:cTn id="20" dur="3000" fill="hold"/>
                                        <p:tgtEl>
                                          <p:spTgt spid="15"/>
                                        </p:tgtEl>
                                        <p:attrNameLst>
                                          <p:attrName>ppt_y</p:attrName>
                                        </p:attrNameLst>
                                      </p:cBhvr>
                                      <p:tavLst>
                                        <p:tav tm="0">
                                          <p:val>
                                            <p:strVal val="1+#ppt_h/2"/>
                                          </p:val>
                                        </p:tav>
                                        <p:tav tm="100000">
                                          <p:val>
                                            <p:strVal val="#ppt_y"/>
                                          </p:val>
                                        </p:tav>
                                      </p:tavLst>
                                    </p:anim>
                                  </p:childTnLst>
                                </p:cTn>
                              </p:par>
                              <p:par>
                                <p:cTn id="21" presetID="4" presetClass="entr" presetSubtype="16"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box(in)">
                                      <p:cBhvr>
                                        <p:cTn id="23" dur="3000"/>
                                        <p:tgtEl>
                                          <p:spTgt spid="16"/>
                                        </p:tgtEl>
                                      </p:cBhvr>
                                    </p:animEffect>
                                  </p:childTnLst>
                                </p:cTn>
                              </p:par>
                              <p:par>
                                <p:cTn id="24" presetID="4" presetClass="entr" presetSubtype="16" fill="hold"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box(in)">
                                      <p:cBhvr>
                                        <p:cTn id="26" dur="3000"/>
                                        <p:tgtEl>
                                          <p:spTgt spid="17"/>
                                        </p:tgtEl>
                                      </p:cBhvr>
                                    </p:animEffect>
                                  </p:childTnLst>
                                </p:cTn>
                              </p:par>
                              <p:par>
                                <p:cTn id="27" presetID="4" presetClass="entr" presetSubtype="16"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box(in)">
                                      <p:cBhvr>
                                        <p:cTn id="29" dur="3000"/>
                                        <p:tgtEl>
                                          <p:spTgt spid="15"/>
                                        </p:tgtEl>
                                      </p:cBhvr>
                                    </p:animEffect>
                                  </p:childTnLst>
                                </p:cTn>
                              </p:par>
                              <p:par>
                                <p:cTn id="30" presetID="4" presetClass="entr" presetSubtype="16" fill="hold"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box(in)">
                                      <p:cBhvr>
                                        <p:cTn id="32" dur="3000"/>
                                        <p:tgtEl>
                                          <p:spTgt spid="14"/>
                                        </p:tgtEl>
                                      </p:cBhvr>
                                    </p:animEffect>
                                  </p:childTnLst>
                                </p:cTn>
                              </p:par>
                            </p:childTnLst>
                          </p:cTn>
                        </p:par>
                        <p:par>
                          <p:cTn id="33" fill="hold">
                            <p:stCondLst>
                              <p:cond delay="3000"/>
                            </p:stCondLst>
                            <p:childTnLst>
                              <p:par>
                                <p:cTn id="34" presetID="12" presetClass="exit" presetSubtype="2" fill="hold" nodeType="afterEffect">
                                  <p:stCondLst>
                                    <p:cond delay="0"/>
                                  </p:stCondLst>
                                  <p:childTnLst>
                                    <p:animEffect transition="out" filter="slide(fromRight)">
                                      <p:cBhvr>
                                        <p:cTn id="35" dur="3000"/>
                                        <p:tgtEl>
                                          <p:spTgt spid="16"/>
                                        </p:tgtEl>
                                      </p:cBhvr>
                                    </p:animEffect>
                                    <p:set>
                                      <p:cBhvr>
                                        <p:cTn id="36" dur="1" fill="hold">
                                          <p:stCondLst>
                                            <p:cond delay="2999"/>
                                          </p:stCondLst>
                                        </p:cTn>
                                        <p:tgtEl>
                                          <p:spTgt spid="16"/>
                                        </p:tgtEl>
                                        <p:attrNameLst>
                                          <p:attrName>style.visibility</p:attrName>
                                        </p:attrNameLst>
                                      </p:cBhvr>
                                      <p:to>
                                        <p:strVal val="hidden"/>
                                      </p:to>
                                    </p:set>
                                  </p:childTnLst>
                                </p:cTn>
                              </p:par>
                              <p:par>
                                <p:cTn id="37" presetID="12" presetClass="exit" presetSubtype="8" fill="hold" nodeType="withEffect">
                                  <p:stCondLst>
                                    <p:cond delay="0"/>
                                  </p:stCondLst>
                                  <p:childTnLst>
                                    <p:animEffect transition="out" filter="slide(fromLeft)">
                                      <p:cBhvr>
                                        <p:cTn id="38" dur="3000"/>
                                        <p:tgtEl>
                                          <p:spTgt spid="17"/>
                                        </p:tgtEl>
                                      </p:cBhvr>
                                    </p:animEffect>
                                    <p:set>
                                      <p:cBhvr>
                                        <p:cTn id="39" dur="1" fill="hold">
                                          <p:stCondLst>
                                            <p:cond delay="2999"/>
                                          </p:stCondLst>
                                        </p:cTn>
                                        <p:tgtEl>
                                          <p:spTgt spid="17"/>
                                        </p:tgtEl>
                                        <p:attrNameLst>
                                          <p:attrName>style.visibility</p:attrName>
                                        </p:attrNameLst>
                                      </p:cBhvr>
                                      <p:to>
                                        <p:strVal val="hidden"/>
                                      </p:to>
                                    </p:set>
                                  </p:childTnLst>
                                </p:cTn>
                              </p:par>
                              <p:par>
                                <p:cTn id="40" presetID="12" presetClass="exit" presetSubtype="4" fill="hold" nodeType="withEffect">
                                  <p:stCondLst>
                                    <p:cond delay="0"/>
                                  </p:stCondLst>
                                  <p:childTnLst>
                                    <p:animEffect transition="out" filter="slide(fromBottom)">
                                      <p:cBhvr>
                                        <p:cTn id="41" dur="3000"/>
                                        <p:tgtEl>
                                          <p:spTgt spid="14"/>
                                        </p:tgtEl>
                                      </p:cBhvr>
                                    </p:animEffect>
                                    <p:set>
                                      <p:cBhvr>
                                        <p:cTn id="42" dur="1" fill="hold">
                                          <p:stCondLst>
                                            <p:cond delay="2999"/>
                                          </p:stCondLst>
                                        </p:cTn>
                                        <p:tgtEl>
                                          <p:spTgt spid="14"/>
                                        </p:tgtEl>
                                        <p:attrNameLst>
                                          <p:attrName>style.visibility</p:attrName>
                                        </p:attrNameLst>
                                      </p:cBhvr>
                                      <p:to>
                                        <p:strVal val="hidden"/>
                                      </p:to>
                                    </p:set>
                                  </p:childTnLst>
                                </p:cTn>
                              </p:par>
                              <p:par>
                                <p:cTn id="43" presetID="12" presetClass="exit" presetSubtype="4" fill="hold" nodeType="withEffect">
                                  <p:stCondLst>
                                    <p:cond delay="0"/>
                                  </p:stCondLst>
                                  <p:childTnLst>
                                    <p:animEffect transition="out" filter="slide(fromBottom)">
                                      <p:cBhvr>
                                        <p:cTn id="44" dur="3000"/>
                                        <p:tgtEl>
                                          <p:spTgt spid="15"/>
                                        </p:tgtEl>
                                      </p:cBhvr>
                                    </p:animEffect>
                                    <p:set>
                                      <p:cBhvr>
                                        <p:cTn id="45" dur="1" fill="hold">
                                          <p:stCondLst>
                                            <p:cond delay="2999"/>
                                          </p:stCondLst>
                                        </p:cTn>
                                        <p:tgtEl>
                                          <p:spTgt spid="15"/>
                                        </p:tgtEl>
                                        <p:attrNameLst>
                                          <p:attrName>style.visibility</p:attrName>
                                        </p:attrNameLst>
                                      </p:cBhvr>
                                      <p:to>
                                        <p:strVal val="hidden"/>
                                      </p:to>
                                    </p:set>
                                  </p:childTnLst>
                                </p:cTn>
                              </p:par>
                              <p:par>
                                <p:cTn id="46" presetID="16" presetClass="entr" presetSubtype="37"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barn(outVertical)">
                                      <p:cBhvr>
                                        <p:cTn id="48" dur="3000"/>
                                        <p:tgtEl>
                                          <p:spTgt spid="4"/>
                                        </p:tgtEl>
                                      </p:cBhvr>
                                    </p:animEffect>
                                  </p:childTnLst>
                                </p:cTn>
                              </p:par>
                              <p:par>
                                <p:cTn id="49" presetID="23" presetClass="entr" presetSubtype="36"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3000" fill="hold"/>
                                        <p:tgtEl>
                                          <p:spTgt spid="4"/>
                                        </p:tgtEl>
                                        <p:attrNameLst>
                                          <p:attrName>ppt_w</p:attrName>
                                        </p:attrNameLst>
                                      </p:cBhvr>
                                      <p:tavLst>
                                        <p:tav tm="0">
                                          <p:val>
                                            <p:strVal val="(6*min(max(#ppt_w*#ppt_h,.3),1)-7.4)/-.7*#ppt_w"/>
                                          </p:val>
                                        </p:tav>
                                        <p:tav tm="100000">
                                          <p:val>
                                            <p:strVal val="#ppt_w"/>
                                          </p:val>
                                        </p:tav>
                                      </p:tavLst>
                                    </p:anim>
                                    <p:anim calcmode="lin" valueType="num">
                                      <p:cBhvr>
                                        <p:cTn id="52" dur="3000" fill="hold"/>
                                        <p:tgtEl>
                                          <p:spTgt spid="4"/>
                                        </p:tgtEl>
                                        <p:attrNameLst>
                                          <p:attrName>ppt_h</p:attrName>
                                        </p:attrNameLst>
                                      </p:cBhvr>
                                      <p:tavLst>
                                        <p:tav tm="0">
                                          <p:val>
                                            <p:strVal val="(6*min(max(#ppt_w*#ppt_h,.3),1)-7.4)/-.7*#ppt_h"/>
                                          </p:val>
                                        </p:tav>
                                        <p:tav tm="100000">
                                          <p:val>
                                            <p:strVal val="#ppt_h"/>
                                          </p:val>
                                        </p:tav>
                                      </p:tavLst>
                                    </p:anim>
                                    <p:anim calcmode="lin" valueType="num">
                                      <p:cBhvr>
                                        <p:cTn id="53" dur="3000" fill="hold"/>
                                        <p:tgtEl>
                                          <p:spTgt spid="4"/>
                                        </p:tgtEl>
                                        <p:attrNameLst>
                                          <p:attrName>ppt_x</p:attrName>
                                        </p:attrNameLst>
                                      </p:cBhvr>
                                      <p:tavLst>
                                        <p:tav tm="0">
                                          <p:val>
                                            <p:fltVal val="0.5"/>
                                          </p:val>
                                        </p:tav>
                                        <p:tav tm="100000">
                                          <p:val>
                                            <p:strVal val="#ppt_x"/>
                                          </p:val>
                                        </p:tav>
                                      </p:tavLst>
                                    </p:anim>
                                    <p:anim calcmode="lin" valueType="num">
                                      <p:cBhvr>
                                        <p:cTn id="54" dur="3000" fill="hold"/>
                                        <p:tgtEl>
                                          <p:spTgt spid="4"/>
                                        </p:tgtEl>
                                        <p:attrNameLst>
                                          <p:attrName>ppt_y</p:attrName>
                                        </p:attrNameLst>
                                      </p:cBhvr>
                                      <p:tavLst>
                                        <p:tav tm="0">
                                          <p:val>
                                            <p:strVal val="1+(6*min(max(#ppt_w*#ppt_h,.3),1)-7.4)/-.7*#ppt_h/2"/>
                                          </p:val>
                                        </p:tav>
                                        <p:tav tm="100000">
                                          <p:val>
                                            <p:strVal val="#ppt_y"/>
                                          </p:val>
                                        </p:tav>
                                      </p:tavLst>
                                    </p:anim>
                                  </p:childTnLst>
                                </p:cTn>
                              </p:par>
                            </p:childTnLst>
                          </p:cTn>
                        </p:par>
                        <p:par>
                          <p:cTn id="55" fill="hold">
                            <p:stCondLst>
                              <p:cond delay="6000"/>
                            </p:stCondLst>
                            <p:childTnLst>
                              <p:par>
                                <p:cTn id="56" presetID="40" presetClass="entr" presetSubtype="0" fill="hold" grpId="0" nodeType="afterEffect">
                                  <p:stCondLst>
                                    <p:cond delay="0"/>
                                  </p:stCondLst>
                                  <p:iterate type="lt">
                                    <p:tmPct val="10000"/>
                                  </p:iterate>
                                  <p:childTnLst>
                                    <p:set>
                                      <p:cBhvr>
                                        <p:cTn id="57" dur="1" fill="hold">
                                          <p:stCondLst>
                                            <p:cond delay="0"/>
                                          </p:stCondLst>
                                        </p:cTn>
                                        <p:tgtEl>
                                          <p:spTgt spid="7"/>
                                        </p:tgtEl>
                                        <p:attrNameLst>
                                          <p:attrName>style.visibility</p:attrName>
                                        </p:attrNameLst>
                                      </p:cBhvr>
                                      <p:to>
                                        <p:strVal val="visible"/>
                                      </p:to>
                                    </p:set>
                                    <p:animEffect transition="in" filter="fade">
                                      <p:cBhvr>
                                        <p:cTn id="58" dur="1000"/>
                                        <p:tgtEl>
                                          <p:spTgt spid="7"/>
                                        </p:tgtEl>
                                      </p:cBhvr>
                                    </p:animEffect>
                                    <p:anim calcmode="lin" valueType="num">
                                      <p:cBhvr>
                                        <p:cTn id="59" dur="1000" fill="hold"/>
                                        <p:tgtEl>
                                          <p:spTgt spid="7"/>
                                        </p:tgtEl>
                                        <p:attrNameLst>
                                          <p:attrName>ppt_x</p:attrName>
                                        </p:attrNameLst>
                                      </p:cBhvr>
                                      <p:tavLst>
                                        <p:tav tm="0">
                                          <p:val>
                                            <p:strVal val="#ppt_x-.1"/>
                                          </p:val>
                                        </p:tav>
                                        <p:tav tm="100000">
                                          <p:val>
                                            <p:strVal val="#ppt_x"/>
                                          </p:val>
                                        </p:tav>
                                      </p:tavLst>
                                    </p:anim>
                                    <p:anim calcmode="lin" valueType="num">
                                      <p:cBhvr>
                                        <p:cTn id="6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Ana María\Escritorio\70-fotos-otoño.jpg"/>
          <p:cNvPicPr>
            <a:picLocks noChangeAspect="1" noChangeArrowheads="1"/>
          </p:cNvPicPr>
          <p:nvPr/>
        </p:nvPicPr>
        <p:blipFill>
          <a:blip r:embed="rId2" cstate="print"/>
          <a:stretch>
            <a:fillRect/>
          </a:stretch>
        </p:blipFill>
        <p:spPr bwMode="auto">
          <a:xfrm>
            <a:off x="0" y="10002"/>
            <a:ext cx="9144000" cy="5123498"/>
          </a:xfrm>
          <a:prstGeom prst="rect">
            <a:avLst/>
          </a:prstGeom>
          <a:noFill/>
          <a:ln w="9525">
            <a:noFill/>
            <a:miter lim="800000"/>
            <a:headEnd/>
            <a:tailEnd/>
          </a:ln>
          <a:scene3d>
            <a:camera prst="orthographicFront"/>
            <a:lightRig rig="threePt" dir="t"/>
          </a:scene3d>
          <a:sp3d>
            <a:bevelT w="254000" h="190500" prst="convex"/>
          </a:sp3d>
        </p:spPr>
      </p:pic>
      <p:sp>
        <p:nvSpPr>
          <p:cNvPr id="3" name="2 Rombo"/>
          <p:cNvSpPr/>
          <p:nvPr/>
        </p:nvSpPr>
        <p:spPr>
          <a:xfrm>
            <a:off x="0" y="0"/>
            <a:ext cx="9144000" cy="5143500"/>
          </a:xfrm>
          <a:prstGeom prst="diamond">
            <a:avLst/>
          </a:prstGeom>
          <a:solidFill>
            <a:schemeClr val="tx2">
              <a:lumMod val="50000"/>
              <a:alpha val="80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FFFFFF"/>
              </a:solidFill>
              <a:cs typeface="Arial" pitchFamily="34" charset="0"/>
            </a:endParaRPr>
          </a:p>
        </p:txBody>
      </p:sp>
      <p:sp>
        <p:nvSpPr>
          <p:cNvPr id="4" name="3 Rombo"/>
          <p:cNvSpPr/>
          <p:nvPr/>
        </p:nvSpPr>
        <p:spPr>
          <a:xfrm>
            <a:off x="0" y="250032"/>
            <a:ext cx="9144000" cy="4643438"/>
          </a:xfrm>
          <a:prstGeom prst="diamond">
            <a:avLst/>
          </a:prstGeom>
          <a:solidFill>
            <a:schemeClr val="tx2">
              <a:lumMod val="75000"/>
              <a:alpha val="80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FFFFFF"/>
              </a:solidFill>
              <a:cs typeface="Arial" pitchFamily="34" charset="0"/>
            </a:endParaRPr>
          </a:p>
        </p:txBody>
      </p:sp>
      <p:sp>
        <p:nvSpPr>
          <p:cNvPr id="5" name="4 Rombo"/>
          <p:cNvSpPr/>
          <p:nvPr/>
        </p:nvSpPr>
        <p:spPr>
          <a:xfrm>
            <a:off x="0" y="518637"/>
            <a:ext cx="9144000" cy="4050506"/>
          </a:xfrm>
          <a:prstGeom prst="diamond">
            <a:avLst/>
          </a:prstGeom>
          <a:solidFill>
            <a:schemeClr val="tx2">
              <a:lumMod val="90000"/>
              <a:alpha val="80000"/>
            </a:schemeClr>
          </a:solidFill>
          <a:ln>
            <a:noFill/>
          </a:ln>
          <a:effectLst/>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rgbClr val="FFFFFF"/>
              </a:solidFill>
              <a:cs typeface="Arial" pitchFamily="34" charset="0"/>
            </a:endParaRPr>
          </a:p>
        </p:txBody>
      </p:sp>
      <p:sp>
        <p:nvSpPr>
          <p:cNvPr id="6" name="5 CuadroTexto"/>
          <p:cNvSpPr txBox="1"/>
          <p:nvPr/>
        </p:nvSpPr>
        <p:spPr>
          <a:xfrm>
            <a:off x="539552" y="4083918"/>
            <a:ext cx="8208963" cy="922338"/>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Según me he ido informando, en mayo de 1936 el Palacio de Cristal fue utilizado para la elección del presidente de la </a:t>
            </a:r>
            <a:r>
              <a:rPr lang="es-ES" b="1"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República</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a la postre,        </a:t>
            </a:r>
            <a:r>
              <a:rPr lang="es-ES" b="1"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Manuel </a:t>
            </a:r>
            <a:r>
              <a:rPr lang="es-ES" b="1" i="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Azaña.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2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4)">
                                      <p:cBhvr>
                                        <p:cTn id="7" dur="3000"/>
                                        <p:tgtEl>
                                          <p:spTgt spid="3"/>
                                        </p:tgtEl>
                                      </p:cBhvr>
                                    </p:animEffect>
                                  </p:childTnLst>
                                </p:cTn>
                              </p:par>
                              <p:par>
                                <p:cTn id="8" presetID="21"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2)">
                                      <p:cBhvr>
                                        <p:cTn id="10" dur="3000"/>
                                        <p:tgtEl>
                                          <p:spTgt spid="4"/>
                                        </p:tgtEl>
                                      </p:cBhvr>
                                    </p:animEffect>
                                  </p:childTnLst>
                                </p:cTn>
                              </p:par>
                              <p:par>
                                <p:cTn id="11" presetID="21"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2)">
                                      <p:cBhvr>
                                        <p:cTn id="13" dur="3000"/>
                                        <p:tgtEl>
                                          <p:spTgt spid="5"/>
                                        </p:tgtEl>
                                      </p:cBhvr>
                                    </p:animEffect>
                                  </p:childTnLst>
                                </p:cTn>
                              </p:par>
                            </p:childTnLst>
                          </p:cTn>
                        </p:par>
                        <p:par>
                          <p:cTn id="14" fill="hold">
                            <p:stCondLst>
                              <p:cond delay="3000"/>
                            </p:stCondLst>
                            <p:childTnLst>
                              <p:par>
                                <p:cTn id="15" presetID="16" presetClass="exit" presetSubtype="37" fill="hold" nodeType="afterEffect">
                                  <p:stCondLst>
                                    <p:cond delay="0"/>
                                  </p:stCondLst>
                                  <p:childTnLst>
                                    <p:animEffect transition="out" filter="barn(outVertical)">
                                      <p:cBhvr>
                                        <p:cTn id="16" dur="3000"/>
                                        <p:tgtEl>
                                          <p:spTgt spid="3"/>
                                        </p:tgtEl>
                                      </p:cBhvr>
                                    </p:animEffect>
                                    <p:set>
                                      <p:cBhvr>
                                        <p:cTn id="17" dur="1" fill="hold">
                                          <p:stCondLst>
                                            <p:cond delay="2999"/>
                                          </p:stCondLst>
                                        </p:cTn>
                                        <p:tgtEl>
                                          <p:spTgt spid="3"/>
                                        </p:tgtEl>
                                        <p:attrNameLst>
                                          <p:attrName>style.visibility</p:attrName>
                                        </p:attrNameLst>
                                      </p:cBhvr>
                                      <p:to>
                                        <p:strVal val="hidden"/>
                                      </p:to>
                                    </p:set>
                                  </p:childTnLst>
                                </p:cTn>
                              </p:par>
                              <p:par>
                                <p:cTn id="18" presetID="2" presetClass="exit" presetSubtype="8" fill="hold" nodeType="withEffect">
                                  <p:stCondLst>
                                    <p:cond delay="0"/>
                                  </p:stCondLst>
                                  <p:childTnLst>
                                    <p:anim calcmode="lin" valueType="num">
                                      <p:cBhvr additive="base">
                                        <p:cTn id="19" dur="3000"/>
                                        <p:tgtEl>
                                          <p:spTgt spid="4"/>
                                        </p:tgtEl>
                                        <p:attrNameLst>
                                          <p:attrName>ppt_x</p:attrName>
                                        </p:attrNameLst>
                                      </p:cBhvr>
                                      <p:tavLst>
                                        <p:tav tm="0">
                                          <p:val>
                                            <p:strVal val="ppt_x"/>
                                          </p:val>
                                        </p:tav>
                                        <p:tav tm="100000">
                                          <p:val>
                                            <p:strVal val="0-ppt_w/2"/>
                                          </p:val>
                                        </p:tav>
                                      </p:tavLst>
                                    </p:anim>
                                    <p:anim calcmode="lin" valueType="num">
                                      <p:cBhvr additive="base">
                                        <p:cTn id="20" dur="3000"/>
                                        <p:tgtEl>
                                          <p:spTgt spid="4"/>
                                        </p:tgtEl>
                                        <p:attrNameLst>
                                          <p:attrName>ppt_y</p:attrName>
                                        </p:attrNameLst>
                                      </p:cBhvr>
                                      <p:tavLst>
                                        <p:tav tm="0">
                                          <p:val>
                                            <p:strVal val="ppt_y"/>
                                          </p:val>
                                        </p:tav>
                                        <p:tav tm="100000">
                                          <p:val>
                                            <p:strVal val="ppt_y"/>
                                          </p:val>
                                        </p:tav>
                                      </p:tavLst>
                                    </p:anim>
                                    <p:set>
                                      <p:cBhvr>
                                        <p:cTn id="21" dur="1" fill="hold">
                                          <p:stCondLst>
                                            <p:cond delay="2999"/>
                                          </p:stCondLst>
                                        </p:cTn>
                                        <p:tgtEl>
                                          <p:spTgt spid="4"/>
                                        </p:tgtEl>
                                        <p:attrNameLst>
                                          <p:attrName>style.visibility</p:attrName>
                                        </p:attrNameLst>
                                      </p:cBhvr>
                                      <p:to>
                                        <p:strVal val="hidden"/>
                                      </p:to>
                                    </p:set>
                                  </p:childTnLst>
                                </p:cTn>
                              </p:par>
                              <p:par>
                                <p:cTn id="22" presetID="2" presetClass="exit" presetSubtype="2" fill="hold" nodeType="withEffect">
                                  <p:stCondLst>
                                    <p:cond delay="0"/>
                                  </p:stCondLst>
                                  <p:childTnLst>
                                    <p:anim calcmode="lin" valueType="num">
                                      <p:cBhvr additive="base">
                                        <p:cTn id="23" dur="3000"/>
                                        <p:tgtEl>
                                          <p:spTgt spid="5"/>
                                        </p:tgtEl>
                                        <p:attrNameLst>
                                          <p:attrName>ppt_x</p:attrName>
                                        </p:attrNameLst>
                                      </p:cBhvr>
                                      <p:tavLst>
                                        <p:tav tm="0">
                                          <p:val>
                                            <p:strVal val="ppt_x"/>
                                          </p:val>
                                        </p:tav>
                                        <p:tav tm="100000">
                                          <p:val>
                                            <p:strVal val="1+ppt_w/2"/>
                                          </p:val>
                                        </p:tav>
                                      </p:tavLst>
                                    </p:anim>
                                    <p:anim calcmode="lin" valueType="num">
                                      <p:cBhvr additive="base">
                                        <p:cTn id="24" dur="3000"/>
                                        <p:tgtEl>
                                          <p:spTgt spid="5"/>
                                        </p:tgtEl>
                                        <p:attrNameLst>
                                          <p:attrName>ppt_y</p:attrName>
                                        </p:attrNameLst>
                                      </p:cBhvr>
                                      <p:tavLst>
                                        <p:tav tm="0">
                                          <p:val>
                                            <p:strVal val="ppt_y"/>
                                          </p:val>
                                        </p:tav>
                                        <p:tav tm="100000">
                                          <p:val>
                                            <p:strVal val="ppt_y"/>
                                          </p:val>
                                        </p:tav>
                                      </p:tavLst>
                                    </p:anim>
                                    <p:set>
                                      <p:cBhvr>
                                        <p:cTn id="25" dur="1" fill="hold">
                                          <p:stCondLst>
                                            <p:cond delay="2999"/>
                                          </p:stCondLst>
                                        </p:cTn>
                                        <p:tgtEl>
                                          <p:spTgt spid="5"/>
                                        </p:tgtEl>
                                        <p:attrNameLst>
                                          <p:attrName>style.visibility</p:attrName>
                                        </p:attrNameLst>
                                      </p:cBhvr>
                                      <p:to>
                                        <p:strVal val="hidden"/>
                                      </p:to>
                                    </p:set>
                                  </p:childTnLst>
                                </p:cTn>
                              </p:par>
                              <p:par>
                                <p:cTn id="26" presetID="23" presetClass="entr" presetSubtype="272" fill="hold" nodeType="withEffect">
                                  <p:stCondLst>
                                    <p:cond delay="0"/>
                                  </p:stCondLst>
                                  <p:childTnLst>
                                    <p:set>
                                      <p:cBhvr>
                                        <p:cTn id="27" dur="1" fill="hold">
                                          <p:stCondLst>
                                            <p:cond delay="0"/>
                                          </p:stCondLst>
                                        </p:cTn>
                                        <p:tgtEl>
                                          <p:spTgt spid="26626"/>
                                        </p:tgtEl>
                                        <p:attrNameLst>
                                          <p:attrName>style.visibility</p:attrName>
                                        </p:attrNameLst>
                                      </p:cBhvr>
                                      <p:to>
                                        <p:strVal val="visible"/>
                                      </p:to>
                                    </p:set>
                                    <p:anim calcmode="lin" valueType="num">
                                      <p:cBhvr>
                                        <p:cTn id="28" dur="3000" fill="hold"/>
                                        <p:tgtEl>
                                          <p:spTgt spid="26626"/>
                                        </p:tgtEl>
                                        <p:attrNameLst>
                                          <p:attrName>ppt_w</p:attrName>
                                        </p:attrNameLst>
                                      </p:cBhvr>
                                      <p:tavLst>
                                        <p:tav tm="0">
                                          <p:val>
                                            <p:strVal val="2/3*#ppt_w"/>
                                          </p:val>
                                        </p:tav>
                                        <p:tav tm="100000">
                                          <p:val>
                                            <p:strVal val="#ppt_w"/>
                                          </p:val>
                                        </p:tav>
                                      </p:tavLst>
                                    </p:anim>
                                    <p:anim calcmode="lin" valueType="num">
                                      <p:cBhvr>
                                        <p:cTn id="29" dur="3000" fill="hold"/>
                                        <p:tgtEl>
                                          <p:spTgt spid="26626"/>
                                        </p:tgtEl>
                                        <p:attrNameLst>
                                          <p:attrName>ppt_h</p:attrName>
                                        </p:attrNameLst>
                                      </p:cBhvr>
                                      <p:tavLst>
                                        <p:tav tm="0">
                                          <p:val>
                                            <p:strVal val="2/3*#ppt_h"/>
                                          </p:val>
                                        </p:tav>
                                        <p:tav tm="100000">
                                          <p:val>
                                            <p:strVal val="#ppt_h"/>
                                          </p:val>
                                        </p:tav>
                                      </p:tavLst>
                                    </p:anim>
                                  </p:childTnLst>
                                </p:cTn>
                              </p:par>
                              <p:par>
                                <p:cTn id="30" presetID="8" presetClass="entr" presetSubtype="16" fill="hold" nodeType="withEffect">
                                  <p:stCondLst>
                                    <p:cond delay="0"/>
                                  </p:stCondLst>
                                  <p:childTnLst>
                                    <p:set>
                                      <p:cBhvr>
                                        <p:cTn id="31" dur="1" fill="hold">
                                          <p:stCondLst>
                                            <p:cond delay="0"/>
                                          </p:stCondLst>
                                        </p:cTn>
                                        <p:tgtEl>
                                          <p:spTgt spid="26626"/>
                                        </p:tgtEl>
                                        <p:attrNameLst>
                                          <p:attrName>style.visibility</p:attrName>
                                        </p:attrNameLst>
                                      </p:cBhvr>
                                      <p:to>
                                        <p:strVal val="visible"/>
                                      </p:to>
                                    </p:set>
                                    <p:animEffect transition="in" filter="diamond(in)">
                                      <p:cBhvr>
                                        <p:cTn id="32" dur="3000"/>
                                        <p:tgtEl>
                                          <p:spTgt spid="26626"/>
                                        </p:tgtEl>
                                      </p:cBhvr>
                                    </p:animEffect>
                                  </p:childTnLst>
                                </p:cTn>
                              </p:par>
                            </p:childTnLst>
                          </p:cTn>
                        </p:par>
                        <p:par>
                          <p:cTn id="33" fill="hold">
                            <p:stCondLst>
                              <p:cond delay="6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ddfb32a8a845882b6c04eee699d0e0d.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a:scene3d>
            <a:camera prst="orthographicFront"/>
            <a:lightRig rig="threePt" dir="t"/>
          </a:scene3d>
          <a:sp3d>
            <a:bevelT w="254000" h="190500" prst="convex"/>
          </a:sp3d>
        </p:spPr>
      </p:pic>
      <p:sp>
        <p:nvSpPr>
          <p:cNvPr id="4" name="3 Rombo"/>
          <p:cNvSpPr/>
          <p:nvPr/>
        </p:nvSpPr>
        <p:spPr>
          <a:xfrm rot="10800000">
            <a:off x="0" y="0"/>
            <a:ext cx="1763713" cy="2571750"/>
          </a:xfrm>
          <a:prstGeom prst="diamond">
            <a:avLst/>
          </a:prstGeom>
          <a:solidFill>
            <a:schemeClr val="tx2">
              <a:lumMod val="9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Rombo"/>
          <p:cNvSpPr/>
          <p:nvPr/>
        </p:nvSpPr>
        <p:spPr>
          <a:xfrm>
            <a:off x="0" y="2571750"/>
            <a:ext cx="1763713" cy="2571750"/>
          </a:xfrm>
          <a:prstGeom prst="diamond">
            <a:avLst/>
          </a:prstGeom>
          <a:solidFill>
            <a:schemeClr val="tx2">
              <a:lumMod val="9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ombo"/>
          <p:cNvSpPr/>
          <p:nvPr/>
        </p:nvSpPr>
        <p:spPr>
          <a:xfrm rot="10800000">
            <a:off x="1763713" y="0"/>
            <a:ext cx="1871662" cy="2571750"/>
          </a:xfrm>
          <a:prstGeom prst="diamond">
            <a:avLst/>
          </a:prstGeom>
          <a:solidFill>
            <a:schemeClr val="tx2">
              <a:lumMod val="9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ombo"/>
          <p:cNvSpPr/>
          <p:nvPr/>
        </p:nvSpPr>
        <p:spPr>
          <a:xfrm>
            <a:off x="1763713" y="2571750"/>
            <a:ext cx="1800225" cy="2571750"/>
          </a:xfrm>
          <a:prstGeom prst="diamond">
            <a:avLst/>
          </a:prstGeom>
          <a:solidFill>
            <a:schemeClr val="tx2">
              <a:lumMod val="9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ombo"/>
          <p:cNvSpPr/>
          <p:nvPr/>
        </p:nvSpPr>
        <p:spPr>
          <a:xfrm rot="10800000">
            <a:off x="3635375" y="0"/>
            <a:ext cx="1873250" cy="2571750"/>
          </a:xfrm>
          <a:prstGeom prst="diamond">
            <a:avLst/>
          </a:prstGeom>
          <a:solidFill>
            <a:schemeClr val="tx2">
              <a:lumMod val="9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ombo"/>
          <p:cNvSpPr/>
          <p:nvPr/>
        </p:nvSpPr>
        <p:spPr>
          <a:xfrm>
            <a:off x="3563938" y="2571750"/>
            <a:ext cx="1944687" cy="2571750"/>
          </a:xfrm>
          <a:prstGeom prst="diamond">
            <a:avLst/>
          </a:prstGeom>
          <a:solidFill>
            <a:schemeClr val="tx2">
              <a:lumMod val="9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ombo"/>
          <p:cNvSpPr/>
          <p:nvPr/>
        </p:nvSpPr>
        <p:spPr>
          <a:xfrm rot="10800000">
            <a:off x="5435600" y="0"/>
            <a:ext cx="1944688" cy="2571750"/>
          </a:xfrm>
          <a:prstGeom prst="diamond">
            <a:avLst/>
          </a:prstGeom>
          <a:solidFill>
            <a:schemeClr val="tx2">
              <a:lumMod val="9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ombo"/>
          <p:cNvSpPr/>
          <p:nvPr/>
        </p:nvSpPr>
        <p:spPr>
          <a:xfrm>
            <a:off x="5508625" y="2571750"/>
            <a:ext cx="1800225" cy="2571750"/>
          </a:xfrm>
          <a:prstGeom prst="diamond">
            <a:avLst/>
          </a:prstGeom>
          <a:solidFill>
            <a:schemeClr val="tx2">
              <a:lumMod val="9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Rombo"/>
          <p:cNvSpPr/>
          <p:nvPr/>
        </p:nvSpPr>
        <p:spPr>
          <a:xfrm rot="10800000">
            <a:off x="7380288" y="0"/>
            <a:ext cx="1763712" cy="2571750"/>
          </a:xfrm>
          <a:prstGeom prst="diamond">
            <a:avLst/>
          </a:prstGeom>
          <a:solidFill>
            <a:schemeClr val="tx2">
              <a:lumMod val="9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Rombo"/>
          <p:cNvSpPr/>
          <p:nvPr/>
        </p:nvSpPr>
        <p:spPr>
          <a:xfrm>
            <a:off x="7308850" y="2571750"/>
            <a:ext cx="1835150" cy="2571750"/>
          </a:xfrm>
          <a:prstGeom prst="diamond">
            <a:avLst/>
          </a:prstGeom>
          <a:solidFill>
            <a:schemeClr val="tx2">
              <a:lumMod val="90000"/>
              <a:alpha val="6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CuadroTexto"/>
          <p:cNvSpPr txBox="1"/>
          <p:nvPr/>
        </p:nvSpPr>
        <p:spPr>
          <a:xfrm>
            <a:off x="899592" y="4371950"/>
            <a:ext cx="7561263" cy="646112"/>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Parece ser que en 1975 se hizo una importante reforma del edificio del Palacio de Cristal, quedando tal como lo podemos ver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ahora.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2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ppt_x"/>
                                          </p:val>
                                        </p:tav>
                                        <p:tav tm="100000">
                                          <p:val>
                                            <p:strVal val="#ppt_x"/>
                                          </p:val>
                                        </p:tav>
                                      </p:tavLst>
                                    </p:anim>
                                    <p:anim calcmode="lin" valueType="num">
                                      <p:cBhvr additive="base">
                                        <p:cTn id="8" dur="30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ppt_x"/>
                                          </p:val>
                                        </p:tav>
                                        <p:tav tm="100000">
                                          <p:val>
                                            <p:strVal val="#ppt_x"/>
                                          </p:val>
                                        </p:tav>
                                      </p:tavLst>
                                    </p:anim>
                                    <p:anim calcmode="lin" valueType="num">
                                      <p:cBhvr additive="base">
                                        <p:cTn id="12" dur="30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3000" fill="hold"/>
                                        <p:tgtEl>
                                          <p:spTgt spid="12"/>
                                        </p:tgtEl>
                                        <p:attrNameLst>
                                          <p:attrName>ppt_x</p:attrName>
                                        </p:attrNameLst>
                                      </p:cBhvr>
                                      <p:tavLst>
                                        <p:tav tm="0">
                                          <p:val>
                                            <p:strVal val="#ppt_x"/>
                                          </p:val>
                                        </p:tav>
                                        <p:tav tm="100000">
                                          <p:val>
                                            <p:strVal val="#ppt_x"/>
                                          </p:val>
                                        </p:tav>
                                      </p:tavLst>
                                    </p:anim>
                                    <p:anim calcmode="lin" valueType="num">
                                      <p:cBhvr additive="base">
                                        <p:cTn id="16" dur="3000" fill="hold"/>
                                        <p:tgtEl>
                                          <p:spTgt spid="12"/>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3000" fill="hold"/>
                                        <p:tgtEl>
                                          <p:spTgt spid="16"/>
                                        </p:tgtEl>
                                        <p:attrNameLst>
                                          <p:attrName>ppt_x</p:attrName>
                                        </p:attrNameLst>
                                      </p:cBhvr>
                                      <p:tavLst>
                                        <p:tav tm="0">
                                          <p:val>
                                            <p:strVal val="#ppt_x"/>
                                          </p:val>
                                        </p:tav>
                                        <p:tav tm="100000">
                                          <p:val>
                                            <p:strVal val="#ppt_x"/>
                                          </p:val>
                                        </p:tav>
                                      </p:tavLst>
                                    </p:anim>
                                    <p:anim calcmode="lin" valueType="num">
                                      <p:cBhvr additive="base">
                                        <p:cTn id="20" dur="3000" fill="hold"/>
                                        <p:tgtEl>
                                          <p:spTgt spid="16"/>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3000" fill="hold"/>
                                        <p:tgtEl>
                                          <p:spTgt spid="20"/>
                                        </p:tgtEl>
                                        <p:attrNameLst>
                                          <p:attrName>ppt_x</p:attrName>
                                        </p:attrNameLst>
                                      </p:cBhvr>
                                      <p:tavLst>
                                        <p:tav tm="0">
                                          <p:val>
                                            <p:strVal val="#ppt_x"/>
                                          </p:val>
                                        </p:tav>
                                        <p:tav tm="100000">
                                          <p:val>
                                            <p:strVal val="#ppt_x"/>
                                          </p:val>
                                        </p:tav>
                                      </p:tavLst>
                                    </p:anim>
                                    <p:anim calcmode="lin" valueType="num">
                                      <p:cBhvr additive="base">
                                        <p:cTn id="24" dur="3000" fill="hold"/>
                                        <p:tgtEl>
                                          <p:spTgt spid="20"/>
                                        </p:tgtEl>
                                        <p:attrNameLst>
                                          <p:attrName>ppt_y</p:attrName>
                                        </p:attrNameLst>
                                      </p:cBhvr>
                                      <p:tavLst>
                                        <p:tav tm="0">
                                          <p:val>
                                            <p:strVal val="1+#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3000" fill="hold"/>
                                        <p:tgtEl>
                                          <p:spTgt spid="5"/>
                                        </p:tgtEl>
                                        <p:attrNameLst>
                                          <p:attrName>ppt_x</p:attrName>
                                        </p:attrNameLst>
                                      </p:cBhvr>
                                      <p:tavLst>
                                        <p:tav tm="0">
                                          <p:val>
                                            <p:strVal val="#ppt_x"/>
                                          </p:val>
                                        </p:tav>
                                        <p:tav tm="100000">
                                          <p:val>
                                            <p:strVal val="#ppt_x"/>
                                          </p:val>
                                        </p:tav>
                                      </p:tavLst>
                                    </p:anim>
                                    <p:anim calcmode="lin" valueType="num">
                                      <p:cBhvr additive="base">
                                        <p:cTn id="28" dur="3000" fill="hold"/>
                                        <p:tgtEl>
                                          <p:spTgt spid="5"/>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3000" fill="hold"/>
                                        <p:tgtEl>
                                          <p:spTgt spid="9"/>
                                        </p:tgtEl>
                                        <p:attrNameLst>
                                          <p:attrName>ppt_x</p:attrName>
                                        </p:attrNameLst>
                                      </p:cBhvr>
                                      <p:tavLst>
                                        <p:tav tm="0">
                                          <p:val>
                                            <p:strVal val="#ppt_x"/>
                                          </p:val>
                                        </p:tav>
                                        <p:tav tm="100000">
                                          <p:val>
                                            <p:strVal val="#ppt_x"/>
                                          </p:val>
                                        </p:tav>
                                      </p:tavLst>
                                    </p:anim>
                                    <p:anim calcmode="lin" valueType="num">
                                      <p:cBhvr additive="base">
                                        <p:cTn id="32" dur="3000" fill="hold"/>
                                        <p:tgtEl>
                                          <p:spTgt spid="9"/>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ppt_x"/>
                                          </p:val>
                                        </p:tav>
                                        <p:tav tm="100000">
                                          <p:val>
                                            <p:strVal val="#ppt_x"/>
                                          </p:val>
                                        </p:tav>
                                      </p:tavLst>
                                    </p:anim>
                                    <p:anim calcmode="lin" valueType="num">
                                      <p:cBhvr additive="base">
                                        <p:cTn id="36" dur="3000" fill="hold"/>
                                        <p:tgtEl>
                                          <p:spTgt spid="13"/>
                                        </p:tgtEl>
                                        <p:attrNameLst>
                                          <p:attrName>ppt_y</p:attrName>
                                        </p:attrNameLst>
                                      </p:cBhvr>
                                      <p:tavLst>
                                        <p:tav tm="0">
                                          <p:val>
                                            <p:strVal val="0-#ppt_h/2"/>
                                          </p:val>
                                        </p:tav>
                                        <p:tav tm="100000">
                                          <p:val>
                                            <p:strVal val="#ppt_y"/>
                                          </p:val>
                                        </p:tav>
                                      </p:tavLst>
                                    </p:anim>
                                  </p:childTnLst>
                                </p:cTn>
                              </p:par>
                              <p:par>
                                <p:cTn id="37" presetID="2" presetClass="entr" presetSubtype="1" fill="hold"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3000" fill="hold"/>
                                        <p:tgtEl>
                                          <p:spTgt spid="17"/>
                                        </p:tgtEl>
                                        <p:attrNameLst>
                                          <p:attrName>ppt_x</p:attrName>
                                        </p:attrNameLst>
                                      </p:cBhvr>
                                      <p:tavLst>
                                        <p:tav tm="0">
                                          <p:val>
                                            <p:strVal val="#ppt_x"/>
                                          </p:val>
                                        </p:tav>
                                        <p:tav tm="100000">
                                          <p:val>
                                            <p:strVal val="#ppt_x"/>
                                          </p:val>
                                        </p:tav>
                                      </p:tavLst>
                                    </p:anim>
                                    <p:anim calcmode="lin" valueType="num">
                                      <p:cBhvr additive="base">
                                        <p:cTn id="40" dur="3000" fill="hold"/>
                                        <p:tgtEl>
                                          <p:spTgt spid="17"/>
                                        </p:tgtEl>
                                        <p:attrNameLst>
                                          <p:attrName>ppt_y</p:attrName>
                                        </p:attrNameLst>
                                      </p:cBhvr>
                                      <p:tavLst>
                                        <p:tav tm="0">
                                          <p:val>
                                            <p:strVal val="0-#ppt_h/2"/>
                                          </p:val>
                                        </p:tav>
                                        <p:tav tm="100000">
                                          <p:val>
                                            <p:strVal val="#ppt_y"/>
                                          </p:val>
                                        </p:tav>
                                      </p:tavLst>
                                    </p:anim>
                                  </p:childTnLst>
                                </p:cTn>
                              </p:par>
                              <p:par>
                                <p:cTn id="41" presetID="2" presetClass="entr" presetSubtype="1" fill="hold" nodeType="with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3000" fill="hold"/>
                                        <p:tgtEl>
                                          <p:spTgt spid="21"/>
                                        </p:tgtEl>
                                        <p:attrNameLst>
                                          <p:attrName>ppt_x</p:attrName>
                                        </p:attrNameLst>
                                      </p:cBhvr>
                                      <p:tavLst>
                                        <p:tav tm="0">
                                          <p:val>
                                            <p:strVal val="#ppt_x"/>
                                          </p:val>
                                        </p:tav>
                                        <p:tav tm="100000">
                                          <p:val>
                                            <p:strVal val="#ppt_x"/>
                                          </p:val>
                                        </p:tav>
                                      </p:tavLst>
                                    </p:anim>
                                    <p:anim calcmode="lin" valueType="num">
                                      <p:cBhvr additive="base">
                                        <p:cTn id="44" dur="3000" fill="hold"/>
                                        <p:tgtEl>
                                          <p:spTgt spid="21"/>
                                        </p:tgtEl>
                                        <p:attrNameLst>
                                          <p:attrName>ppt_y</p:attrName>
                                        </p:attrNameLst>
                                      </p:cBhvr>
                                      <p:tavLst>
                                        <p:tav tm="0">
                                          <p:val>
                                            <p:strVal val="0-#ppt_h/2"/>
                                          </p:val>
                                        </p:tav>
                                        <p:tav tm="100000">
                                          <p:val>
                                            <p:strVal val="#ppt_y"/>
                                          </p:val>
                                        </p:tav>
                                      </p:tavLst>
                                    </p:anim>
                                  </p:childTnLst>
                                </p:cTn>
                              </p:par>
                              <p:par>
                                <p:cTn id="45" presetID="8" presetClass="emph" presetSubtype="0" fill="hold" nodeType="withEffect">
                                  <p:stCondLst>
                                    <p:cond delay="0"/>
                                  </p:stCondLst>
                                  <p:childTnLst>
                                    <p:animRot by="21600000">
                                      <p:cBhvr>
                                        <p:cTn id="46" dur="3000" fill="hold"/>
                                        <p:tgtEl>
                                          <p:spTgt spid="4"/>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8"/>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2"/>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6"/>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20"/>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5"/>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9"/>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3"/>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7"/>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1"/>
                                        </p:tgtEl>
                                        <p:attrNameLst>
                                          <p:attrName>r</p:attrName>
                                        </p:attrNameLst>
                                      </p:cBhvr>
                                    </p:animRot>
                                  </p:childTnLst>
                                </p:cTn>
                              </p:par>
                            </p:childTnLst>
                          </p:cTn>
                        </p:par>
                        <p:par>
                          <p:cTn id="65" fill="hold">
                            <p:stCondLst>
                              <p:cond delay="3000"/>
                            </p:stCondLst>
                            <p:childTnLst>
                              <p:par>
                                <p:cTn id="66" presetID="2" presetClass="exit" presetSubtype="8" fill="hold" nodeType="afterEffect">
                                  <p:stCondLst>
                                    <p:cond delay="0"/>
                                  </p:stCondLst>
                                  <p:childTnLst>
                                    <p:anim calcmode="lin" valueType="num">
                                      <p:cBhvr additive="base">
                                        <p:cTn id="67" dur="3000"/>
                                        <p:tgtEl>
                                          <p:spTgt spid="4"/>
                                        </p:tgtEl>
                                        <p:attrNameLst>
                                          <p:attrName>ppt_x</p:attrName>
                                        </p:attrNameLst>
                                      </p:cBhvr>
                                      <p:tavLst>
                                        <p:tav tm="0">
                                          <p:val>
                                            <p:strVal val="ppt_x"/>
                                          </p:val>
                                        </p:tav>
                                        <p:tav tm="100000">
                                          <p:val>
                                            <p:strVal val="0-ppt_w/2"/>
                                          </p:val>
                                        </p:tav>
                                      </p:tavLst>
                                    </p:anim>
                                    <p:anim calcmode="lin" valueType="num">
                                      <p:cBhvr additive="base">
                                        <p:cTn id="68" dur="3000"/>
                                        <p:tgtEl>
                                          <p:spTgt spid="4"/>
                                        </p:tgtEl>
                                        <p:attrNameLst>
                                          <p:attrName>ppt_y</p:attrName>
                                        </p:attrNameLst>
                                      </p:cBhvr>
                                      <p:tavLst>
                                        <p:tav tm="0">
                                          <p:val>
                                            <p:strVal val="ppt_y"/>
                                          </p:val>
                                        </p:tav>
                                        <p:tav tm="100000">
                                          <p:val>
                                            <p:strVal val="ppt_y"/>
                                          </p:val>
                                        </p:tav>
                                      </p:tavLst>
                                    </p:anim>
                                    <p:set>
                                      <p:cBhvr>
                                        <p:cTn id="69" dur="1" fill="hold">
                                          <p:stCondLst>
                                            <p:cond delay="2999"/>
                                          </p:stCondLst>
                                        </p:cTn>
                                        <p:tgtEl>
                                          <p:spTgt spid="4"/>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3000"/>
                                        <p:tgtEl>
                                          <p:spTgt spid="8"/>
                                        </p:tgtEl>
                                        <p:attrNameLst>
                                          <p:attrName>ppt_x</p:attrName>
                                        </p:attrNameLst>
                                      </p:cBhvr>
                                      <p:tavLst>
                                        <p:tav tm="0">
                                          <p:val>
                                            <p:strVal val="ppt_x"/>
                                          </p:val>
                                        </p:tav>
                                        <p:tav tm="100000">
                                          <p:val>
                                            <p:strVal val="0-ppt_w/2"/>
                                          </p:val>
                                        </p:tav>
                                      </p:tavLst>
                                    </p:anim>
                                    <p:anim calcmode="lin" valueType="num">
                                      <p:cBhvr additive="base">
                                        <p:cTn id="72" dur="3000"/>
                                        <p:tgtEl>
                                          <p:spTgt spid="8"/>
                                        </p:tgtEl>
                                        <p:attrNameLst>
                                          <p:attrName>ppt_y</p:attrName>
                                        </p:attrNameLst>
                                      </p:cBhvr>
                                      <p:tavLst>
                                        <p:tav tm="0">
                                          <p:val>
                                            <p:strVal val="ppt_y"/>
                                          </p:val>
                                        </p:tav>
                                        <p:tav tm="100000">
                                          <p:val>
                                            <p:strVal val="ppt_y"/>
                                          </p:val>
                                        </p:tav>
                                      </p:tavLst>
                                    </p:anim>
                                    <p:set>
                                      <p:cBhvr>
                                        <p:cTn id="73" dur="1" fill="hold">
                                          <p:stCondLst>
                                            <p:cond delay="2999"/>
                                          </p:stCondLst>
                                        </p:cTn>
                                        <p:tgtEl>
                                          <p:spTgt spid="8"/>
                                        </p:tgtEl>
                                        <p:attrNameLst>
                                          <p:attrName>style.visibility</p:attrName>
                                        </p:attrNameLst>
                                      </p:cBhvr>
                                      <p:to>
                                        <p:strVal val="hidden"/>
                                      </p:to>
                                    </p:set>
                                  </p:childTnLst>
                                </p:cTn>
                              </p:par>
                              <p:par>
                                <p:cTn id="74" presetID="2" presetClass="exit" presetSubtype="8" fill="hold" nodeType="withEffect">
                                  <p:stCondLst>
                                    <p:cond delay="0"/>
                                  </p:stCondLst>
                                  <p:childTnLst>
                                    <p:anim calcmode="lin" valueType="num">
                                      <p:cBhvr additive="base">
                                        <p:cTn id="75" dur="3000"/>
                                        <p:tgtEl>
                                          <p:spTgt spid="12"/>
                                        </p:tgtEl>
                                        <p:attrNameLst>
                                          <p:attrName>ppt_x</p:attrName>
                                        </p:attrNameLst>
                                      </p:cBhvr>
                                      <p:tavLst>
                                        <p:tav tm="0">
                                          <p:val>
                                            <p:strVal val="ppt_x"/>
                                          </p:val>
                                        </p:tav>
                                        <p:tav tm="100000">
                                          <p:val>
                                            <p:strVal val="0-ppt_w/2"/>
                                          </p:val>
                                        </p:tav>
                                      </p:tavLst>
                                    </p:anim>
                                    <p:anim calcmode="lin" valueType="num">
                                      <p:cBhvr additive="base">
                                        <p:cTn id="76" dur="3000"/>
                                        <p:tgtEl>
                                          <p:spTgt spid="12"/>
                                        </p:tgtEl>
                                        <p:attrNameLst>
                                          <p:attrName>ppt_y</p:attrName>
                                        </p:attrNameLst>
                                      </p:cBhvr>
                                      <p:tavLst>
                                        <p:tav tm="0">
                                          <p:val>
                                            <p:strVal val="ppt_y"/>
                                          </p:val>
                                        </p:tav>
                                        <p:tav tm="100000">
                                          <p:val>
                                            <p:strVal val="ppt_y"/>
                                          </p:val>
                                        </p:tav>
                                      </p:tavLst>
                                    </p:anim>
                                    <p:set>
                                      <p:cBhvr>
                                        <p:cTn id="77" dur="1" fill="hold">
                                          <p:stCondLst>
                                            <p:cond delay="2999"/>
                                          </p:stCondLst>
                                        </p:cTn>
                                        <p:tgtEl>
                                          <p:spTgt spid="12"/>
                                        </p:tgtEl>
                                        <p:attrNameLst>
                                          <p:attrName>style.visibility</p:attrName>
                                        </p:attrNameLst>
                                      </p:cBhvr>
                                      <p:to>
                                        <p:strVal val="hidden"/>
                                      </p:to>
                                    </p:set>
                                  </p:childTnLst>
                                </p:cTn>
                              </p:par>
                              <p:par>
                                <p:cTn id="78" presetID="2" presetClass="exit" presetSubtype="8" fill="hold" nodeType="withEffect">
                                  <p:stCondLst>
                                    <p:cond delay="0"/>
                                  </p:stCondLst>
                                  <p:childTnLst>
                                    <p:anim calcmode="lin" valueType="num">
                                      <p:cBhvr additive="base">
                                        <p:cTn id="79" dur="3000"/>
                                        <p:tgtEl>
                                          <p:spTgt spid="16"/>
                                        </p:tgtEl>
                                        <p:attrNameLst>
                                          <p:attrName>ppt_x</p:attrName>
                                        </p:attrNameLst>
                                      </p:cBhvr>
                                      <p:tavLst>
                                        <p:tav tm="0">
                                          <p:val>
                                            <p:strVal val="ppt_x"/>
                                          </p:val>
                                        </p:tav>
                                        <p:tav tm="100000">
                                          <p:val>
                                            <p:strVal val="0-ppt_w/2"/>
                                          </p:val>
                                        </p:tav>
                                      </p:tavLst>
                                    </p:anim>
                                    <p:anim calcmode="lin" valueType="num">
                                      <p:cBhvr additive="base">
                                        <p:cTn id="80" dur="3000"/>
                                        <p:tgtEl>
                                          <p:spTgt spid="16"/>
                                        </p:tgtEl>
                                        <p:attrNameLst>
                                          <p:attrName>ppt_y</p:attrName>
                                        </p:attrNameLst>
                                      </p:cBhvr>
                                      <p:tavLst>
                                        <p:tav tm="0">
                                          <p:val>
                                            <p:strVal val="ppt_y"/>
                                          </p:val>
                                        </p:tav>
                                        <p:tav tm="100000">
                                          <p:val>
                                            <p:strVal val="ppt_y"/>
                                          </p:val>
                                        </p:tav>
                                      </p:tavLst>
                                    </p:anim>
                                    <p:set>
                                      <p:cBhvr>
                                        <p:cTn id="81" dur="1" fill="hold">
                                          <p:stCondLst>
                                            <p:cond delay="2999"/>
                                          </p:stCondLst>
                                        </p:cTn>
                                        <p:tgtEl>
                                          <p:spTgt spid="16"/>
                                        </p:tgtEl>
                                        <p:attrNameLst>
                                          <p:attrName>style.visibility</p:attrName>
                                        </p:attrNameLst>
                                      </p:cBhvr>
                                      <p:to>
                                        <p:strVal val="hidden"/>
                                      </p:to>
                                    </p:set>
                                  </p:childTnLst>
                                </p:cTn>
                              </p:par>
                              <p:par>
                                <p:cTn id="82" presetID="2" presetClass="exit" presetSubtype="8" fill="hold" nodeType="withEffect">
                                  <p:stCondLst>
                                    <p:cond delay="0"/>
                                  </p:stCondLst>
                                  <p:childTnLst>
                                    <p:anim calcmode="lin" valueType="num">
                                      <p:cBhvr additive="base">
                                        <p:cTn id="83" dur="3000"/>
                                        <p:tgtEl>
                                          <p:spTgt spid="20"/>
                                        </p:tgtEl>
                                        <p:attrNameLst>
                                          <p:attrName>ppt_x</p:attrName>
                                        </p:attrNameLst>
                                      </p:cBhvr>
                                      <p:tavLst>
                                        <p:tav tm="0">
                                          <p:val>
                                            <p:strVal val="ppt_x"/>
                                          </p:val>
                                        </p:tav>
                                        <p:tav tm="100000">
                                          <p:val>
                                            <p:strVal val="0-ppt_w/2"/>
                                          </p:val>
                                        </p:tav>
                                      </p:tavLst>
                                    </p:anim>
                                    <p:anim calcmode="lin" valueType="num">
                                      <p:cBhvr additive="base">
                                        <p:cTn id="84" dur="3000"/>
                                        <p:tgtEl>
                                          <p:spTgt spid="20"/>
                                        </p:tgtEl>
                                        <p:attrNameLst>
                                          <p:attrName>ppt_y</p:attrName>
                                        </p:attrNameLst>
                                      </p:cBhvr>
                                      <p:tavLst>
                                        <p:tav tm="0">
                                          <p:val>
                                            <p:strVal val="ppt_y"/>
                                          </p:val>
                                        </p:tav>
                                        <p:tav tm="100000">
                                          <p:val>
                                            <p:strVal val="ppt_y"/>
                                          </p:val>
                                        </p:tav>
                                      </p:tavLst>
                                    </p:anim>
                                    <p:set>
                                      <p:cBhvr>
                                        <p:cTn id="85" dur="1" fill="hold">
                                          <p:stCondLst>
                                            <p:cond delay="2999"/>
                                          </p:stCondLst>
                                        </p:cTn>
                                        <p:tgtEl>
                                          <p:spTgt spid="20"/>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5"/>
                                        </p:tgtEl>
                                        <p:attrNameLst>
                                          <p:attrName>ppt_x</p:attrName>
                                        </p:attrNameLst>
                                      </p:cBhvr>
                                      <p:tavLst>
                                        <p:tav tm="0">
                                          <p:val>
                                            <p:strVal val="ppt_x"/>
                                          </p:val>
                                        </p:tav>
                                        <p:tav tm="100000">
                                          <p:val>
                                            <p:strVal val="1+ppt_w/2"/>
                                          </p:val>
                                        </p:tav>
                                      </p:tavLst>
                                    </p:anim>
                                    <p:anim calcmode="lin" valueType="num">
                                      <p:cBhvr additive="base">
                                        <p:cTn id="88" dur="3000"/>
                                        <p:tgtEl>
                                          <p:spTgt spid="5"/>
                                        </p:tgtEl>
                                        <p:attrNameLst>
                                          <p:attrName>ppt_y</p:attrName>
                                        </p:attrNameLst>
                                      </p:cBhvr>
                                      <p:tavLst>
                                        <p:tav tm="0">
                                          <p:val>
                                            <p:strVal val="ppt_y"/>
                                          </p:val>
                                        </p:tav>
                                        <p:tav tm="100000">
                                          <p:val>
                                            <p:strVal val="ppt_y"/>
                                          </p:val>
                                        </p:tav>
                                      </p:tavLst>
                                    </p:anim>
                                    <p:set>
                                      <p:cBhvr>
                                        <p:cTn id="89" dur="1" fill="hold">
                                          <p:stCondLst>
                                            <p:cond delay="2999"/>
                                          </p:stCondLst>
                                        </p:cTn>
                                        <p:tgtEl>
                                          <p:spTgt spid="5"/>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9"/>
                                        </p:tgtEl>
                                        <p:attrNameLst>
                                          <p:attrName>ppt_x</p:attrName>
                                        </p:attrNameLst>
                                      </p:cBhvr>
                                      <p:tavLst>
                                        <p:tav tm="0">
                                          <p:val>
                                            <p:strVal val="ppt_x"/>
                                          </p:val>
                                        </p:tav>
                                        <p:tav tm="100000">
                                          <p:val>
                                            <p:strVal val="1+ppt_w/2"/>
                                          </p:val>
                                        </p:tav>
                                      </p:tavLst>
                                    </p:anim>
                                    <p:anim calcmode="lin" valueType="num">
                                      <p:cBhvr additive="base">
                                        <p:cTn id="92" dur="3000"/>
                                        <p:tgtEl>
                                          <p:spTgt spid="9"/>
                                        </p:tgtEl>
                                        <p:attrNameLst>
                                          <p:attrName>ppt_y</p:attrName>
                                        </p:attrNameLst>
                                      </p:cBhvr>
                                      <p:tavLst>
                                        <p:tav tm="0">
                                          <p:val>
                                            <p:strVal val="ppt_y"/>
                                          </p:val>
                                        </p:tav>
                                        <p:tav tm="100000">
                                          <p:val>
                                            <p:strVal val="ppt_y"/>
                                          </p:val>
                                        </p:tav>
                                      </p:tavLst>
                                    </p:anim>
                                    <p:set>
                                      <p:cBhvr>
                                        <p:cTn id="93" dur="1" fill="hold">
                                          <p:stCondLst>
                                            <p:cond delay="2999"/>
                                          </p:stCondLst>
                                        </p:cTn>
                                        <p:tgtEl>
                                          <p:spTgt spid="9"/>
                                        </p:tgtEl>
                                        <p:attrNameLst>
                                          <p:attrName>style.visibility</p:attrName>
                                        </p:attrNameLst>
                                      </p:cBhvr>
                                      <p:to>
                                        <p:strVal val="hidden"/>
                                      </p:to>
                                    </p:set>
                                  </p:childTnLst>
                                </p:cTn>
                              </p:par>
                              <p:par>
                                <p:cTn id="94" presetID="2" presetClass="exit" presetSubtype="2" fill="hold" nodeType="withEffect">
                                  <p:stCondLst>
                                    <p:cond delay="0"/>
                                  </p:stCondLst>
                                  <p:childTnLst>
                                    <p:anim calcmode="lin" valueType="num">
                                      <p:cBhvr additive="base">
                                        <p:cTn id="95" dur="3000"/>
                                        <p:tgtEl>
                                          <p:spTgt spid="13"/>
                                        </p:tgtEl>
                                        <p:attrNameLst>
                                          <p:attrName>ppt_x</p:attrName>
                                        </p:attrNameLst>
                                      </p:cBhvr>
                                      <p:tavLst>
                                        <p:tav tm="0">
                                          <p:val>
                                            <p:strVal val="ppt_x"/>
                                          </p:val>
                                        </p:tav>
                                        <p:tav tm="100000">
                                          <p:val>
                                            <p:strVal val="1+ppt_w/2"/>
                                          </p:val>
                                        </p:tav>
                                      </p:tavLst>
                                    </p:anim>
                                    <p:anim calcmode="lin" valueType="num">
                                      <p:cBhvr additive="base">
                                        <p:cTn id="96" dur="3000"/>
                                        <p:tgtEl>
                                          <p:spTgt spid="13"/>
                                        </p:tgtEl>
                                        <p:attrNameLst>
                                          <p:attrName>ppt_y</p:attrName>
                                        </p:attrNameLst>
                                      </p:cBhvr>
                                      <p:tavLst>
                                        <p:tav tm="0">
                                          <p:val>
                                            <p:strVal val="ppt_y"/>
                                          </p:val>
                                        </p:tav>
                                        <p:tav tm="100000">
                                          <p:val>
                                            <p:strVal val="ppt_y"/>
                                          </p:val>
                                        </p:tav>
                                      </p:tavLst>
                                    </p:anim>
                                    <p:set>
                                      <p:cBhvr>
                                        <p:cTn id="97" dur="1" fill="hold">
                                          <p:stCondLst>
                                            <p:cond delay="2999"/>
                                          </p:stCondLst>
                                        </p:cTn>
                                        <p:tgtEl>
                                          <p:spTgt spid="13"/>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3000"/>
                                        <p:tgtEl>
                                          <p:spTgt spid="17"/>
                                        </p:tgtEl>
                                        <p:attrNameLst>
                                          <p:attrName>ppt_x</p:attrName>
                                        </p:attrNameLst>
                                      </p:cBhvr>
                                      <p:tavLst>
                                        <p:tav tm="0">
                                          <p:val>
                                            <p:strVal val="ppt_x"/>
                                          </p:val>
                                        </p:tav>
                                        <p:tav tm="100000">
                                          <p:val>
                                            <p:strVal val="1+ppt_w/2"/>
                                          </p:val>
                                        </p:tav>
                                      </p:tavLst>
                                    </p:anim>
                                    <p:anim calcmode="lin" valueType="num">
                                      <p:cBhvr additive="base">
                                        <p:cTn id="100" dur="3000"/>
                                        <p:tgtEl>
                                          <p:spTgt spid="17"/>
                                        </p:tgtEl>
                                        <p:attrNameLst>
                                          <p:attrName>ppt_y</p:attrName>
                                        </p:attrNameLst>
                                      </p:cBhvr>
                                      <p:tavLst>
                                        <p:tav tm="0">
                                          <p:val>
                                            <p:strVal val="ppt_y"/>
                                          </p:val>
                                        </p:tav>
                                        <p:tav tm="100000">
                                          <p:val>
                                            <p:strVal val="ppt_y"/>
                                          </p:val>
                                        </p:tav>
                                      </p:tavLst>
                                    </p:anim>
                                    <p:set>
                                      <p:cBhvr>
                                        <p:cTn id="101" dur="1" fill="hold">
                                          <p:stCondLst>
                                            <p:cond delay="2999"/>
                                          </p:stCondLst>
                                        </p:cTn>
                                        <p:tgtEl>
                                          <p:spTgt spid="17"/>
                                        </p:tgtEl>
                                        <p:attrNameLst>
                                          <p:attrName>style.visibility</p:attrName>
                                        </p:attrNameLst>
                                      </p:cBhvr>
                                      <p:to>
                                        <p:strVal val="hidden"/>
                                      </p:to>
                                    </p:set>
                                  </p:childTnLst>
                                </p:cTn>
                              </p:par>
                              <p:par>
                                <p:cTn id="102" presetID="2" presetClass="exit" presetSubtype="2" fill="hold" nodeType="withEffect">
                                  <p:stCondLst>
                                    <p:cond delay="0"/>
                                  </p:stCondLst>
                                  <p:childTnLst>
                                    <p:anim calcmode="lin" valueType="num">
                                      <p:cBhvr additive="base">
                                        <p:cTn id="103" dur="3000"/>
                                        <p:tgtEl>
                                          <p:spTgt spid="21"/>
                                        </p:tgtEl>
                                        <p:attrNameLst>
                                          <p:attrName>ppt_x</p:attrName>
                                        </p:attrNameLst>
                                      </p:cBhvr>
                                      <p:tavLst>
                                        <p:tav tm="0">
                                          <p:val>
                                            <p:strVal val="ppt_x"/>
                                          </p:val>
                                        </p:tav>
                                        <p:tav tm="100000">
                                          <p:val>
                                            <p:strVal val="1+ppt_w/2"/>
                                          </p:val>
                                        </p:tav>
                                      </p:tavLst>
                                    </p:anim>
                                    <p:anim calcmode="lin" valueType="num">
                                      <p:cBhvr additive="base">
                                        <p:cTn id="104" dur="3000"/>
                                        <p:tgtEl>
                                          <p:spTgt spid="21"/>
                                        </p:tgtEl>
                                        <p:attrNameLst>
                                          <p:attrName>ppt_y</p:attrName>
                                        </p:attrNameLst>
                                      </p:cBhvr>
                                      <p:tavLst>
                                        <p:tav tm="0">
                                          <p:val>
                                            <p:strVal val="ppt_y"/>
                                          </p:val>
                                        </p:tav>
                                        <p:tav tm="100000">
                                          <p:val>
                                            <p:strVal val="ppt_y"/>
                                          </p:val>
                                        </p:tav>
                                      </p:tavLst>
                                    </p:anim>
                                    <p:set>
                                      <p:cBhvr>
                                        <p:cTn id="105" dur="1" fill="hold">
                                          <p:stCondLst>
                                            <p:cond delay="2999"/>
                                          </p:stCondLst>
                                        </p:cTn>
                                        <p:tgtEl>
                                          <p:spTgt spid="21"/>
                                        </p:tgtEl>
                                        <p:attrNameLst>
                                          <p:attrName>style.visibility</p:attrName>
                                        </p:attrNameLst>
                                      </p:cBhvr>
                                      <p:to>
                                        <p:strVal val="hidden"/>
                                      </p:to>
                                    </p:set>
                                  </p:childTnLst>
                                </p:cTn>
                              </p:par>
                              <p:par>
                                <p:cTn id="106" presetID="19" presetClass="exit" presetSubtype="5" fill="hold" nodeType="withEffect">
                                  <p:stCondLst>
                                    <p:cond delay="0"/>
                                  </p:stCondLst>
                                  <p:childTnLst>
                                    <p:anim calcmode="lin" valueType="num">
                                      <p:cBhvr>
                                        <p:cTn id="107" dur="3000"/>
                                        <p:tgtEl>
                                          <p:spTgt spid="5"/>
                                        </p:tgtEl>
                                        <p:attrNameLst>
                                          <p:attrName>ppt_w</p:attrName>
                                        </p:attrNameLst>
                                      </p:cBhvr>
                                      <p:tavLst>
                                        <p:tav tm="0">
                                          <p:val>
                                            <p:strVal val="ppt_w"/>
                                          </p:val>
                                        </p:tav>
                                        <p:tav tm="100000">
                                          <p:val>
                                            <p:strVal val="ppt_w"/>
                                          </p:val>
                                        </p:tav>
                                      </p:tavLst>
                                    </p:anim>
                                    <p:anim calcmode="lin" valueType="num">
                                      <p:cBhvr>
                                        <p:cTn id="108"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9" dur="1" fill="hold">
                                          <p:stCondLst>
                                            <p:cond delay="2999"/>
                                          </p:stCondLst>
                                        </p:cTn>
                                        <p:tgtEl>
                                          <p:spTgt spid="5"/>
                                        </p:tgtEl>
                                        <p:attrNameLst>
                                          <p:attrName>style.visibility</p:attrName>
                                        </p:attrNameLst>
                                      </p:cBhvr>
                                      <p:to>
                                        <p:strVal val="hidden"/>
                                      </p:to>
                                    </p:set>
                                  </p:childTnLst>
                                </p:cTn>
                              </p:par>
                              <p:par>
                                <p:cTn id="110" presetID="19" presetClass="exit" presetSubtype="5" fill="hold" nodeType="withEffect">
                                  <p:stCondLst>
                                    <p:cond delay="0"/>
                                  </p:stCondLst>
                                  <p:childTnLst>
                                    <p:anim calcmode="lin" valueType="num">
                                      <p:cBhvr>
                                        <p:cTn id="111" dur="3000"/>
                                        <p:tgtEl>
                                          <p:spTgt spid="9"/>
                                        </p:tgtEl>
                                        <p:attrNameLst>
                                          <p:attrName>ppt_w</p:attrName>
                                        </p:attrNameLst>
                                      </p:cBhvr>
                                      <p:tavLst>
                                        <p:tav tm="0">
                                          <p:val>
                                            <p:strVal val="ppt_w"/>
                                          </p:val>
                                        </p:tav>
                                        <p:tav tm="100000">
                                          <p:val>
                                            <p:strVal val="ppt_w"/>
                                          </p:val>
                                        </p:tav>
                                      </p:tavLst>
                                    </p:anim>
                                    <p:anim calcmode="lin" valueType="num">
                                      <p:cBhvr>
                                        <p:cTn id="112"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3" dur="1" fill="hold">
                                          <p:stCondLst>
                                            <p:cond delay="2999"/>
                                          </p:stCondLst>
                                        </p:cTn>
                                        <p:tgtEl>
                                          <p:spTgt spid="9"/>
                                        </p:tgtEl>
                                        <p:attrNameLst>
                                          <p:attrName>style.visibility</p:attrName>
                                        </p:attrNameLst>
                                      </p:cBhvr>
                                      <p:to>
                                        <p:strVal val="hidden"/>
                                      </p:to>
                                    </p:set>
                                  </p:childTnLst>
                                </p:cTn>
                              </p:par>
                              <p:par>
                                <p:cTn id="114" presetID="19" presetClass="exit" presetSubtype="5" fill="hold" nodeType="withEffect">
                                  <p:stCondLst>
                                    <p:cond delay="0"/>
                                  </p:stCondLst>
                                  <p:childTnLst>
                                    <p:anim calcmode="lin" valueType="num">
                                      <p:cBhvr>
                                        <p:cTn id="115" dur="3000"/>
                                        <p:tgtEl>
                                          <p:spTgt spid="13"/>
                                        </p:tgtEl>
                                        <p:attrNameLst>
                                          <p:attrName>ppt_w</p:attrName>
                                        </p:attrNameLst>
                                      </p:cBhvr>
                                      <p:tavLst>
                                        <p:tav tm="0">
                                          <p:val>
                                            <p:strVal val="ppt_w"/>
                                          </p:val>
                                        </p:tav>
                                        <p:tav tm="100000">
                                          <p:val>
                                            <p:strVal val="ppt_w"/>
                                          </p:val>
                                        </p:tav>
                                      </p:tavLst>
                                    </p:anim>
                                    <p:anim calcmode="lin" valueType="num">
                                      <p:cBhvr>
                                        <p:cTn id="116"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7" dur="1" fill="hold">
                                          <p:stCondLst>
                                            <p:cond delay="2999"/>
                                          </p:stCondLst>
                                        </p:cTn>
                                        <p:tgtEl>
                                          <p:spTgt spid="13"/>
                                        </p:tgtEl>
                                        <p:attrNameLst>
                                          <p:attrName>style.visibility</p:attrName>
                                        </p:attrNameLst>
                                      </p:cBhvr>
                                      <p:to>
                                        <p:strVal val="hidden"/>
                                      </p:to>
                                    </p:set>
                                  </p:childTnLst>
                                </p:cTn>
                              </p:par>
                              <p:par>
                                <p:cTn id="118" presetID="19" presetClass="exit" presetSubtype="5" fill="hold" nodeType="withEffect">
                                  <p:stCondLst>
                                    <p:cond delay="0"/>
                                  </p:stCondLst>
                                  <p:childTnLst>
                                    <p:anim calcmode="lin" valueType="num">
                                      <p:cBhvr>
                                        <p:cTn id="119" dur="3000"/>
                                        <p:tgtEl>
                                          <p:spTgt spid="17"/>
                                        </p:tgtEl>
                                        <p:attrNameLst>
                                          <p:attrName>ppt_w</p:attrName>
                                        </p:attrNameLst>
                                      </p:cBhvr>
                                      <p:tavLst>
                                        <p:tav tm="0">
                                          <p:val>
                                            <p:strVal val="ppt_w"/>
                                          </p:val>
                                        </p:tav>
                                        <p:tav tm="100000">
                                          <p:val>
                                            <p:strVal val="ppt_w"/>
                                          </p:val>
                                        </p:tav>
                                      </p:tavLst>
                                    </p:anim>
                                    <p:anim calcmode="lin" valueType="num">
                                      <p:cBhvr>
                                        <p:cTn id="120"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1" dur="1" fill="hold">
                                          <p:stCondLst>
                                            <p:cond delay="2999"/>
                                          </p:stCondLst>
                                        </p:cTn>
                                        <p:tgtEl>
                                          <p:spTgt spid="17"/>
                                        </p:tgtEl>
                                        <p:attrNameLst>
                                          <p:attrName>style.visibility</p:attrName>
                                        </p:attrNameLst>
                                      </p:cBhvr>
                                      <p:to>
                                        <p:strVal val="hidden"/>
                                      </p:to>
                                    </p:set>
                                  </p:childTnLst>
                                </p:cTn>
                              </p:par>
                              <p:par>
                                <p:cTn id="122" presetID="19" presetClass="exit" presetSubtype="5" fill="hold" nodeType="withEffect">
                                  <p:stCondLst>
                                    <p:cond delay="0"/>
                                  </p:stCondLst>
                                  <p:childTnLst>
                                    <p:anim calcmode="lin" valueType="num">
                                      <p:cBhvr>
                                        <p:cTn id="123" dur="3000"/>
                                        <p:tgtEl>
                                          <p:spTgt spid="21"/>
                                        </p:tgtEl>
                                        <p:attrNameLst>
                                          <p:attrName>ppt_w</p:attrName>
                                        </p:attrNameLst>
                                      </p:cBhvr>
                                      <p:tavLst>
                                        <p:tav tm="0">
                                          <p:val>
                                            <p:strVal val="ppt_w"/>
                                          </p:val>
                                        </p:tav>
                                        <p:tav tm="100000">
                                          <p:val>
                                            <p:strVal val="ppt_w"/>
                                          </p:val>
                                        </p:tav>
                                      </p:tavLst>
                                    </p:anim>
                                    <p:anim calcmode="lin" valueType="num">
                                      <p:cBhvr>
                                        <p:cTn id="124"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5" dur="1" fill="hold">
                                          <p:stCondLst>
                                            <p:cond delay="2999"/>
                                          </p:stCondLst>
                                        </p:cTn>
                                        <p:tgtEl>
                                          <p:spTgt spid="21"/>
                                        </p:tgtEl>
                                        <p:attrNameLst>
                                          <p:attrName>style.visibility</p:attrName>
                                        </p:attrNameLst>
                                      </p:cBhvr>
                                      <p:to>
                                        <p:strVal val="hidden"/>
                                      </p:to>
                                    </p:set>
                                  </p:childTnLst>
                                </p:cTn>
                              </p:par>
                              <p:par>
                                <p:cTn id="126" presetID="19" presetClass="exit" presetSubtype="5" fill="hold" nodeType="withEffect">
                                  <p:stCondLst>
                                    <p:cond delay="0"/>
                                  </p:stCondLst>
                                  <p:childTnLst>
                                    <p:anim calcmode="lin" valueType="num">
                                      <p:cBhvr>
                                        <p:cTn id="127" dur="3000"/>
                                        <p:tgtEl>
                                          <p:spTgt spid="4"/>
                                        </p:tgtEl>
                                        <p:attrNameLst>
                                          <p:attrName>ppt_w</p:attrName>
                                        </p:attrNameLst>
                                      </p:cBhvr>
                                      <p:tavLst>
                                        <p:tav tm="0">
                                          <p:val>
                                            <p:strVal val="ppt_w"/>
                                          </p:val>
                                        </p:tav>
                                        <p:tav tm="100000">
                                          <p:val>
                                            <p:strVal val="ppt_w"/>
                                          </p:val>
                                        </p:tav>
                                      </p:tavLst>
                                    </p:anim>
                                    <p:anim calcmode="lin" valueType="num">
                                      <p:cBhvr>
                                        <p:cTn id="128"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9" dur="1" fill="hold">
                                          <p:stCondLst>
                                            <p:cond delay="2999"/>
                                          </p:stCondLst>
                                        </p:cTn>
                                        <p:tgtEl>
                                          <p:spTgt spid="4"/>
                                        </p:tgtEl>
                                        <p:attrNameLst>
                                          <p:attrName>style.visibility</p:attrName>
                                        </p:attrNameLst>
                                      </p:cBhvr>
                                      <p:to>
                                        <p:strVal val="hidden"/>
                                      </p:to>
                                    </p:set>
                                  </p:childTnLst>
                                </p:cTn>
                              </p:par>
                              <p:par>
                                <p:cTn id="130" presetID="19" presetClass="exit" presetSubtype="5" fill="hold" nodeType="withEffect">
                                  <p:stCondLst>
                                    <p:cond delay="0"/>
                                  </p:stCondLst>
                                  <p:childTnLst>
                                    <p:anim calcmode="lin" valueType="num">
                                      <p:cBhvr>
                                        <p:cTn id="131" dur="3000"/>
                                        <p:tgtEl>
                                          <p:spTgt spid="8"/>
                                        </p:tgtEl>
                                        <p:attrNameLst>
                                          <p:attrName>ppt_w</p:attrName>
                                        </p:attrNameLst>
                                      </p:cBhvr>
                                      <p:tavLst>
                                        <p:tav tm="0">
                                          <p:val>
                                            <p:strVal val="ppt_w"/>
                                          </p:val>
                                        </p:tav>
                                        <p:tav tm="100000">
                                          <p:val>
                                            <p:strVal val="ppt_w"/>
                                          </p:val>
                                        </p:tav>
                                      </p:tavLst>
                                    </p:anim>
                                    <p:anim calcmode="lin" valueType="num">
                                      <p:cBhvr>
                                        <p:cTn id="132"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3" dur="1" fill="hold">
                                          <p:stCondLst>
                                            <p:cond delay="2999"/>
                                          </p:stCondLst>
                                        </p:cTn>
                                        <p:tgtEl>
                                          <p:spTgt spid="8"/>
                                        </p:tgtEl>
                                        <p:attrNameLst>
                                          <p:attrName>style.visibility</p:attrName>
                                        </p:attrNameLst>
                                      </p:cBhvr>
                                      <p:to>
                                        <p:strVal val="hidden"/>
                                      </p:to>
                                    </p:set>
                                  </p:childTnLst>
                                </p:cTn>
                              </p:par>
                              <p:par>
                                <p:cTn id="134" presetID="19" presetClass="exit" presetSubtype="5" fill="hold" nodeType="withEffect">
                                  <p:stCondLst>
                                    <p:cond delay="0"/>
                                  </p:stCondLst>
                                  <p:childTnLst>
                                    <p:anim calcmode="lin" valueType="num">
                                      <p:cBhvr>
                                        <p:cTn id="135" dur="3000"/>
                                        <p:tgtEl>
                                          <p:spTgt spid="12"/>
                                        </p:tgtEl>
                                        <p:attrNameLst>
                                          <p:attrName>ppt_w</p:attrName>
                                        </p:attrNameLst>
                                      </p:cBhvr>
                                      <p:tavLst>
                                        <p:tav tm="0">
                                          <p:val>
                                            <p:strVal val="ppt_w"/>
                                          </p:val>
                                        </p:tav>
                                        <p:tav tm="100000">
                                          <p:val>
                                            <p:strVal val="ppt_w"/>
                                          </p:val>
                                        </p:tav>
                                      </p:tavLst>
                                    </p:anim>
                                    <p:anim calcmode="lin" valueType="num">
                                      <p:cBhvr>
                                        <p:cTn id="136"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7" dur="1" fill="hold">
                                          <p:stCondLst>
                                            <p:cond delay="2999"/>
                                          </p:stCondLst>
                                        </p:cTn>
                                        <p:tgtEl>
                                          <p:spTgt spid="12"/>
                                        </p:tgtEl>
                                        <p:attrNameLst>
                                          <p:attrName>style.visibility</p:attrName>
                                        </p:attrNameLst>
                                      </p:cBhvr>
                                      <p:to>
                                        <p:strVal val="hidden"/>
                                      </p:to>
                                    </p:set>
                                  </p:childTnLst>
                                </p:cTn>
                              </p:par>
                              <p:par>
                                <p:cTn id="138" presetID="19" presetClass="exit" presetSubtype="5" fill="hold" nodeType="withEffect">
                                  <p:stCondLst>
                                    <p:cond delay="0"/>
                                  </p:stCondLst>
                                  <p:childTnLst>
                                    <p:anim calcmode="lin" valueType="num">
                                      <p:cBhvr>
                                        <p:cTn id="139" dur="3000"/>
                                        <p:tgtEl>
                                          <p:spTgt spid="16"/>
                                        </p:tgtEl>
                                        <p:attrNameLst>
                                          <p:attrName>ppt_w</p:attrName>
                                        </p:attrNameLst>
                                      </p:cBhvr>
                                      <p:tavLst>
                                        <p:tav tm="0">
                                          <p:val>
                                            <p:strVal val="ppt_w"/>
                                          </p:val>
                                        </p:tav>
                                        <p:tav tm="100000">
                                          <p:val>
                                            <p:strVal val="ppt_w"/>
                                          </p:val>
                                        </p:tav>
                                      </p:tavLst>
                                    </p:anim>
                                    <p:anim calcmode="lin" valueType="num">
                                      <p:cBhvr>
                                        <p:cTn id="140"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1" dur="1" fill="hold">
                                          <p:stCondLst>
                                            <p:cond delay="2999"/>
                                          </p:stCondLst>
                                        </p:cTn>
                                        <p:tgtEl>
                                          <p:spTgt spid="16"/>
                                        </p:tgtEl>
                                        <p:attrNameLst>
                                          <p:attrName>style.visibility</p:attrName>
                                        </p:attrNameLst>
                                      </p:cBhvr>
                                      <p:to>
                                        <p:strVal val="hidden"/>
                                      </p:to>
                                    </p:set>
                                  </p:childTnLst>
                                </p:cTn>
                              </p:par>
                              <p:par>
                                <p:cTn id="142" presetID="19" presetClass="exit" presetSubtype="5" fill="hold" nodeType="withEffect">
                                  <p:stCondLst>
                                    <p:cond delay="0"/>
                                  </p:stCondLst>
                                  <p:childTnLst>
                                    <p:anim calcmode="lin" valueType="num">
                                      <p:cBhvr>
                                        <p:cTn id="143" dur="3000"/>
                                        <p:tgtEl>
                                          <p:spTgt spid="20"/>
                                        </p:tgtEl>
                                        <p:attrNameLst>
                                          <p:attrName>ppt_w</p:attrName>
                                        </p:attrNameLst>
                                      </p:cBhvr>
                                      <p:tavLst>
                                        <p:tav tm="0">
                                          <p:val>
                                            <p:strVal val="ppt_w"/>
                                          </p:val>
                                        </p:tav>
                                        <p:tav tm="100000">
                                          <p:val>
                                            <p:strVal val="ppt_w"/>
                                          </p:val>
                                        </p:tav>
                                      </p:tavLst>
                                    </p:anim>
                                    <p:anim calcmode="lin" valueType="num">
                                      <p:cBhvr>
                                        <p:cTn id="144"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5" dur="1" fill="hold">
                                          <p:stCondLst>
                                            <p:cond delay="2999"/>
                                          </p:stCondLst>
                                        </p:cTn>
                                        <p:tgtEl>
                                          <p:spTgt spid="20"/>
                                        </p:tgtEl>
                                        <p:attrNameLst>
                                          <p:attrName>style.visibility</p:attrName>
                                        </p:attrNameLst>
                                      </p:cBhvr>
                                      <p:to>
                                        <p:strVal val="hidden"/>
                                      </p:to>
                                    </p:set>
                                  </p:childTnLst>
                                </p:cTn>
                              </p:par>
                              <p:par>
                                <p:cTn id="146" presetID="23" presetClass="entr" presetSubtype="288" fill="hold" nodeType="withEffect">
                                  <p:stCondLst>
                                    <p:cond delay="0"/>
                                  </p:stCondLst>
                                  <p:childTnLst>
                                    <p:set>
                                      <p:cBhvr>
                                        <p:cTn id="147" dur="1" fill="hold">
                                          <p:stCondLst>
                                            <p:cond delay="0"/>
                                          </p:stCondLst>
                                        </p:cTn>
                                        <p:tgtEl>
                                          <p:spTgt spid="2"/>
                                        </p:tgtEl>
                                        <p:attrNameLst>
                                          <p:attrName>style.visibility</p:attrName>
                                        </p:attrNameLst>
                                      </p:cBhvr>
                                      <p:to>
                                        <p:strVal val="visible"/>
                                      </p:to>
                                    </p:set>
                                    <p:anim calcmode="lin" valueType="num">
                                      <p:cBhvr>
                                        <p:cTn id="148" dur="4000" fill="hold"/>
                                        <p:tgtEl>
                                          <p:spTgt spid="2"/>
                                        </p:tgtEl>
                                        <p:attrNameLst>
                                          <p:attrName>ppt_w</p:attrName>
                                        </p:attrNameLst>
                                      </p:cBhvr>
                                      <p:tavLst>
                                        <p:tav tm="0">
                                          <p:val>
                                            <p:strVal val="4/3*#ppt_w"/>
                                          </p:val>
                                        </p:tav>
                                        <p:tav tm="100000">
                                          <p:val>
                                            <p:strVal val="#ppt_w"/>
                                          </p:val>
                                        </p:tav>
                                      </p:tavLst>
                                    </p:anim>
                                    <p:anim calcmode="lin" valueType="num">
                                      <p:cBhvr>
                                        <p:cTn id="149" dur="4000" fill="hold"/>
                                        <p:tgtEl>
                                          <p:spTgt spid="2"/>
                                        </p:tgtEl>
                                        <p:attrNameLst>
                                          <p:attrName>ppt_h</p:attrName>
                                        </p:attrNameLst>
                                      </p:cBhvr>
                                      <p:tavLst>
                                        <p:tav tm="0">
                                          <p:val>
                                            <p:strVal val="4/3*#ppt_h"/>
                                          </p:val>
                                        </p:tav>
                                        <p:tav tm="100000">
                                          <p:val>
                                            <p:strVal val="#ppt_h"/>
                                          </p:val>
                                        </p:tav>
                                      </p:tavLst>
                                    </p:anim>
                                  </p:childTnLst>
                                </p:cTn>
                              </p:par>
                              <p:par>
                                <p:cTn id="150" presetID="16" presetClass="entr" presetSubtype="37" fill="hold" nodeType="withEffect">
                                  <p:stCondLst>
                                    <p:cond delay="0"/>
                                  </p:stCondLst>
                                  <p:childTnLst>
                                    <p:set>
                                      <p:cBhvr>
                                        <p:cTn id="151" dur="1" fill="hold">
                                          <p:stCondLst>
                                            <p:cond delay="0"/>
                                          </p:stCondLst>
                                        </p:cTn>
                                        <p:tgtEl>
                                          <p:spTgt spid="2"/>
                                        </p:tgtEl>
                                        <p:attrNameLst>
                                          <p:attrName>style.visibility</p:attrName>
                                        </p:attrNameLst>
                                      </p:cBhvr>
                                      <p:to>
                                        <p:strVal val="visible"/>
                                      </p:to>
                                    </p:set>
                                    <p:animEffect transition="in" filter="barn(outVertical)">
                                      <p:cBhvr>
                                        <p:cTn id="152" dur="3000"/>
                                        <p:tgtEl>
                                          <p:spTgt spid="2"/>
                                        </p:tgtEl>
                                      </p:cBhvr>
                                    </p:animEffect>
                                  </p:childTnLst>
                                </p:cTn>
                              </p:par>
                            </p:childTnLst>
                          </p:cTn>
                        </p:par>
                        <p:par>
                          <p:cTn id="153" fill="hold">
                            <p:stCondLst>
                              <p:cond delay="7000"/>
                            </p:stCondLst>
                            <p:childTnLst>
                              <p:par>
                                <p:cTn id="154" presetID="40" presetClass="entr" presetSubtype="0" fill="hold" grpId="0" nodeType="afterEffect">
                                  <p:stCondLst>
                                    <p:cond delay="0"/>
                                  </p:stCondLst>
                                  <p:iterate type="lt">
                                    <p:tmPct val="10000"/>
                                  </p:iterate>
                                  <p:childTnLst>
                                    <p:set>
                                      <p:cBhvr>
                                        <p:cTn id="155" dur="1" fill="hold">
                                          <p:stCondLst>
                                            <p:cond delay="0"/>
                                          </p:stCondLst>
                                        </p:cTn>
                                        <p:tgtEl>
                                          <p:spTgt spid="14"/>
                                        </p:tgtEl>
                                        <p:attrNameLst>
                                          <p:attrName>style.visibility</p:attrName>
                                        </p:attrNameLst>
                                      </p:cBhvr>
                                      <p:to>
                                        <p:strVal val="visible"/>
                                      </p:to>
                                    </p:set>
                                    <p:animEffect transition="in" filter="fade">
                                      <p:cBhvr>
                                        <p:cTn id="156" dur="1000"/>
                                        <p:tgtEl>
                                          <p:spTgt spid="14"/>
                                        </p:tgtEl>
                                      </p:cBhvr>
                                    </p:animEffect>
                                    <p:anim calcmode="lin" valueType="num">
                                      <p:cBhvr>
                                        <p:cTn id="157" dur="1000" fill="hold"/>
                                        <p:tgtEl>
                                          <p:spTgt spid="14"/>
                                        </p:tgtEl>
                                        <p:attrNameLst>
                                          <p:attrName>ppt_x</p:attrName>
                                        </p:attrNameLst>
                                      </p:cBhvr>
                                      <p:tavLst>
                                        <p:tav tm="0">
                                          <p:val>
                                            <p:strVal val="#ppt_x-.1"/>
                                          </p:val>
                                        </p:tav>
                                        <p:tav tm="100000">
                                          <p:val>
                                            <p:strVal val="#ppt_x"/>
                                          </p:val>
                                        </p:tav>
                                      </p:tavLst>
                                    </p:anim>
                                    <p:anim calcmode="lin" valueType="num">
                                      <p:cBhvr>
                                        <p:cTn id="158"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f4669b2de8d6b3cbbdf135b93d1af70.jpg"/>
          <p:cNvPicPr>
            <a:picLocks noGrp="1" noChangeAspect="1"/>
          </p:cNvPicPr>
          <p:nvPr isPhoto="1"/>
        </p:nvPicPr>
        <p:blipFill>
          <a:blip r:embed="rId3" cstate="print"/>
          <a:stretch>
            <a:fillRect/>
          </a:stretch>
        </p:blipFill>
        <p:spPr bwMode="auto">
          <a:xfrm>
            <a:off x="0" y="0"/>
            <a:ext cx="9144000" cy="5143500"/>
          </a:xfrm>
          <a:prstGeom prst="rect">
            <a:avLst/>
          </a:prstGeom>
          <a:noFill/>
          <a:ln w="9525">
            <a:noFill/>
            <a:miter lim="800000"/>
            <a:headEnd/>
            <a:tailEnd/>
          </a:ln>
          <a:scene3d>
            <a:camera prst="orthographicFront"/>
            <a:lightRig rig="threePt" dir="t"/>
          </a:scene3d>
          <a:sp3d>
            <a:bevelT w="254000" h="190500" prst="convex"/>
          </a:sp3d>
        </p:spPr>
      </p:pic>
      <p:sp>
        <p:nvSpPr>
          <p:cNvPr id="3" name="2 Extracto"/>
          <p:cNvSpPr/>
          <p:nvPr/>
        </p:nvSpPr>
        <p:spPr>
          <a:xfrm>
            <a:off x="285750" y="0"/>
            <a:ext cx="8572500" cy="5143500"/>
          </a:xfrm>
          <a:prstGeom prst="flowChartExtract">
            <a:avLst/>
          </a:prstGeom>
          <a:solidFill>
            <a:schemeClr val="tx2">
              <a:lumMod val="50000"/>
              <a:alpha val="65000"/>
            </a:schemeClr>
          </a:solidFill>
          <a:ln w="3175">
            <a:solidFill>
              <a:schemeClr val="accent3">
                <a:lumMod val="50000"/>
              </a:schemeClr>
            </a:solidFill>
            <a:prstDash val="sysDot"/>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Extracto"/>
          <p:cNvSpPr/>
          <p:nvPr/>
        </p:nvSpPr>
        <p:spPr>
          <a:xfrm>
            <a:off x="285750" y="696913"/>
            <a:ext cx="8572500" cy="4446587"/>
          </a:xfrm>
          <a:prstGeom prst="flowChartExtract">
            <a:avLst/>
          </a:prstGeom>
          <a:solidFill>
            <a:schemeClr val="tx2">
              <a:lumMod val="50000"/>
              <a:alpha val="65000"/>
            </a:schemeClr>
          </a:solidFill>
          <a:ln w="3175">
            <a:solidFill>
              <a:schemeClr val="accent3">
                <a:lumMod val="50000"/>
              </a:schemeClr>
            </a:solidFill>
            <a:prstDash val="sysDot"/>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Extracto"/>
          <p:cNvSpPr/>
          <p:nvPr/>
        </p:nvSpPr>
        <p:spPr>
          <a:xfrm>
            <a:off x="285750" y="1285875"/>
            <a:ext cx="8572500" cy="3857625"/>
          </a:xfrm>
          <a:prstGeom prst="flowChartExtract">
            <a:avLst/>
          </a:prstGeom>
          <a:solidFill>
            <a:schemeClr val="tx2">
              <a:lumMod val="50000"/>
              <a:alpha val="65000"/>
            </a:schemeClr>
          </a:solidFill>
          <a:ln w="3175">
            <a:solidFill>
              <a:schemeClr val="accent3">
                <a:lumMod val="50000"/>
              </a:schemeClr>
            </a:solidFill>
            <a:prstDash val="sysDot"/>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Extracto"/>
          <p:cNvSpPr/>
          <p:nvPr/>
        </p:nvSpPr>
        <p:spPr>
          <a:xfrm>
            <a:off x="285750" y="1820863"/>
            <a:ext cx="8572500" cy="3322637"/>
          </a:xfrm>
          <a:prstGeom prst="flowChartExtract">
            <a:avLst/>
          </a:prstGeom>
          <a:solidFill>
            <a:schemeClr val="tx2">
              <a:lumMod val="50000"/>
              <a:alpha val="65000"/>
            </a:schemeClr>
          </a:solidFill>
          <a:ln w="3175">
            <a:solidFill>
              <a:schemeClr val="accent3">
                <a:lumMod val="50000"/>
              </a:schemeClr>
            </a:solidFill>
            <a:prstDash val="sysDot"/>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Extracto"/>
          <p:cNvSpPr/>
          <p:nvPr/>
        </p:nvSpPr>
        <p:spPr>
          <a:xfrm>
            <a:off x="285750" y="2249488"/>
            <a:ext cx="8572500" cy="2894012"/>
          </a:xfrm>
          <a:prstGeom prst="flowChartExtract">
            <a:avLst/>
          </a:prstGeom>
          <a:solidFill>
            <a:schemeClr val="tx2">
              <a:lumMod val="50000"/>
              <a:alpha val="65000"/>
            </a:schemeClr>
          </a:solidFill>
          <a:ln w="3175">
            <a:solidFill>
              <a:schemeClr val="accent3">
                <a:lumMod val="50000"/>
              </a:schemeClr>
            </a:solidFill>
            <a:prstDash val="sysDot"/>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Extracto"/>
          <p:cNvSpPr/>
          <p:nvPr/>
        </p:nvSpPr>
        <p:spPr>
          <a:xfrm>
            <a:off x="285750" y="2732088"/>
            <a:ext cx="8572500" cy="2411412"/>
          </a:xfrm>
          <a:prstGeom prst="flowChartExtract">
            <a:avLst/>
          </a:prstGeom>
          <a:solidFill>
            <a:schemeClr val="tx2">
              <a:lumMod val="50000"/>
              <a:alpha val="65000"/>
            </a:schemeClr>
          </a:solidFill>
          <a:ln w="3175">
            <a:solidFill>
              <a:schemeClr val="accent3">
                <a:lumMod val="50000"/>
              </a:schemeClr>
            </a:solidFill>
            <a:prstDash val="sysDot"/>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Extracto"/>
          <p:cNvSpPr/>
          <p:nvPr/>
        </p:nvSpPr>
        <p:spPr>
          <a:xfrm>
            <a:off x="285750" y="3160713"/>
            <a:ext cx="8572500" cy="1982787"/>
          </a:xfrm>
          <a:prstGeom prst="flowChartExtract">
            <a:avLst/>
          </a:prstGeom>
          <a:solidFill>
            <a:schemeClr val="tx2">
              <a:lumMod val="50000"/>
              <a:alpha val="65000"/>
            </a:schemeClr>
          </a:solidFill>
          <a:ln w="3175">
            <a:solidFill>
              <a:schemeClr val="accent3">
                <a:lumMod val="50000"/>
              </a:schemeClr>
            </a:solidFill>
            <a:prstDash val="sysDot"/>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Extracto"/>
          <p:cNvSpPr/>
          <p:nvPr/>
        </p:nvSpPr>
        <p:spPr>
          <a:xfrm>
            <a:off x="285750" y="3697288"/>
            <a:ext cx="8572500" cy="1446212"/>
          </a:xfrm>
          <a:prstGeom prst="flowChartExtract">
            <a:avLst/>
          </a:prstGeom>
          <a:solidFill>
            <a:schemeClr val="tx2">
              <a:lumMod val="50000"/>
              <a:alpha val="65000"/>
            </a:schemeClr>
          </a:solidFill>
          <a:ln w="3175">
            <a:solidFill>
              <a:schemeClr val="accent3">
                <a:lumMod val="50000"/>
              </a:schemeClr>
            </a:solidFill>
            <a:prstDash val="sysDot"/>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Extracto"/>
          <p:cNvSpPr/>
          <p:nvPr/>
        </p:nvSpPr>
        <p:spPr>
          <a:xfrm>
            <a:off x="214313" y="4125913"/>
            <a:ext cx="8572500" cy="1017587"/>
          </a:xfrm>
          <a:prstGeom prst="flowChartExtract">
            <a:avLst/>
          </a:prstGeom>
          <a:solidFill>
            <a:schemeClr val="tx2">
              <a:lumMod val="50000"/>
              <a:alpha val="65000"/>
            </a:schemeClr>
          </a:solidFill>
          <a:ln w="3175">
            <a:solidFill>
              <a:schemeClr val="accent3">
                <a:lumMod val="50000"/>
              </a:schemeClr>
            </a:solidFill>
            <a:prstDash val="sysDot"/>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Extracto"/>
          <p:cNvSpPr/>
          <p:nvPr/>
        </p:nvSpPr>
        <p:spPr>
          <a:xfrm>
            <a:off x="214313" y="4554538"/>
            <a:ext cx="8572500" cy="588962"/>
          </a:xfrm>
          <a:prstGeom prst="flowChartExtract">
            <a:avLst/>
          </a:prstGeom>
          <a:solidFill>
            <a:schemeClr val="tx2">
              <a:lumMod val="50000"/>
              <a:alpha val="65000"/>
            </a:schemeClr>
          </a:solidFill>
          <a:ln w="3175">
            <a:solidFill>
              <a:schemeClr val="accent3">
                <a:lumMod val="50000"/>
              </a:schemeClr>
            </a:solidFill>
            <a:prstDash val="sysDot"/>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CuadroTexto"/>
          <p:cNvSpPr txBox="1"/>
          <p:nvPr/>
        </p:nvSpPr>
        <p:spPr>
          <a:xfrm>
            <a:off x="251520" y="4083918"/>
            <a:ext cx="8496300" cy="922338"/>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Palacio de Cristal es una de las sedes del museo de arte contemporáneo Reina Sofía, de forma que siempre tendrás la oportunidad de ver una exposición temporal de dicha entidad cultural, ah, y además es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gratis.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3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ppt_x</p:attrName>
                                        </p:attrNameLst>
                                      </p:cBhvr>
                                      <p:tavLst>
                                        <p:tav tm="0">
                                          <p:val>
                                            <p:strVal val="#ppt_x"/>
                                          </p:val>
                                        </p:tav>
                                        <p:tav tm="100000">
                                          <p:val>
                                            <p:strVal val="#ppt_x"/>
                                          </p:val>
                                        </p:tav>
                                      </p:tavLst>
                                    </p:anim>
                                    <p:anim calcmode="lin" valueType="num">
                                      <p:cBhvr>
                                        <p:cTn id="8" dur="3000" fill="hold"/>
                                        <p:tgtEl>
                                          <p:spTgt spid="3"/>
                                        </p:tgtEl>
                                        <p:attrNameLst>
                                          <p:attrName>ppt_y</p:attrName>
                                        </p:attrNameLst>
                                      </p:cBhvr>
                                      <p:tavLst>
                                        <p:tav tm="0">
                                          <p:val>
                                            <p:strVal val="#ppt_y+#ppt_h/2"/>
                                          </p:val>
                                        </p:tav>
                                        <p:tav tm="100000">
                                          <p:val>
                                            <p:strVal val="#ppt_y"/>
                                          </p:val>
                                        </p:tav>
                                      </p:tavLst>
                                    </p:anim>
                                    <p:anim calcmode="lin" valueType="num">
                                      <p:cBhvr>
                                        <p:cTn id="9" dur="3000" fill="hold"/>
                                        <p:tgtEl>
                                          <p:spTgt spid="3"/>
                                        </p:tgtEl>
                                        <p:attrNameLst>
                                          <p:attrName>ppt_w</p:attrName>
                                        </p:attrNameLst>
                                      </p:cBhvr>
                                      <p:tavLst>
                                        <p:tav tm="0">
                                          <p:val>
                                            <p:strVal val="#ppt_w"/>
                                          </p:val>
                                        </p:tav>
                                        <p:tav tm="100000">
                                          <p:val>
                                            <p:strVal val="#ppt_w"/>
                                          </p:val>
                                        </p:tav>
                                      </p:tavLst>
                                    </p:anim>
                                    <p:anim calcmode="lin" valueType="num">
                                      <p:cBhvr>
                                        <p:cTn id="10" dur="3000" fill="hold"/>
                                        <p:tgtEl>
                                          <p:spTgt spid="3"/>
                                        </p:tgtEl>
                                        <p:attrNameLst>
                                          <p:attrName>ppt_h</p:attrName>
                                        </p:attrNameLst>
                                      </p:cBhvr>
                                      <p:tavLst>
                                        <p:tav tm="0">
                                          <p:val>
                                            <p:fltVal val="0"/>
                                          </p:val>
                                        </p:tav>
                                        <p:tav tm="100000">
                                          <p:val>
                                            <p:strVal val="#ppt_h"/>
                                          </p:val>
                                        </p:tav>
                                      </p:tavLst>
                                    </p:anim>
                                  </p:childTnLst>
                                </p:cTn>
                              </p:par>
                              <p:par>
                                <p:cTn id="11" presetID="17"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
                                          </p:val>
                                        </p:tav>
                                        <p:tav tm="100000">
                                          <p:val>
                                            <p:strVal val="#ppt_x"/>
                                          </p:val>
                                        </p:tav>
                                      </p:tavLst>
                                    </p:anim>
                                    <p:anim calcmode="lin" valueType="num">
                                      <p:cBhvr>
                                        <p:cTn id="14" dur="3000" fill="hold"/>
                                        <p:tgtEl>
                                          <p:spTgt spid="4"/>
                                        </p:tgtEl>
                                        <p:attrNameLst>
                                          <p:attrName>ppt_y</p:attrName>
                                        </p:attrNameLst>
                                      </p:cBhvr>
                                      <p:tavLst>
                                        <p:tav tm="0">
                                          <p:val>
                                            <p:strVal val="#ppt_y+#ppt_h/2"/>
                                          </p:val>
                                        </p:tav>
                                        <p:tav tm="100000">
                                          <p:val>
                                            <p:strVal val="#ppt_y"/>
                                          </p:val>
                                        </p:tav>
                                      </p:tavLst>
                                    </p:anim>
                                    <p:anim calcmode="lin" valueType="num">
                                      <p:cBhvr>
                                        <p:cTn id="15" dur="3000" fill="hold"/>
                                        <p:tgtEl>
                                          <p:spTgt spid="4"/>
                                        </p:tgtEl>
                                        <p:attrNameLst>
                                          <p:attrName>ppt_w</p:attrName>
                                        </p:attrNameLst>
                                      </p:cBhvr>
                                      <p:tavLst>
                                        <p:tav tm="0">
                                          <p:val>
                                            <p:strVal val="#ppt_w"/>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childTnLst>
                                </p:cTn>
                              </p:par>
                              <p:par>
                                <p:cTn id="17" presetID="17"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3000" fill="hold"/>
                                        <p:tgtEl>
                                          <p:spTgt spid="5"/>
                                        </p:tgtEl>
                                        <p:attrNameLst>
                                          <p:attrName>ppt_x</p:attrName>
                                        </p:attrNameLst>
                                      </p:cBhvr>
                                      <p:tavLst>
                                        <p:tav tm="0">
                                          <p:val>
                                            <p:strVal val="#ppt_x"/>
                                          </p:val>
                                        </p:tav>
                                        <p:tav tm="100000">
                                          <p:val>
                                            <p:strVal val="#ppt_x"/>
                                          </p:val>
                                        </p:tav>
                                      </p:tavLst>
                                    </p:anim>
                                    <p:anim calcmode="lin" valueType="num">
                                      <p:cBhvr>
                                        <p:cTn id="20" dur="3000" fill="hold"/>
                                        <p:tgtEl>
                                          <p:spTgt spid="5"/>
                                        </p:tgtEl>
                                        <p:attrNameLst>
                                          <p:attrName>ppt_y</p:attrName>
                                        </p:attrNameLst>
                                      </p:cBhvr>
                                      <p:tavLst>
                                        <p:tav tm="0">
                                          <p:val>
                                            <p:strVal val="#ppt_y+#ppt_h/2"/>
                                          </p:val>
                                        </p:tav>
                                        <p:tav tm="100000">
                                          <p:val>
                                            <p:strVal val="#ppt_y"/>
                                          </p:val>
                                        </p:tav>
                                      </p:tavLst>
                                    </p:anim>
                                    <p:anim calcmode="lin" valueType="num">
                                      <p:cBhvr>
                                        <p:cTn id="21" dur="3000" fill="hold"/>
                                        <p:tgtEl>
                                          <p:spTgt spid="5"/>
                                        </p:tgtEl>
                                        <p:attrNameLst>
                                          <p:attrName>ppt_w</p:attrName>
                                        </p:attrNameLst>
                                      </p:cBhvr>
                                      <p:tavLst>
                                        <p:tav tm="0">
                                          <p:val>
                                            <p:strVal val="#ppt_w"/>
                                          </p:val>
                                        </p:tav>
                                        <p:tav tm="100000">
                                          <p:val>
                                            <p:strVal val="#ppt_w"/>
                                          </p:val>
                                        </p:tav>
                                      </p:tavLst>
                                    </p:anim>
                                    <p:anim calcmode="lin" valueType="num">
                                      <p:cBhvr>
                                        <p:cTn id="22" dur="3000" fill="hold"/>
                                        <p:tgtEl>
                                          <p:spTgt spid="5"/>
                                        </p:tgtEl>
                                        <p:attrNameLst>
                                          <p:attrName>ppt_h</p:attrName>
                                        </p:attrNameLst>
                                      </p:cBhvr>
                                      <p:tavLst>
                                        <p:tav tm="0">
                                          <p:val>
                                            <p:fltVal val="0"/>
                                          </p:val>
                                        </p:tav>
                                        <p:tav tm="100000">
                                          <p:val>
                                            <p:strVal val="#ppt_h"/>
                                          </p:val>
                                        </p:tav>
                                      </p:tavLst>
                                    </p:anim>
                                  </p:childTnLst>
                                </p:cTn>
                              </p:par>
                              <p:par>
                                <p:cTn id="23" presetID="17" presetClass="entr" presetSubtype="4"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3000" fill="hold"/>
                                        <p:tgtEl>
                                          <p:spTgt spid="6"/>
                                        </p:tgtEl>
                                        <p:attrNameLst>
                                          <p:attrName>ppt_x</p:attrName>
                                        </p:attrNameLst>
                                      </p:cBhvr>
                                      <p:tavLst>
                                        <p:tav tm="0">
                                          <p:val>
                                            <p:strVal val="#ppt_x"/>
                                          </p:val>
                                        </p:tav>
                                        <p:tav tm="100000">
                                          <p:val>
                                            <p:strVal val="#ppt_x"/>
                                          </p:val>
                                        </p:tav>
                                      </p:tavLst>
                                    </p:anim>
                                    <p:anim calcmode="lin" valueType="num">
                                      <p:cBhvr>
                                        <p:cTn id="26" dur="3000" fill="hold"/>
                                        <p:tgtEl>
                                          <p:spTgt spid="6"/>
                                        </p:tgtEl>
                                        <p:attrNameLst>
                                          <p:attrName>ppt_y</p:attrName>
                                        </p:attrNameLst>
                                      </p:cBhvr>
                                      <p:tavLst>
                                        <p:tav tm="0">
                                          <p:val>
                                            <p:strVal val="#ppt_y+#ppt_h/2"/>
                                          </p:val>
                                        </p:tav>
                                        <p:tav tm="100000">
                                          <p:val>
                                            <p:strVal val="#ppt_y"/>
                                          </p:val>
                                        </p:tav>
                                      </p:tavLst>
                                    </p:anim>
                                    <p:anim calcmode="lin" valueType="num">
                                      <p:cBhvr>
                                        <p:cTn id="27" dur="3000" fill="hold"/>
                                        <p:tgtEl>
                                          <p:spTgt spid="6"/>
                                        </p:tgtEl>
                                        <p:attrNameLst>
                                          <p:attrName>ppt_w</p:attrName>
                                        </p:attrNameLst>
                                      </p:cBhvr>
                                      <p:tavLst>
                                        <p:tav tm="0">
                                          <p:val>
                                            <p:strVal val="#ppt_w"/>
                                          </p:val>
                                        </p:tav>
                                        <p:tav tm="100000">
                                          <p:val>
                                            <p:strVal val="#ppt_w"/>
                                          </p:val>
                                        </p:tav>
                                      </p:tavLst>
                                    </p:anim>
                                    <p:anim calcmode="lin" valueType="num">
                                      <p:cBhvr>
                                        <p:cTn id="28" dur="3000" fill="hold"/>
                                        <p:tgtEl>
                                          <p:spTgt spid="6"/>
                                        </p:tgtEl>
                                        <p:attrNameLst>
                                          <p:attrName>ppt_h</p:attrName>
                                        </p:attrNameLst>
                                      </p:cBhvr>
                                      <p:tavLst>
                                        <p:tav tm="0">
                                          <p:val>
                                            <p:fltVal val="0"/>
                                          </p:val>
                                        </p:tav>
                                        <p:tav tm="100000">
                                          <p:val>
                                            <p:strVal val="#ppt_h"/>
                                          </p:val>
                                        </p:tav>
                                      </p:tavLst>
                                    </p:anim>
                                  </p:childTnLst>
                                </p:cTn>
                              </p:par>
                              <p:par>
                                <p:cTn id="29" presetID="17" presetClass="entr" presetSubtype="4"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ppt_x</p:attrName>
                                        </p:attrNameLst>
                                      </p:cBhvr>
                                      <p:tavLst>
                                        <p:tav tm="0">
                                          <p:val>
                                            <p:strVal val="#ppt_x"/>
                                          </p:val>
                                        </p:tav>
                                        <p:tav tm="100000">
                                          <p:val>
                                            <p:strVal val="#ppt_x"/>
                                          </p:val>
                                        </p:tav>
                                      </p:tavLst>
                                    </p:anim>
                                    <p:anim calcmode="lin" valueType="num">
                                      <p:cBhvr>
                                        <p:cTn id="32" dur="3000" fill="hold"/>
                                        <p:tgtEl>
                                          <p:spTgt spid="7"/>
                                        </p:tgtEl>
                                        <p:attrNameLst>
                                          <p:attrName>ppt_y</p:attrName>
                                        </p:attrNameLst>
                                      </p:cBhvr>
                                      <p:tavLst>
                                        <p:tav tm="0">
                                          <p:val>
                                            <p:strVal val="#ppt_y+#ppt_h/2"/>
                                          </p:val>
                                        </p:tav>
                                        <p:tav tm="100000">
                                          <p:val>
                                            <p:strVal val="#ppt_y"/>
                                          </p:val>
                                        </p:tav>
                                      </p:tavLst>
                                    </p:anim>
                                    <p:anim calcmode="lin" valueType="num">
                                      <p:cBhvr>
                                        <p:cTn id="33" dur="3000" fill="hold"/>
                                        <p:tgtEl>
                                          <p:spTgt spid="7"/>
                                        </p:tgtEl>
                                        <p:attrNameLst>
                                          <p:attrName>ppt_w</p:attrName>
                                        </p:attrNameLst>
                                      </p:cBhvr>
                                      <p:tavLst>
                                        <p:tav tm="0">
                                          <p:val>
                                            <p:strVal val="#ppt_w"/>
                                          </p:val>
                                        </p:tav>
                                        <p:tav tm="100000">
                                          <p:val>
                                            <p:strVal val="#ppt_w"/>
                                          </p:val>
                                        </p:tav>
                                      </p:tavLst>
                                    </p:anim>
                                    <p:anim calcmode="lin" valueType="num">
                                      <p:cBhvr>
                                        <p:cTn id="34" dur="3000" fill="hold"/>
                                        <p:tgtEl>
                                          <p:spTgt spid="7"/>
                                        </p:tgtEl>
                                        <p:attrNameLst>
                                          <p:attrName>ppt_h</p:attrName>
                                        </p:attrNameLst>
                                      </p:cBhvr>
                                      <p:tavLst>
                                        <p:tav tm="0">
                                          <p:val>
                                            <p:fltVal val="0"/>
                                          </p:val>
                                        </p:tav>
                                        <p:tav tm="100000">
                                          <p:val>
                                            <p:strVal val="#ppt_h"/>
                                          </p:val>
                                        </p:tav>
                                      </p:tavLst>
                                    </p:anim>
                                  </p:childTnLst>
                                </p:cTn>
                              </p:par>
                              <p:par>
                                <p:cTn id="35" presetID="17" presetClass="entr" presetSubtype="4"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3000" fill="hold"/>
                                        <p:tgtEl>
                                          <p:spTgt spid="8"/>
                                        </p:tgtEl>
                                        <p:attrNameLst>
                                          <p:attrName>ppt_x</p:attrName>
                                        </p:attrNameLst>
                                      </p:cBhvr>
                                      <p:tavLst>
                                        <p:tav tm="0">
                                          <p:val>
                                            <p:strVal val="#ppt_x"/>
                                          </p:val>
                                        </p:tav>
                                        <p:tav tm="100000">
                                          <p:val>
                                            <p:strVal val="#ppt_x"/>
                                          </p:val>
                                        </p:tav>
                                      </p:tavLst>
                                    </p:anim>
                                    <p:anim calcmode="lin" valueType="num">
                                      <p:cBhvr>
                                        <p:cTn id="38" dur="3000" fill="hold"/>
                                        <p:tgtEl>
                                          <p:spTgt spid="8"/>
                                        </p:tgtEl>
                                        <p:attrNameLst>
                                          <p:attrName>ppt_y</p:attrName>
                                        </p:attrNameLst>
                                      </p:cBhvr>
                                      <p:tavLst>
                                        <p:tav tm="0">
                                          <p:val>
                                            <p:strVal val="#ppt_y+#ppt_h/2"/>
                                          </p:val>
                                        </p:tav>
                                        <p:tav tm="100000">
                                          <p:val>
                                            <p:strVal val="#ppt_y"/>
                                          </p:val>
                                        </p:tav>
                                      </p:tavLst>
                                    </p:anim>
                                    <p:anim calcmode="lin" valueType="num">
                                      <p:cBhvr>
                                        <p:cTn id="39" dur="3000" fill="hold"/>
                                        <p:tgtEl>
                                          <p:spTgt spid="8"/>
                                        </p:tgtEl>
                                        <p:attrNameLst>
                                          <p:attrName>ppt_w</p:attrName>
                                        </p:attrNameLst>
                                      </p:cBhvr>
                                      <p:tavLst>
                                        <p:tav tm="0">
                                          <p:val>
                                            <p:strVal val="#ppt_w"/>
                                          </p:val>
                                        </p:tav>
                                        <p:tav tm="100000">
                                          <p:val>
                                            <p:strVal val="#ppt_w"/>
                                          </p:val>
                                        </p:tav>
                                      </p:tavLst>
                                    </p:anim>
                                    <p:anim calcmode="lin" valueType="num">
                                      <p:cBhvr>
                                        <p:cTn id="40" dur="3000" fill="hold"/>
                                        <p:tgtEl>
                                          <p:spTgt spid="8"/>
                                        </p:tgtEl>
                                        <p:attrNameLst>
                                          <p:attrName>ppt_h</p:attrName>
                                        </p:attrNameLst>
                                      </p:cBhvr>
                                      <p:tavLst>
                                        <p:tav tm="0">
                                          <p:val>
                                            <p:fltVal val="0"/>
                                          </p:val>
                                        </p:tav>
                                        <p:tav tm="100000">
                                          <p:val>
                                            <p:strVal val="#ppt_h"/>
                                          </p:val>
                                        </p:tav>
                                      </p:tavLst>
                                    </p:anim>
                                  </p:childTnLst>
                                </p:cTn>
                              </p:par>
                              <p:par>
                                <p:cTn id="41" presetID="17" presetClass="entr" presetSubtype="4"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p:cTn id="43" dur="3000" fill="hold"/>
                                        <p:tgtEl>
                                          <p:spTgt spid="9"/>
                                        </p:tgtEl>
                                        <p:attrNameLst>
                                          <p:attrName>ppt_x</p:attrName>
                                        </p:attrNameLst>
                                      </p:cBhvr>
                                      <p:tavLst>
                                        <p:tav tm="0">
                                          <p:val>
                                            <p:strVal val="#ppt_x"/>
                                          </p:val>
                                        </p:tav>
                                        <p:tav tm="100000">
                                          <p:val>
                                            <p:strVal val="#ppt_x"/>
                                          </p:val>
                                        </p:tav>
                                      </p:tavLst>
                                    </p:anim>
                                    <p:anim calcmode="lin" valueType="num">
                                      <p:cBhvr>
                                        <p:cTn id="44" dur="3000" fill="hold"/>
                                        <p:tgtEl>
                                          <p:spTgt spid="9"/>
                                        </p:tgtEl>
                                        <p:attrNameLst>
                                          <p:attrName>ppt_y</p:attrName>
                                        </p:attrNameLst>
                                      </p:cBhvr>
                                      <p:tavLst>
                                        <p:tav tm="0">
                                          <p:val>
                                            <p:strVal val="#ppt_y+#ppt_h/2"/>
                                          </p:val>
                                        </p:tav>
                                        <p:tav tm="100000">
                                          <p:val>
                                            <p:strVal val="#ppt_y"/>
                                          </p:val>
                                        </p:tav>
                                      </p:tavLst>
                                    </p:anim>
                                    <p:anim calcmode="lin" valueType="num">
                                      <p:cBhvr>
                                        <p:cTn id="45" dur="3000" fill="hold"/>
                                        <p:tgtEl>
                                          <p:spTgt spid="9"/>
                                        </p:tgtEl>
                                        <p:attrNameLst>
                                          <p:attrName>ppt_w</p:attrName>
                                        </p:attrNameLst>
                                      </p:cBhvr>
                                      <p:tavLst>
                                        <p:tav tm="0">
                                          <p:val>
                                            <p:strVal val="#ppt_w"/>
                                          </p:val>
                                        </p:tav>
                                        <p:tav tm="100000">
                                          <p:val>
                                            <p:strVal val="#ppt_w"/>
                                          </p:val>
                                        </p:tav>
                                      </p:tavLst>
                                    </p:anim>
                                    <p:anim calcmode="lin" valueType="num">
                                      <p:cBhvr>
                                        <p:cTn id="46" dur="3000" fill="hold"/>
                                        <p:tgtEl>
                                          <p:spTgt spid="9"/>
                                        </p:tgtEl>
                                        <p:attrNameLst>
                                          <p:attrName>ppt_h</p:attrName>
                                        </p:attrNameLst>
                                      </p:cBhvr>
                                      <p:tavLst>
                                        <p:tav tm="0">
                                          <p:val>
                                            <p:fltVal val="0"/>
                                          </p:val>
                                        </p:tav>
                                        <p:tav tm="100000">
                                          <p:val>
                                            <p:strVal val="#ppt_h"/>
                                          </p:val>
                                        </p:tav>
                                      </p:tavLst>
                                    </p:anim>
                                  </p:childTnLst>
                                </p:cTn>
                              </p:par>
                              <p:par>
                                <p:cTn id="47" presetID="17" presetClass="entr" presetSubtype="4" fill="hold"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p:cTn id="49" dur="3000" fill="hold"/>
                                        <p:tgtEl>
                                          <p:spTgt spid="10"/>
                                        </p:tgtEl>
                                        <p:attrNameLst>
                                          <p:attrName>ppt_x</p:attrName>
                                        </p:attrNameLst>
                                      </p:cBhvr>
                                      <p:tavLst>
                                        <p:tav tm="0">
                                          <p:val>
                                            <p:strVal val="#ppt_x"/>
                                          </p:val>
                                        </p:tav>
                                        <p:tav tm="100000">
                                          <p:val>
                                            <p:strVal val="#ppt_x"/>
                                          </p:val>
                                        </p:tav>
                                      </p:tavLst>
                                    </p:anim>
                                    <p:anim calcmode="lin" valueType="num">
                                      <p:cBhvr>
                                        <p:cTn id="50" dur="3000" fill="hold"/>
                                        <p:tgtEl>
                                          <p:spTgt spid="10"/>
                                        </p:tgtEl>
                                        <p:attrNameLst>
                                          <p:attrName>ppt_y</p:attrName>
                                        </p:attrNameLst>
                                      </p:cBhvr>
                                      <p:tavLst>
                                        <p:tav tm="0">
                                          <p:val>
                                            <p:strVal val="#ppt_y+#ppt_h/2"/>
                                          </p:val>
                                        </p:tav>
                                        <p:tav tm="100000">
                                          <p:val>
                                            <p:strVal val="#ppt_y"/>
                                          </p:val>
                                        </p:tav>
                                      </p:tavLst>
                                    </p:anim>
                                    <p:anim calcmode="lin" valueType="num">
                                      <p:cBhvr>
                                        <p:cTn id="51" dur="3000" fill="hold"/>
                                        <p:tgtEl>
                                          <p:spTgt spid="10"/>
                                        </p:tgtEl>
                                        <p:attrNameLst>
                                          <p:attrName>ppt_w</p:attrName>
                                        </p:attrNameLst>
                                      </p:cBhvr>
                                      <p:tavLst>
                                        <p:tav tm="0">
                                          <p:val>
                                            <p:strVal val="#ppt_w"/>
                                          </p:val>
                                        </p:tav>
                                        <p:tav tm="100000">
                                          <p:val>
                                            <p:strVal val="#ppt_w"/>
                                          </p:val>
                                        </p:tav>
                                      </p:tavLst>
                                    </p:anim>
                                    <p:anim calcmode="lin" valueType="num">
                                      <p:cBhvr>
                                        <p:cTn id="52" dur="3000" fill="hold"/>
                                        <p:tgtEl>
                                          <p:spTgt spid="10"/>
                                        </p:tgtEl>
                                        <p:attrNameLst>
                                          <p:attrName>ppt_h</p:attrName>
                                        </p:attrNameLst>
                                      </p:cBhvr>
                                      <p:tavLst>
                                        <p:tav tm="0">
                                          <p:val>
                                            <p:fltVal val="0"/>
                                          </p:val>
                                        </p:tav>
                                        <p:tav tm="100000">
                                          <p:val>
                                            <p:strVal val="#ppt_h"/>
                                          </p:val>
                                        </p:tav>
                                      </p:tavLst>
                                    </p:anim>
                                  </p:childTnLst>
                                </p:cTn>
                              </p:par>
                              <p:par>
                                <p:cTn id="53" presetID="17" presetClass="entr" presetSubtype="4"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ppt_x</p:attrName>
                                        </p:attrNameLst>
                                      </p:cBhvr>
                                      <p:tavLst>
                                        <p:tav tm="0">
                                          <p:val>
                                            <p:strVal val="#ppt_x"/>
                                          </p:val>
                                        </p:tav>
                                        <p:tav tm="100000">
                                          <p:val>
                                            <p:strVal val="#ppt_x"/>
                                          </p:val>
                                        </p:tav>
                                      </p:tavLst>
                                    </p:anim>
                                    <p:anim calcmode="lin" valueType="num">
                                      <p:cBhvr>
                                        <p:cTn id="56" dur="3000" fill="hold"/>
                                        <p:tgtEl>
                                          <p:spTgt spid="11"/>
                                        </p:tgtEl>
                                        <p:attrNameLst>
                                          <p:attrName>ppt_y</p:attrName>
                                        </p:attrNameLst>
                                      </p:cBhvr>
                                      <p:tavLst>
                                        <p:tav tm="0">
                                          <p:val>
                                            <p:strVal val="#ppt_y+#ppt_h/2"/>
                                          </p:val>
                                        </p:tav>
                                        <p:tav tm="100000">
                                          <p:val>
                                            <p:strVal val="#ppt_y"/>
                                          </p:val>
                                        </p:tav>
                                      </p:tavLst>
                                    </p:anim>
                                    <p:anim calcmode="lin" valueType="num">
                                      <p:cBhvr>
                                        <p:cTn id="57" dur="3000" fill="hold"/>
                                        <p:tgtEl>
                                          <p:spTgt spid="11"/>
                                        </p:tgtEl>
                                        <p:attrNameLst>
                                          <p:attrName>ppt_w</p:attrName>
                                        </p:attrNameLst>
                                      </p:cBhvr>
                                      <p:tavLst>
                                        <p:tav tm="0">
                                          <p:val>
                                            <p:strVal val="#ppt_w"/>
                                          </p:val>
                                        </p:tav>
                                        <p:tav tm="100000">
                                          <p:val>
                                            <p:strVal val="#ppt_w"/>
                                          </p:val>
                                        </p:tav>
                                      </p:tavLst>
                                    </p:anim>
                                    <p:anim calcmode="lin" valueType="num">
                                      <p:cBhvr>
                                        <p:cTn id="58" dur="3000" fill="hold"/>
                                        <p:tgtEl>
                                          <p:spTgt spid="11"/>
                                        </p:tgtEl>
                                        <p:attrNameLst>
                                          <p:attrName>ppt_h</p:attrName>
                                        </p:attrNameLst>
                                      </p:cBhvr>
                                      <p:tavLst>
                                        <p:tav tm="0">
                                          <p:val>
                                            <p:fltVal val="0"/>
                                          </p:val>
                                        </p:tav>
                                        <p:tav tm="100000">
                                          <p:val>
                                            <p:strVal val="#ppt_h"/>
                                          </p:val>
                                        </p:tav>
                                      </p:tavLst>
                                    </p:anim>
                                  </p:childTnLst>
                                </p:cTn>
                              </p:par>
                              <p:par>
                                <p:cTn id="59" presetID="17" presetClass="entr" presetSubtype="4" fill="hold"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p:cTn id="61" dur="3000" fill="hold"/>
                                        <p:tgtEl>
                                          <p:spTgt spid="12"/>
                                        </p:tgtEl>
                                        <p:attrNameLst>
                                          <p:attrName>ppt_x</p:attrName>
                                        </p:attrNameLst>
                                      </p:cBhvr>
                                      <p:tavLst>
                                        <p:tav tm="0">
                                          <p:val>
                                            <p:strVal val="#ppt_x"/>
                                          </p:val>
                                        </p:tav>
                                        <p:tav tm="100000">
                                          <p:val>
                                            <p:strVal val="#ppt_x"/>
                                          </p:val>
                                        </p:tav>
                                      </p:tavLst>
                                    </p:anim>
                                    <p:anim calcmode="lin" valueType="num">
                                      <p:cBhvr>
                                        <p:cTn id="62" dur="3000" fill="hold"/>
                                        <p:tgtEl>
                                          <p:spTgt spid="12"/>
                                        </p:tgtEl>
                                        <p:attrNameLst>
                                          <p:attrName>ppt_y</p:attrName>
                                        </p:attrNameLst>
                                      </p:cBhvr>
                                      <p:tavLst>
                                        <p:tav tm="0">
                                          <p:val>
                                            <p:strVal val="#ppt_y+#ppt_h/2"/>
                                          </p:val>
                                        </p:tav>
                                        <p:tav tm="100000">
                                          <p:val>
                                            <p:strVal val="#ppt_y"/>
                                          </p:val>
                                        </p:tav>
                                      </p:tavLst>
                                    </p:anim>
                                    <p:anim calcmode="lin" valueType="num">
                                      <p:cBhvr>
                                        <p:cTn id="63" dur="3000" fill="hold"/>
                                        <p:tgtEl>
                                          <p:spTgt spid="12"/>
                                        </p:tgtEl>
                                        <p:attrNameLst>
                                          <p:attrName>ppt_w</p:attrName>
                                        </p:attrNameLst>
                                      </p:cBhvr>
                                      <p:tavLst>
                                        <p:tav tm="0">
                                          <p:val>
                                            <p:strVal val="#ppt_w"/>
                                          </p:val>
                                        </p:tav>
                                        <p:tav tm="100000">
                                          <p:val>
                                            <p:strVal val="#ppt_w"/>
                                          </p:val>
                                        </p:tav>
                                      </p:tavLst>
                                    </p:anim>
                                    <p:anim calcmode="lin" valueType="num">
                                      <p:cBhvr>
                                        <p:cTn id="64" dur="3000" fill="hold"/>
                                        <p:tgtEl>
                                          <p:spTgt spid="12"/>
                                        </p:tgtEl>
                                        <p:attrNameLst>
                                          <p:attrName>ppt_h</p:attrName>
                                        </p:attrNameLst>
                                      </p:cBhvr>
                                      <p:tavLst>
                                        <p:tav tm="0">
                                          <p:val>
                                            <p:fltVal val="0"/>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3"/>
                                        </p:tgtEl>
                                        <p:attrNameLst>
                                          <p:attrName>style.visibility</p:attrName>
                                        </p:attrNameLst>
                                      </p:cBhvr>
                                      <p:to>
                                        <p:strVal val="visible"/>
                                      </p:to>
                                    </p:set>
                                    <p:anim calcmode="lin" valueType="num">
                                      <p:cBhvr>
                                        <p:cTn id="67" dur="3000" fill="hold"/>
                                        <p:tgtEl>
                                          <p:spTgt spid="3"/>
                                        </p:tgtEl>
                                        <p:attrNameLst>
                                          <p:attrName>ppt_w</p:attrName>
                                        </p:attrNameLst>
                                      </p:cBhvr>
                                      <p:tavLst>
                                        <p:tav tm="0" fmla="#ppt_w*sin(2.5*pi*$)">
                                          <p:val>
                                            <p:fltVal val="0"/>
                                          </p:val>
                                        </p:tav>
                                        <p:tav tm="100000">
                                          <p:val>
                                            <p:fltVal val="1"/>
                                          </p:val>
                                        </p:tav>
                                      </p:tavLst>
                                    </p:anim>
                                    <p:anim calcmode="lin" valueType="num">
                                      <p:cBhvr>
                                        <p:cTn id="68" dur="3000" fill="hold"/>
                                        <p:tgtEl>
                                          <p:spTgt spid="3"/>
                                        </p:tgtEl>
                                        <p:attrNameLst>
                                          <p:attrName>ppt_h</p:attrName>
                                        </p:attrNameLst>
                                      </p:cBhvr>
                                      <p:tavLst>
                                        <p:tav tm="0">
                                          <p:val>
                                            <p:strVal val="#ppt_h"/>
                                          </p:val>
                                        </p:tav>
                                        <p:tav tm="100000">
                                          <p:val>
                                            <p:strVal val="#ppt_h"/>
                                          </p:val>
                                        </p:tav>
                                      </p:tavLst>
                                    </p:anim>
                                  </p:childTnLst>
                                </p:cTn>
                              </p:par>
                              <p:par>
                                <p:cTn id="69" presetID="19" presetClass="entr" presetSubtype="5"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p:val>
                                            <p:strVal val="#ppt_w"/>
                                          </p:val>
                                        </p:tav>
                                        <p:tav tm="100000">
                                          <p:val>
                                            <p:strVal val="#ppt_w"/>
                                          </p:val>
                                        </p:tav>
                                      </p:tavLst>
                                    </p:anim>
                                    <p:anim calcmode="lin" valueType="num">
                                      <p:cBhvr>
                                        <p:cTn id="72" dur="3000" fill="hold"/>
                                        <p:tgtEl>
                                          <p:spTgt spid="4"/>
                                        </p:tgtEl>
                                        <p:attrNameLst>
                                          <p:attrName>ppt_h</p:attrName>
                                        </p:attrNameLst>
                                      </p:cBhvr>
                                      <p:tavLst>
                                        <p:tav tm="0" fmla="#ppt_h*sin(2.5*pi*$)">
                                          <p:val>
                                            <p:fltVal val="0"/>
                                          </p:val>
                                        </p:tav>
                                        <p:tav tm="100000">
                                          <p:val>
                                            <p:fltVal val="1"/>
                                          </p:val>
                                        </p:tav>
                                      </p:tavLst>
                                    </p:anim>
                                  </p:childTnLst>
                                </p:cTn>
                              </p:par>
                              <p:par>
                                <p:cTn id="73" presetID="19" presetClass="entr" presetSubtype="10" fill="hold" nodeType="withEffect">
                                  <p:stCondLst>
                                    <p:cond delay="0"/>
                                  </p:stCondLst>
                                  <p:childTnLst>
                                    <p:set>
                                      <p:cBhvr>
                                        <p:cTn id="74" dur="1" fill="hold">
                                          <p:stCondLst>
                                            <p:cond delay="0"/>
                                          </p:stCondLst>
                                        </p:cTn>
                                        <p:tgtEl>
                                          <p:spTgt spid="5"/>
                                        </p:tgtEl>
                                        <p:attrNameLst>
                                          <p:attrName>style.visibility</p:attrName>
                                        </p:attrNameLst>
                                      </p:cBhvr>
                                      <p:to>
                                        <p:strVal val="visible"/>
                                      </p:to>
                                    </p:set>
                                    <p:anim calcmode="lin" valueType="num">
                                      <p:cBhvr>
                                        <p:cTn id="75" dur="3000" fill="hold"/>
                                        <p:tgtEl>
                                          <p:spTgt spid="5"/>
                                        </p:tgtEl>
                                        <p:attrNameLst>
                                          <p:attrName>ppt_w</p:attrName>
                                        </p:attrNameLst>
                                      </p:cBhvr>
                                      <p:tavLst>
                                        <p:tav tm="0" fmla="#ppt_w*sin(2.5*pi*$)">
                                          <p:val>
                                            <p:fltVal val="0"/>
                                          </p:val>
                                        </p:tav>
                                        <p:tav tm="100000">
                                          <p:val>
                                            <p:fltVal val="1"/>
                                          </p:val>
                                        </p:tav>
                                      </p:tavLst>
                                    </p:anim>
                                    <p:anim calcmode="lin" valueType="num">
                                      <p:cBhvr>
                                        <p:cTn id="76" dur="3000" fill="hold"/>
                                        <p:tgtEl>
                                          <p:spTgt spid="5"/>
                                        </p:tgtEl>
                                        <p:attrNameLst>
                                          <p:attrName>ppt_h</p:attrName>
                                        </p:attrNameLst>
                                      </p:cBhvr>
                                      <p:tavLst>
                                        <p:tav tm="0">
                                          <p:val>
                                            <p:strVal val="#ppt_h"/>
                                          </p:val>
                                        </p:tav>
                                        <p:tav tm="100000">
                                          <p:val>
                                            <p:strVal val="#ppt_h"/>
                                          </p:val>
                                        </p:tav>
                                      </p:tavLst>
                                    </p:anim>
                                  </p:childTnLst>
                                </p:cTn>
                              </p:par>
                              <p:par>
                                <p:cTn id="77" presetID="19" presetClass="entr" presetSubtype="5" fill="hold" nodeType="withEffect">
                                  <p:stCondLst>
                                    <p:cond delay="0"/>
                                  </p:stCondLst>
                                  <p:childTnLst>
                                    <p:set>
                                      <p:cBhvr>
                                        <p:cTn id="78" dur="1" fill="hold">
                                          <p:stCondLst>
                                            <p:cond delay="0"/>
                                          </p:stCondLst>
                                        </p:cTn>
                                        <p:tgtEl>
                                          <p:spTgt spid="6"/>
                                        </p:tgtEl>
                                        <p:attrNameLst>
                                          <p:attrName>style.visibility</p:attrName>
                                        </p:attrNameLst>
                                      </p:cBhvr>
                                      <p:to>
                                        <p:strVal val="visible"/>
                                      </p:to>
                                    </p:set>
                                    <p:anim calcmode="lin" valueType="num">
                                      <p:cBhvr>
                                        <p:cTn id="79" dur="3000" fill="hold"/>
                                        <p:tgtEl>
                                          <p:spTgt spid="6"/>
                                        </p:tgtEl>
                                        <p:attrNameLst>
                                          <p:attrName>ppt_w</p:attrName>
                                        </p:attrNameLst>
                                      </p:cBhvr>
                                      <p:tavLst>
                                        <p:tav tm="0">
                                          <p:val>
                                            <p:strVal val="#ppt_w"/>
                                          </p:val>
                                        </p:tav>
                                        <p:tav tm="100000">
                                          <p:val>
                                            <p:strVal val="#ppt_w"/>
                                          </p:val>
                                        </p:tav>
                                      </p:tavLst>
                                    </p:anim>
                                    <p:anim calcmode="lin" valueType="num">
                                      <p:cBhvr>
                                        <p:cTn id="80" dur="3000" fill="hold"/>
                                        <p:tgtEl>
                                          <p:spTgt spid="6"/>
                                        </p:tgtEl>
                                        <p:attrNameLst>
                                          <p:attrName>ppt_h</p:attrName>
                                        </p:attrNameLst>
                                      </p:cBhvr>
                                      <p:tavLst>
                                        <p:tav tm="0" fmla="#ppt_h*sin(2.5*pi*$)">
                                          <p:val>
                                            <p:fltVal val="0"/>
                                          </p:val>
                                        </p:tav>
                                        <p:tav tm="100000">
                                          <p:val>
                                            <p:fltVal val="1"/>
                                          </p:val>
                                        </p:tav>
                                      </p:tavLst>
                                    </p:anim>
                                  </p:childTnLst>
                                </p:cTn>
                              </p:par>
                              <p:par>
                                <p:cTn id="81" presetID="19" presetClass="entr" presetSubtype="10" fill="hold" nodeType="withEffect">
                                  <p:stCondLst>
                                    <p:cond delay="0"/>
                                  </p:stCondLst>
                                  <p:childTnLst>
                                    <p:set>
                                      <p:cBhvr>
                                        <p:cTn id="82" dur="1" fill="hold">
                                          <p:stCondLst>
                                            <p:cond delay="0"/>
                                          </p:stCondLst>
                                        </p:cTn>
                                        <p:tgtEl>
                                          <p:spTgt spid="7"/>
                                        </p:tgtEl>
                                        <p:attrNameLst>
                                          <p:attrName>style.visibility</p:attrName>
                                        </p:attrNameLst>
                                      </p:cBhvr>
                                      <p:to>
                                        <p:strVal val="visible"/>
                                      </p:to>
                                    </p:set>
                                    <p:anim calcmode="lin" valueType="num">
                                      <p:cBhvr>
                                        <p:cTn id="83" dur="3000" fill="hold"/>
                                        <p:tgtEl>
                                          <p:spTgt spid="7"/>
                                        </p:tgtEl>
                                        <p:attrNameLst>
                                          <p:attrName>ppt_w</p:attrName>
                                        </p:attrNameLst>
                                      </p:cBhvr>
                                      <p:tavLst>
                                        <p:tav tm="0" fmla="#ppt_w*sin(2.5*pi*$)">
                                          <p:val>
                                            <p:fltVal val="0"/>
                                          </p:val>
                                        </p:tav>
                                        <p:tav tm="100000">
                                          <p:val>
                                            <p:fltVal val="1"/>
                                          </p:val>
                                        </p:tav>
                                      </p:tavLst>
                                    </p:anim>
                                    <p:anim calcmode="lin" valueType="num">
                                      <p:cBhvr>
                                        <p:cTn id="84" dur="3000" fill="hold"/>
                                        <p:tgtEl>
                                          <p:spTgt spid="7"/>
                                        </p:tgtEl>
                                        <p:attrNameLst>
                                          <p:attrName>ppt_h</p:attrName>
                                        </p:attrNameLst>
                                      </p:cBhvr>
                                      <p:tavLst>
                                        <p:tav tm="0">
                                          <p:val>
                                            <p:strVal val="#ppt_h"/>
                                          </p:val>
                                        </p:tav>
                                        <p:tav tm="100000">
                                          <p:val>
                                            <p:strVal val="#ppt_h"/>
                                          </p:val>
                                        </p:tav>
                                      </p:tavLst>
                                    </p:anim>
                                  </p:childTnLst>
                                </p:cTn>
                              </p:par>
                              <p:par>
                                <p:cTn id="85" presetID="19" presetClass="entr" presetSubtype="5"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p:val>
                                            <p:strVal val="#ppt_w"/>
                                          </p:val>
                                        </p:tav>
                                        <p:tav tm="100000">
                                          <p:val>
                                            <p:strVal val="#ppt_w"/>
                                          </p:val>
                                        </p:tav>
                                      </p:tavLst>
                                    </p:anim>
                                    <p:anim calcmode="lin" valueType="num">
                                      <p:cBhvr>
                                        <p:cTn id="88" dur="3000" fill="hold"/>
                                        <p:tgtEl>
                                          <p:spTgt spid="8"/>
                                        </p:tgtEl>
                                        <p:attrNameLst>
                                          <p:attrName>ppt_h</p:attrName>
                                        </p:attrNameLst>
                                      </p:cBhvr>
                                      <p:tavLst>
                                        <p:tav tm="0" fmla="#ppt_h*sin(2.5*pi*$)">
                                          <p:val>
                                            <p:fltVal val="0"/>
                                          </p:val>
                                        </p:tav>
                                        <p:tav tm="100000">
                                          <p:val>
                                            <p:fltVal val="1"/>
                                          </p:val>
                                        </p:tav>
                                      </p:tavLst>
                                    </p:anim>
                                  </p:childTnLst>
                                </p:cTn>
                              </p:par>
                              <p:par>
                                <p:cTn id="89" presetID="19" presetClass="entr" presetSubtype="10" fill="hold" nodeType="withEffect">
                                  <p:stCondLst>
                                    <p:cond delay="0"/>
                                  </p:stCondLst>
                                  <p:childTnLst>
                                    <p:set>
                                      <p:cBhvr>
                                        <p:cTn id="90" dur="1" fill="hold">
                                          <p:stCondLst>
                                            <p:cond delay="0"/>
                                          </p:stCondLst>
                                        </p:cTn>
                                        <p:tgtEl>
                                          <p:spTgt spid="9"/>
                                        </p:tgtEl>
                                        <p:attrNameLst>
                                          <p:attrName>style.visibility</p:attrName>
                                        </p:attrNameLst>
                                      </p:cBhvr>
                                      <p:to>
                                        <p:strVal val="visible"/>
                                      </p:to>
                                    </p:set>
                                    <p:anim calcmode="lin" valueType="num">
                                      <p:cBhvr>
                                        <p:cTn id="91" dur="3000" fill="hold"/>
                                        <p:tgtEl>
                                          <p:spTgt spid="9"/>
                                        </p:tgtEl>
                                        <p:attrNameLst>
                                          <p:attrName>ppt_w</p:attrName>
                                        </p:attrNameLst>
                                      </p:cBhvr>
                                      <p:tavLst>
                                        <p:tav tm="0" fmla="#ppt_w*sin(2.5*pi*$)">
                                          <p:val>
                                            <p:fltVal val="0"/>
                                          </p:val>
                                        </p:tav>
                                        <p:tav tm="100000">
                                          <p:val>
                                            <p:fltVal val="1"/>
                                          </p:val>
                                        </p:tav>
                                      </p:tavLst>
                                    </p:anim>
                                    <p:anim calcmode="lin" valueType="num">
                                      <p:cBhvr>
                                        <p:cTn id="92" dur="3000" fill="hold"/>
                                        <p:tgtEl>
                                          <p:spTgt spid="9"/>
                                        </p:tgtEl>
                                        <p:attrNameLst>
                                          <p:attrName>ppt_h</p:attrName>
                                        </p:attrNameLst>
                                      </p:cBhvr>
                                      <p:tavLst>
                                        <p:tav tm="0">
                                          <p:val>
                                            <p:strVal val="#ppt_h"/>
                                          </p:val>
                                        </p:tav>
                                        <p:tav tm="100000">
                                          <p:val>
                                            <p:strVal val="#ppt_h"/>
                                          </p:val>
                                        </p:tav>
                                      </p:tavLst>
                                    </p:anim>
                                  </p:childTnLst>
                                </p:cTn>
                              </p:par>
                              <p:par>
                                <p:cTn id="93" presetID="19" presetClass="entr" presetSubtype="5" fill="hold" nodeType="withEffect">
                                  <p:stCondLst>
                                    <p:cond delay="0"/>
                                  </p:stCondLst>
                                  <p:childTnLst>
                                    <p:set>
                                      <p:cBhvr>
                                        <p:cTn id="94" dur="1" fill="hold">
                                          <p:stCondLst>
                                            <p:cond delay="0"/>
                                          </p:stCondLst>
                                        </p:cTn>
                                        <p:tgtEl>
                                          <p:spTgt spid="10"/>
                                        </p:tgtEl>
                                        <p:attrNameLst>
                                          <p:attrName>style.visibility</p:attrName>
                                        </p:attrNameLst>
                                      </p:cBhvr>
                                      <p:to>
                                        <p:strVal val="visible"/>
                                      </p:to>
                                    </p:set>
                                    <p:anim calcmode="lin" valueType="num">
                                      <p:cBhvr>
                                        <p:cTn id="95" dur="3000" fill="hold"/>
                                        <p:tgtEl>
                                          <p:spTgt spid="10"/>
                                        </p:tgtEl>
                                        <p:attrNameLst>
                                          <p:attrName>ppt_w</p:attrName>
                                        </p:attrNameLst>
                                      </p:cBhvr>
                                      <p:tavLst>
                                        <p:tav tm="0">
                                          <p:val>
                                            <p:strVal val="#ppt_w"/>
                                          </p:val>
                                        </p:tav>
                                        <p:tav tm="100000">
                                          <p:val>
                                            <p:strVal val="#ppt_w"/>
                                          </p:val>
                                        </p:tav>
                                      </p:tavLst>
                                    </p:anim>
                                    <p:anim calcmode="lin" valueType="num">
                                      <p:cBhvr>
                                        <p:cTn id="96" dur="3000" fill="hold"/>
                                        <p:tgtEl>
                                          <p:spTgt spid="10"/>
                                        </p:tgtEl>
                                        <p:attrNameLst>
                                          <p:attrName>ppt_h</p:attrName>
                                        </p:attrNameLst>
                                      </p:cBhvr>
                                      <p:tavLst>
                                        <p:tav tm="0" fmla="#ppt_h*sin(2.5*pi*$)">
                                          <p:val>
                                            <p:fltVal val="0"/>
                                          </p:val>
                                        </p:tav>
                                        <p:tav tm="100000">
                                          <p:val>
                                            <p:fltVal val="1"/>
                                          </p:val>
                                        </p:tav>
                                      </p:tavLst>
                                    </p:anim>
                                  </p:childTnLst>
                                </p:cTn>
                              </p:par>
                              <p:par>
                                <p:cTn id="97" presetID="19" presetClass="entr" presetSubtype="10" fill="hold" nodeType="withEffect">
                                  <p:stCondLst>
                                    <p:cond delay="0"/>
                                  </p:stCondLst>
                                  <p:childTnLst>
                                    <p:set>
                                      <p:cBhvr>
                                        <p:cTn id="98" dur="1" fill="hold">
                                          <p:stCondLst>
                                            <p:cond delay="0"/>
                                          </p:stCondLst>
                                        </p:cTn>
                                        <p:tgtEl>
                                          <p:spTgt spid="11"/>
                                        </p:tgtEl>
                                        <p:attrNameLst>
                                          <p:attrName>style.visibility</p:attrName>
                                        </p:attrNameLst>
                                      </p:cBhvr>
                                      <p:to>
                                        <p:strVal val="visible"/>
                                      </p:to>
                                    </p:set>
                                    <p:anim calcmode="lin" valueType="num">
                                      <p:cBhvr>
                                        <p:cTn id="99" dur="3000" fill="hold"/>
                                        <p:tgtEl>
                                          <p:spTgt spid="11"/>
                                        </p:tgtEl>
                                        <p:attrNameLst>
                                          <p:attrName>ppt_w</p:attrName>
                                        </p:attrNameLst>
                                      </p:cBhvr>
                                      <p:tavLst>
                                        <p:tav tm="0" fmla="#ppt_w*sin(2.5*pi*$)">
                                          <p:val>
                                            <p:fltVal val="0"/>
                                          </p:val>
                                        </p:tav>
                                        <p:tav tm="100000">
                                          <p:val>
                                            <p:fltVal val="1"/>
                                          </p:val>
                                        </p:tav>
                                      </p:tavLst>
                                    </p:anim>
                                    <p:anim calcmode="lin" valueType="num">
                                      <p:cBhvr>
                                        <p:cTn id="100" dur="3000" fill="hold"/>
                                        <p:tgtEl>
                                          <p:spTgt spid="11"/>
                                        </p:tgtEl>
                                        <p:attrNameLst>
                                          <p:attrName>ppt_h</p:attrName>
                                        </p:attrNameLst>
                                      </p:cBhvr>
                                      <p:tavLst>
                                        <p:tav tm="0">
                                          <p:val>
                                            <p:strVal val="#ppt_h"/>
                                          </p:val>
                                        </p:tav>
                                        <p:tav tm="100000">
                                          <p:val>
                                            <p:strVal val="#ppt_h"/>
                                          </p:val>
                                        </p:tav>
                                      </p:tavLst>
                                    </p:anim>
                                  </p:childTnLst>
                                </p:cTn>
                              </p:par>
                              <p:par>
                                <p:cTn id="101" presetID="19" presetClass="entr" presetSubtype="5" fill="hold" nodeType="withEffect">
                                  <p:stCondLst>
                                    <p:cond delay="0"/>
                                  </p:stCondLst>
                                  <p:childTnLst>
                                    <p:set>
                                      <p:cBhvr>
                                        <p:cTn id="102" dur="1" fill="hold">
                                          <p:stCondLst>
                                            <p:cond delay="0"/>
                                          </p:stCondLst>
                                        </p:cTn>
                                        <p:tgtEl>
                                          <p:spTgt spid="12"/>
                                        </p:tgtEl>
                                        <p:attrNameLst>
                                          <p:attrName>style.visibility</p:attrName>
                                        </p:attrNameLst>
                                      </p:cBhvr>
                                      <p:to>
                                        <p:strVal val="visible"/>
                                      </p:to>
                                    </p:set>
                                    <p:anim calcmode="lin" valueType="num">
                                      <p:cBhvr>
                                        <p:cTn id="103" dur="3000" fill="hold"/>
                                        <p:tgtEl>
                                          <p:spTgt spid="12"/>
                                        </p:tgtEl>
                                        <p:attrNameLst>
                                          <p:attrName>ppt_w</p:attrName>
                                        </p:attrNameLst>
                                      </p:cBhvr>
                                      <p:tavLst>
                                        <p:tav tm="0">
                                          <p:val>
                                            <p:strVal val="#ppt_w"/>
                                          </p:val>
                                        </p:tav>
                                        <p:tav tm="100000">
                                          <p:val>
                                            <p:strVal val="#ppt_w"/>
                                          </p:val>
                                        </p:tav>
                                      </p:tavLst>
                                    </p:anim>
                                    <p:anim calcmode="lin" valueType="num">
                                      <p:cBhvr>
                                        <p:cTn id="104" dur="3000" fill="hold"/>
                                        <p:tgtEl>
                                          <p:spTgt spid="12"/>
                                        </p:tgtEl>
                                        <p:attrNameLst>
                                          <p:attrName>ppt_h</p:attrName>
                                        </p:attrNameLst>
                                      </p:cBhvr>
                                      <p:tavLst>
                                        <p:tav tm="0" fmla="#ppt_h*sin(2.5*pi*$)">
                                          <p:val>
                                            <p:fltVal val="0"/>
                                          </p:val>
                                        </p:tav>
                                        <p:tav tm="100000">
                                          <p:val>
                                            <p:fltVal val="1"/>
                                          </p:val>
                                        </p:tav>
                                      </p:tavLst>
                                    </p:anim>
                                  </p:childTnLst>
                                </p:cTn>
                              </p:par>
                            </p:childTnLst>
                          </p:cTn>
                        </p:par>
                        <p:par>
                          <p:cTn id="105" fill="hold">
                            <p:stCondLst>
                              <p:cond delay="3000"/>
                            </p:stCondLst>
                            <p:childTnLst>
                              <p:par>
                                <p:cTn id="106" presetID="17" presetClass="exit" presetSubtype="4" fill="hold" nodeType="afterEffect">
                                  <p:stCondLst>
                                    <p:cond delay="0"/>
                                  </p:stCondLst>
                                  <p:childTnLst>
                                    <p:anim calcmode="lin" valueType="num">
                                      <p:cBhvr>
                                        <p:cTn id="107" dur="4000"/>
                                        <p:tgtEl>
                                          <p:spTgt spid="3"/>
                                        </p:tgtEl>
                                        <p:attrNameLst>
                                          <p:attrName>ppt_x</p:attrName>
                                        </p:attrNameLst>
                                      </p:cBhvr>
                                      <p:tavLst>
                                        <p:tav tm="0">
                                          <p:val>
                                            <p:strVal val="ppt_x"/>
                                          </p:val>
                                        </p:tav>
                                        <p:tav tm="100000">
                                          <p:val>
                                            <p:strVal val="ppt_x"/>
                                          </p:val>
                                        </p:tav>
                                      </p:tavLst>
                                    </p:anim>
                                    <p:anim calcmode="lin" valueType="num">
                                      <p:cBhvr>
                                        <p:cTn id="108" dur="4000"/>
                                        <p:tgtEl>
                                          <p:spTgt spid="3"/>
                                        </p:tgtEl>
                                        <p:attrNameLst>
                                          <p:attrName>ppt_y</p:attrName>
                                        </p:attrNameLst>
                                      </p:cBhvr>
                                      <p:tavLst>
                                        <p:tav tm="0">
                                          <p:val>
                                            <p:strVal val="ppt_y"/>
                                          </p:val>
                                        </p:tav>
                                        <p:tav tm="100000">
                                          <p:val>
                                            <p:strVal val="ppt_y+ppt_h/2"/>
                                          </p:val>
                                        </p:tav>
                                      </p:tavLst>
                                    </p:anim>
                                    <p:anim calcmode="lin" valueType="num">
                                      <p:cBhvr>
                                        <p:cTn id="109" dur="4000"/>
                                        <p:tgtEl>
                                          <p:spTgt spid="3"/>
                                        </p:tgtEl>
                                        <p:attrNameLst>
                                          <p:attrName>ppt_w</p:attrName>
                                        </p:attrNameLst>
                                      </p:cBhvr>
                                      <p:tavLst>
                                        <p:tav tm="0">
                                          <p:val>
                                            <p:strVal val="ppt_w"/>
                                          </p:val>
                                        </p:tav>
                                        <p:tav tm="100000">
                                          <p:val>
                                            <p:strVal val="ppt_w"/>
                                          </p:val>
                                        </p:tav>
                                      </p:tavLst>
                                    </p:anim>
                                    <p:anim calcmode="lin" valueType="num">
                                      <p:cBhvr>
                                        <p:cTn id="110" dur="4000"/>
                                        <p:tgtEl>
                                          <p:spTgt spid="3"/>
                                        </p:tgtEl>
                                        <p:attrNameLst>
                                          <p:attrName>ppt_h</p:attrName>
                                        </p:attrNameLst>
                                      </p:cBhvr>
                                      <p:tavLst>
                                        <p:tav tm="0">
                                          <p:val>
                                            <p:strVal val="ppt_h"/>
                                          </p:val>
                                        </p:tav>
                                        <p:tav tm="100000">
                                          <p:val>
                                            <p:fltVal val="0"/>
                                          </p:val>
                                        </p:tav>
                                      </p:tavLst>
                                    </p:anim>
                                    <p:set>
                                      <p:cBhvr>
                                        <p:cTn id="111" dur="1" fill="hold">
                                          <p:stCondLst>
                                            <p:cond delay="3999"/>
                                          </p:stCondLst>
                                        </p:cTn>
                                        <p:tgtEl>
                                          <p:spTgt spid="3"/>
                                        </p:tgtEl>
                                        <p:attrNameLst>
                                          <p:attrName>style.visibility</p:attrName>
                                        </p:attrNameLst>
                                      </p:cBhvr>
                                      <p:to>
                                        <p:strVal val="hidden"/>
                                      </p:to>
                                    </p:set>
                                  </p:childTnLst>
                                </p:cTn>
                              </p:par>
                              <p:par>
                                <p:cTn id="112" presetID="17" presetClass="exit" presetSubtype="4" fill="hold" nodeType="withEffect">
                                  <p:stCondLst>
                                    <p:cond delay="0"/>
                                  </p:stCondLst>
                                  <p:childTnLst>
                                    <p:anim calcmode="lin" valueType="num">
                                      <p:cBhvr>
                                        <p:cTn id="113" dur="4000"/>
                                        <p:tgtEl>
                                          <p:spTgt spid="4"/>
                                        </p:tgtEl>
                                        <p:attrNameLst>
                                          <p:attrName>ppt_x</p:attrName>
                                        </p:attrNameLst>
                                      </p:cBhvr>
                                      <p:tavLst>
                                        <p:tav tm="0">
                                          <p:val>
                                            <p:strVal val="ppt_x"/>
                                          </p:val>
                                        </p:tav>
                                        <p:tav tm="100000">
                                          <p:val>
                                            <p:strVal val="ppt_x"/>
                                          </p:val>
                                        </p:tav>
                                      </p:tavLst>
                                    </p:anim>
                                    <p:anim calcmode="lin" valueType="num">
                                      <p:cBhvr>
                                        <p:cTn id="114" dur="4000"/>
                                        <p:tgtEl>
                                          <p:spTgt spid="4"/>
                                        </p:tgtEl>
                                        <p:attrNameLst>
                                          <p:attrName>ppt_y</p:attrName>
                                        </p:attrNameLst>
                                      </p:cBhvr>
                                      <p:tavLst>
                                        <p:tav tm="0">
                                          <p:val>
                                            <p:strVal val="ppt_y"/>
                                          </p:val>
                                        </p:tav>
                                        <p:tav tm="100000">
                                          <p:val>
                                            <p:strVal val="ppt_y+ppt_h/2"/>
                                          </p:val>
                                        </p:tav>
                                      </p:tavLst>
                                    </p:anim>
                                    <p:anim calcmode="lin" valueType="num">
                                      <p:cBhvr>
                                        <p:cTn id="115" dur="4000"/>
                                        <p:tgtEl>
                                          <p:spTgt spid="4"/>
                                        </p:tgtEl>
                                        <p:attrNameLst>
                                          <p:attrName>ppt_w</p:attrName>
                                        </p:attrNameLst>
                                      </p:cBhvr>
                                      <p:tavLst>
                                        <p:tav tm="0">
                                          <p:val>
                                            <p:strVal val="ppt_w"/>
                                          </p:val>
                                        </p:tav>
                                        <p:tav tm="100000">
                                          <p:val>
                                            <p:strVal val="ppt_w"/>
                                          </p:val>
                                        </p:tav>
                                      </p:tavLst>
                                    </p:anim>
                                    <p:anim calcmode="lin" valueType="num">
                                      <p:cBhvr>
                                        <p:cTn id="116" dur="4000"/>
                                        <p:tgtEl>
                                          <p:spTgt spid="4"/>
                                        </p:tgtEl>
                                        <p:attrNameLst>
                                          <p:attrName>ppt_h</p:attrName>
                                        </p:attrNameLst>
                                      </p:cBhvr>
                                      <p:tavLst>
                                        <p:tav tm="0">
                                          <p:val>
                                            <p:strVal val="ppt_h"/>
                                          </p:val>
                                        </p:tav>
                                        <p:tav tm="100000">
                                          <p:val>
                                            <p:fltVal val="0"/>
                                          </p:val>
                                        </p:tav>
                                      </p:tavLst>
                                    </p:anim>
                                    <p:set>
                                      <p:cBhvr>
                                        <p:cTn id="117" dur="1" fill="hold">
                                          <p:stCondLst>
                                            <p:cond delay="3999"/>
                                          </p:stCondLst>
                                        </p:cTn>
                                        <p:tgtEl>
                                          <p:spTgt spid="4"/>
                                        </p:tgtEl>
                                        <p:attrNameLst>
                                          <p:attrName>style.visibility</p:attrName>
                                        </p:attrNameLst>
                                      </p:cBhvr>
                                      <p:to>
                                        <p:strVal val="hidden"/>
                                      </p:to>
                                    </p:set>
                                  </p:childTnLst>
                                </p:cTn>
                              </p:par>
                              <p:par>
                                <p:cTn id="118" presetID="17" presetClass="exit" presetSubtype="4" fill="hold" nodeType="withEffect">
                                  <p:stCondLst>
                                    <p:cond delay="0"/>
                                  </p:stCondLst>
                                  <p:childTnLst>
                                    <p:anim calcmode="lin" valueType="num">
                                      <p:cBhvr>
                                        <p:cTn id="119" dur="4000"/>
                                        <p:tgtEl>
                                          <p:spTgt spid="5"/>
                                        </p:tgtEl>
                                        <p:attrNameLst>
                                          <p:attrName>ppt_x</p:attrName>
                                        </p:attrNameLst>
                                      </p:cBhvr>
                                      <p:tavLst>
                                        <p:tav tm="0">
                                          <p:val>
                                            <p:strVal val="ppt_x"/>
                                          </p:val>
                                        </p:tav>
                                        <p:tav tm="100000">
                                          <p:val>
                                            <p:strVal val="ppt_x"/>
                                          </p:val>
                                        </p:tav>
                                      </p:tavLst>
                                    </p:anim>
                                    <p:anim calcmode="lin" valueType="num">
                                      <p:cBhvr>
                                        <p:cTn id="120" dur="4000"/>
                                        <p:tgtEl>
                                          <p:spTgt spid="5"/>
                                        </p:tgtEl>
                                        <p:attrNameLst>
                                          <p:attrName>ppt_y</p:attrName>
                                        </p:attrNameLst>
                                      </p:cBhvr>
                                      <p:tavLst>
                                        <p:tav tm="0">
                                          <p:val>
                                            <p:strVal val="ppt_y"/>
                                          </p:val>
                                        </p:tav>
                                        <p:tav tm="100000">
                                          <p:val>
                                            <p:strVal val="ppt_y+ppt_h/2"/>
                                          </p:val>
                                        </p:tav>
                                      </p:tavLst>
                                    </p:anim>
                                    <p:anim calcmode="lin" valueType="num">
                                      <p:cBhvr>
                                        <p:cTn id="121" dur="4000"/>
                                        <p:tgtEl>
                                          <p:spTgt spid="5"/>
                                        </p:tgtEl>
                                        <p:attrNameLst>
                                          <p:attrName>ppt_w</p:attrName>
                                        </p:attrNameLst>
                                      </p:cBhvr>
                                      <p:tavLst>
                                        <p:tav tm="0">
                                          <p:val>
                                            <p:strVal val="ppt_w"/>
                                          </p:val>
                                        </p:tav>
                                        <p:tav tm="100000">
                                          <p:val>
                                            <p:strVal val="ppt_w"/>
                                          </p:val>
                                        </p:tav>
                                      </p:tavLst>
                                    </p:anim>
                                    <p:anim calcmode="lin" valueType="num">
                                      <p:cBhvr>
                                        <p:cTn id="122" dur="4000"/>
                                        <p:tgtEl>
                                          <p:spTgt spid="5"/>
                                        </p:tgtEl>
                                        <p:attrNameLst>
                                          <p:attrName>ppt_h</p:attrName>
                                        </p:attrNameLst>
                                      </p:cBhvr>
                                      <p:tavLst>
                                        <p:tav tm="0">
                                          <p:val>
                                            <p:strVal val="ppt_h"/>
                                          </p:val>
                                        </p:tav>
                                        <p:tav tm="100000">
                                          <p:val>
                                            <p:fltVal val="0"/>
                                          </p:val>
                                        </p:tav>
                                      </p:tavLst>
                                    </p:anim>
                                    <p:set>
                                      <p:cBhvr>
                                        <p:cTn id="123" dur="1" fill="hold">
                                          <p:stCondLst>
                                            <p:cond delay="3999"/>
                                          </p:stCondLst>
                                        </p:cTn>
                                        <p:tgtEl>
                                          <p:spTgt spid="5"/>
                                        </p:tgtEl>
                                        <p:attrNameLst>
                                          <p:attrName>style.visibility</p:attrName>
                                        </p:attrNameLst>
                                      </p:cBhvr>
                                      <p:to>
                                        <p:strVal val="hidden"/>
                                      </p:to>
                                    </p:set>
                                  </p:childTnLst>
                                </p:cTn>
                              </p:par>
                              <p:par>
                                <p:cTn id="124" presetID="17" presetClass="exit" presetSubtype="4" fill="hold" nodeType="withEffect">
                                  <p:stCondLst>
                                    <p:cond delay="0"/>
                                  </p:stCondLst>
                                  <p:childTnLst>
                                    <p:anim calcmode="lin" valueType="num">
                                      <p:cBhvr>
                                        <p:cTn id="125" dur="4000"/>
                                        <p:tgtEl>
                                          <p:spTgt spid="6"/>
                                        </p:tgtEl>
                                        <p:attrNameLst>
                                          <p:attrName>ppt_x</p:attrName>
                                        </p:attrNameLst>
                                      </p:cBhvr>
                                      <p:tavLst>
                                        <p:tav tm="0">
                                          <p:val>
                                            <p:strVal val="ppt_x"/>
                                          </p:val>
                                        </p:tav>
                                        <p:tav tm="100000">
                                          <p:val>
                                            <p:strVal val="ppt_x"/>
                                          </p:val>
                                        </p:tav>
                                      </p:tavLst>
                                    </p:anim>
                                    <p:anim calcmode="lin" valueType="num">
                                      <p:cBhvr>
                                        <p:cTn id="126" dur="4000"/>
                                        <p:tgtEl>
                                          <p:spTgt spid="6"/>
                                        </p:tgtEl>
                                        <p:attrNameLst>
                                          <p:attrName>ppt_y</p:attrName>
                                        </p:attrNameLst>
                                      </p:cBhvr>
                                      <p:tavLst>
                                        <p:tav tm="0">
                                          <p:val>
                                            <p:strVal val="ppt_y"/>
                                          </p:val>
                                        </p:tav>
                                        <p:tav tm="100000">
                                          <p:val>
                                            <p:strVal val="ppt_y+ppt_h/2"/>
                                          </p:val>
                                        </p:tav>
                                      </p:tavLst>
                                    </p:anim>
                                    <p:anim calcmode="lin" valueType="num">
                                      <p:cBhvr>
                                        <p:cTn id="127" dur="4000"/>
                                        <p:tgtEl>
                                          <p:spTgt spid="6"/>
                                        </p:tgtEl>
                                        <p:attrNameLst>
                                          <p:attrName>ppt_w</p:attrName>
                                        </p:attrNameLst>
                                      </p:cBhvr>
                                      <p:tavLst>
                                        <p:tav tm="0">
                                          <p:val>
                                            <p:strVal val="ppt_w"/>
                                          </p:val>
                                        </p:tav>
                                        <p:tav tm="100000">
                                          <p:val>
                                            <p:strVal val="ppt_w"/>
                                          </p:val>
                                        </p:tav>
                                      </p:tavLst>
                                    </p:anim>
                                    <p:anim calcmode="lin" valueType="num">
                                      <p:cBhvr>
                                        <p:cTn id="128" dur="4000"/>
                                        <p:tgtEl>
                                          <p:spTgt spid="6"/>
                                        </p:tgtEl>
                                        <p:attrNameLst>
                                          <p:attrName>ppt_h</p:attrName>
                                        </p:attrNameLst>
                                      </p:cBhvr>
                                      <p:tavLst>
                                        <p:tav tm="0">
                                          <p:val>
                                            <p:strVal val="ppt_h"/>
                                          </p:val>
                                        </p:tav>
                                        <p:tav tm="100000">
                                          <p:val>
                                            <p:fltVal val="0"/>
                                          </p:val>
                                        </p:tav>
                                      </p:tavLst>
                                    </p:anim>
                                    <p:set>
                                      <p:cBhvr>
                                        <p:cTn id="129" dur="1" fill="hold">
                                          <p:stCondLst>
                                            <p:cond delay="3999"/>
                                          </p:stCondLst>
                                        </p:cTn>
                                        <p:tgtEl>
                                          <p:spTgt spid="6"/>
                                        </p:tgtEl>
                                        <p:attrNameLst>
                                          <p:attrName>style.visibility</p:attrName>
                                        </p:attrNameLst>
                                      </p:cBhvr>
                                      <p:to>
                                        <p:strVal val="hidden"/>
                                      </p:to>
                                    </p:set>
                                  </p:childTnLst>
                                </p:cTn>
                              </p:par>
                              <p:par>
                                <p:cTn id="130" presetID="17" presetClass="exit" presetSubtype="4" fill="hold" nodeType="withEffect">
                                  <p:stCondLst>
                                    <p:cond delay="0"/>
                                  </p:stCondLst>
                                  <p:childTnLst>
                                    <p:anim calcmode="lin" valueType="num">
                                      <p:cBhvr>
                                        <p:cTn id="131" dur="4000"/>
                                        <p:tgtEl>
                                          <p:spTgt spid="7"/>
                                        </p:tgtEl>
                                        <p:attrNameLst>
                                          <p:attrName>ppt_x</p:attrName>
                                        </p:attrNameLst>
                                      </p:cBhvr>
                                      <p:tavLst>
                                        <p:tav tm="0">
                                          <p:val>
                                            <p:strVal val="ppt_x"/>
                                          </p:val>
                                        </p:tav>
                                        <p:tav tm="100000">
                                          <p:val>
                                            <p:strVal val="ppt_x"/>
                                          </p:val>
                                        </p:tav>
                                      </p:tavLst>
                                    </p:anim>
                                    <p:anim calcmode="lin" valueType="num">
                                      <p:cBhvr>
                                        <p:cTn id="132" dur="4000"/>
                                        <p:tgtEl>
                                          <p:spTgt spid="7"/>
                                        </p:tgtEl>
                                        <p:attrNameLst>
                                          <p:attrName>ppt_y</p:attrName>
                                        </p:attrNameLst>
                                      </p:cBhvr>
                                      <p:tavLst>
                                        <p:tav tm="0">
                                          <p:val>
                                            <p:strVal val="ppt_y"/>
                                          </p:val>
                                        </p:tav>
                                        <p:tav tm="100000">
                                          <p:val>
                                            <p:strVal val="ppt_y+ppt_h/2"/>
                                          </p:val>
                                        </p:tav>
                                      </p:tavLst>
                                    </p:anim>
                                    <p:anim calcmode="lin" valueType="num">
                                      <p:cBhvr>
                                        <p:cTn id="133" dur="4000"/>
                                        <p:tgtEl>
                                          <p:spTgt spid="7"/>
                                        </p:tgtEl>
                                        <p:attrNameLst>
                                          <p:attrName>ppt_w</p:attrName>
                                        </p:attrNameLst>
                                      </p:cBhvr>
                                      <p:tavLst>
                                        <p:tav tm="0">
                                          <p:val>
                                            <p:strVal val="ppt_w"/>
                                          </p:val>
                                        </p:tav>
                                        <p:tav tm="100000">
                                          <p:val>
                                            <p:strVal val="ppt_w"/>
                                          </p:val>
                                        </p:tav>
                                      </p:tavLst>
                                    </p:anim>
                                    <p:anim calcmode="lin" valueType="num">
                                      <p:cBhvr>
                                        <p:cTn id="134" dur="4000"/>
                                        <p:tgtEl>
                                          <p:spTgt spid="7"/>
                                        </p:tgtEl>
                                        <p:attrNameLst>
                                          <p:attrName>ppt_h</p:attrName>
                                        </p:attrNameLst>
                                      </p:cBhvr>
                                      <p:tavLst>
                                        <p:tav tm="0">
                                          <p:val>
                                            <p:strVal val="ppt_h"/>
                                          </p:val>
                                        </p:tav>
                                        <p:tav tm="100000">
                                          <p:val>
                                            <p:fltVal val="0"/>
                                          </p:val>
                                        </p:tav>
                                      </p:tavLst>
                                    </p:anim>
                                    <p:set>
                                      <p:cBhvr>
                                        <p:cTn id="135" dur="1" fill="hold">
                                          <p:stCondLst>
                                            <p:cond delay="3999"/>
                                          </p:stCondLst>
                                        </p:cTn>
                                        <p:tgtEl>
                                          <p:spTgt spid="7"/>
                                        </p:tgtEl>
                                        <p:attrNameLst>
                                          <p:attrName>style.visibility</p:attrName>
                                        </p:attrNameLst>
                                      </p:cBhvr>
                                      <p:to>
                                        <p:strVal val="hidden"/>
                                      </p:to>
                                    </p:set>
                                  </p:childTnLst>
                                </p:cTn>
                              </p:par>
                              <p:par>
                                <p:cTn id="136" presetID="17" presetClass="exit" presetSubtype="4" fill="hold" nodeType="withEffect">
                                  <p:stCondLst>
                                    <p:cond delay="0"/>
                                  </p:stCondLst>
                                  <p:childTnLst>
                                    <p:anim calcmode="lin" valueType="num">
                                      <p:cBhvr>
                                        <p:cTn id="137" dur="4000"/>
                                        <p:tgtEl>
                                          <p:spTgt spid="8"/>
                                        </p:tgtEl>
                                        <p:attrNameLst>
                                          <p:attrName>ppt_x</p:attrName>
                                        </p:attrNameLst>
                                      </p:cBhvr>
                                      <p:tavLst>
                                        <p:tav tm="0">
                                          <p:val>
                                            <p:strVal val="ppt_x"/>
                                          </p:val>
                                        </p:tav>
                                        <p:tav tm="100000">
                                          <p:val>
                                            <p:strVal val="ppt_x"/>
                                          </p:val>
                                        </p:tav>
                                      </p:tavLst>
                                    </p:anim>
                                    <p:anim calcmode="lin" valueType="num">
                                      <p:cBhvr>
                                        <p:cTn id="138" dur="4000"/>
                                        <p:tgtEl>
                                          <p:spTgt spid="8"/>
                                        </p:tgtEl>
                                        <p:attrNameLst>
                                          <p:attrName>ppt_y</p:attrName>
                                        </p:attrNameLst>
                                      </p:cBhvr>
                                      <p:tavLst>
                                        <p:tav tm="0">
                                          <p:val>
                                            <p:strVal val="ppt_y"/>
                                          </p:val>
                                        </p:tav>
                                        <p:tav tm="100000">
                                          <p:val>
                                            <p:strVal val="ppt_y+ppt_h/2"/>
                                          </p:val>
                                        </p:tav>
                                      </p:tavLst>
                                    </p:anim>
                                    <p:anim calcmode="lin" valueType="num">
                                      <p:cBhvr>
                                        <p:cTn id="139" dur="4000"/>
                                        <p:tgtEl>
                                          <p:spTgt spid="8"/>
                                        </p:tgtEl>
                                        <p:attrNameLst>
                                          <p:attrName>ppt_w</p:attrName>
                                        </p:attrNameLst>
                                      </p:cBhvr>
                                      <p:tavLst>
                                        <p:tav tm="0">
                                          <p:val>
                                            <p:strVal val="ppt_w"/>
                                          </p:val>
                                        </p:tav>
                                        <p:tav tm="100000">
                                          <p:val>
                                            <p:strVal val="ppt_w"/>
                                          </p:val>
                                        </p:tav>
                                      </p:tavLst>
                                    </p:anim>
                                    <p:anim calcmode="lin" valueType="num">
                                      <p:cBhvr>
                                        <p:cTn id="140" dur="4000"/>
                                        <p:tgtEl>
                                          <p:spTgt spid="8"/>
                                        </p:tgtEl>
                                        <p:attrNameLst>
                                          <p:attrName>ppt_h</p:attrName>
                                        </p:attrNameLst>
                                      </p:cBhvr>
                                      <p:tavLst>
                                        <p:tav tm="0">
                                          <p:val>
                                            <p:strVal val="ppt_h"/>
                                          </p:val>
                                        </p:tav>
                                        <p:tav tm="100000">
                                          <p:val>
                                            <p:fltVal val="0"/>
                                          </p:val>
                                        </p:tav>
                                      </p:tavLst>
                                    </p:anim>
                                    <p:set>
                                      <p:cBhvr>
                                        <p:cTn id="141" dur="1" fill="hold">
                                          <p:stCondLst>
                                            <p:cond delay="3999"/>
                                          </p:stCondLst>
                                        </p:cTn>
                                        <p:tgtEl>
                                          <p:spTgt spid="8"/>
                                        </p:tgtEl>
                                        <p:attrNameLst>
                                          <p:attrName>style.visibility</p:attrName>
                                        </p:attrNameLst>
                                      </p:cBhvr>
                                      <p:to>
                                        <p:strVal val="hidden"/>
                                      </p:to>
                                    </p:set>
                                  </p:childTnLst>
                                </p:cTn>
                              </p:par>
                              <p:par>
                                <p:cTn id="142" presetID="17" presetClass="exit" presetSubtype="4" fill="hold" nodeType="withEffect">
                                  <p:stCondLst>
                                    <p:cond delay="0"/>
                                  </p:stCondLst>
                                  <p:childTnLst>
                                    <p:anim calcmode="lin" valueType="num">
                                      <p:cBhvr>
                                        <p:cTn id="143" dur="4000"/>
                                        <p:tgtEl>
                                          <p:spTgt spid="9"/>
                                        </p:tgtEl>
                                        <p:attrNameLst>
                                          <p:attrName>ppt_x</p:attrName>
                                        </p:attrNameLst>
                                      </p:cBhvr>
                                      <p:tavLst>
                                        <p:tav tm="0">
                                          <p:val>
                                            <p:strVal val="ppt_x"/>
                                          </p:val>
                                        </p:tav>
                                        <p:tav tm="100000">
                                          <p:val>
                                            <p:strVal val="ppt_x"/>
                                          </p:val>
                                        </p:tav>
                                      </p:tavLst>
                                    </p:anim>
                                    <p:anim calcmode="lin" valueType="num">
                                      <p:cBhvr>
                                        <p:cTn id="144" dur="4000"/>
                                        <p:tgtEl>
                                          <p:spTgt spid="9"/>
                                        </p:tgtEl>
                                        <p:attrNameLst>
                                          <p:attrName>ppt_y</p:attrName>
                                        </p:attrNameLst>
                                      </p:cBhvr>
                                      <p:tavLst>
                                        <p:tav tm="0">
                                          <p:val>
                                            <p:strVal val="ppt_y"/>
                                          </p:val>
                                        </p:tav>
                                        <p:tav tm="100000">
                                          <p:val>
                                            <p:strVal val="ppt_y+ppt_h/2"/>
                                          </p:val>
                                        </p:tav>
                                      </p:tavLst>
                                    </p:anim>
                                    <p:anim calcmode="lin" valueType="num">
                                      <p:cBhvr>
                                        <p:cTn id="145" dur="4000"/>
                                        <p:tgtEl>
                                          <p:spTgt spid="9"/>
                                        </p:tgtEl>
                                        <p:attrNameLst>
                                          <p:attrName>ppt_w</p:attrName>
                                        </p:attrNameLst>
                                      </p:cBhvr>
                                      <p:tavLst>
                                        <p:tav tm="0">
                                          <p:val>
                                            <p:strVal val="ppt_w"/>
                                          </p:val>
                                        </p:tav>
                                        <p:tav tm="100000">
                                          <p:val>
                                            <p:strVal val="ppt_w"/>
                                          </p:val>
                                        </p:tav>
                                      </p:tavLst>
                                    </p:anim>
                                    <p:anim calcmode="lin" valueType="num">
                                      <p:cBhvr>
                                        <p:cTn id="146" dur="4000"/>
                                        <p:tgtEl>
                                          <p:spTgt spid="9"/>
                                        </p:tgtEl>
                                        <p:attrNameLst>
                                          <p:attrName>ppt_h</p:attrName>
                                        </p:attrNameLst>
                                      </p:cBhvr>
                                      <p:tavLst>
                                        <p:tav tm="0">
                                          <p:val>
                                            <p:strVal val="ppt_h"/>
                                          </p:val>
                                        </p:tav>
                                        <p:tav tm="100000">
                                          <p:val>
                                            <p:fltVal val="0"/>
                                          </p:val>
                                        </p:tav>
                                      </p:tavLst>
                                    </p:anim>
                                    <p:set>
                                      <p:cBhvr>
                                        <p:cTn id="147" dur="1" fill="hold">
                                          <p:stCondLst>
                                            <p:cond delay="3999"/>
                                          </p:stCondLst>
                                        </p:cTn>
                                        <p:tgtEl>
                                          <p:spTgt spid="9"/>
                                        </p:tgtEl>
                                        <p:attrNameLst>
                                          <p:attrName>style.visibility</p:attrName>
                                        </p:attrNameLst>
                                      </p:cBhvr>
                                      <p:to>
                                        <p:strVal val="hidden"/>
                                      </p:to>
                                    </p:set>
                                  </p:childTnLst>
                                </p:cTn>
                              </p:par>
                              <p:par>
                                <p:cTn id="148" presetID="17" presetClass="exit" presetSubtype="4" fill="hold" nodeType="withEffect">
                                  <p:stCondLst>
                                    <p:cond delay="0"/>
                                  </p:stCondLst>
                                  <p:childTnLst>
                                    <p:anim calcmode="lin" valueType="num">
                                      <p:cBhvr>
                                        <p:cTn id="149" dur="4000"/>
                                        <p:tgtEl>
                                          <p:spTgt spid="10"/>
                                        </p:tgtEl>
                                        <p:attrNameLst>
                                          <p:attrName>ppt_x</p:attrName>
                                        </p:attrNameLst>
                                      </p:cBhvr>
                                      <p:tavLst>
                                        <p:tav tm="0">
                                          <p:val>
                                            <p:strVal val="ppt_x"/>
                                          </p:val>
                                        </p:tav>
                                        <p:tav tm="100000">
                                          <p:val>
                                            <p:strVal val="ppt_x"/>
                                          </p:val>
                                        </p:tav>
                                      </p:tavLst>
                                    </p:anim>
                                    <p:anim calcmode="lin" valueType="num">
                                      <p:cBhvr>
                                        <p:cTn id="150" dur="4000"/>
                                        <p:tgtEl>
                                          <p:spTgt spid="10"/>
                                        </p:tgtEl>
                                        <p:attrNameLst>
                                          <p:attrName>ppt_y</p:attrName>
                                        </p:attrNameLst>
                                      </p:cBhvr>
                                      <p:tavLst>
                                        <p:tav tm="0">
                                          <p:val>
                                            <p:strVal val="ppt_y"/>
                                          </p:val>
                                        </p:tav>
                                        <p:tav tm="100000">
                                          <p:val>
                                            <p:strVal val="ppt_y+ppt_h/2"/>
                                          </p:val>
                                        </p:tav>
                                      </p:tavLst>
                                    </p:anim>
                                    <p:anim calcmode="lin" valueType="num">
                                      <p:cBhvr>
                                        <p:cTn id="151" dur="4000"/>
                                        <p:tgtEl>
                                          <p:spTgt spid="10"/>
                                        </p:tgtEl>
                                        <p:attrNameLst>
                                          <p:attrName>ppt_w</p:attrName>
                                        </p:attrNameLst>
                                      </p:cBhvr>
                                      <p:tavLst>
                                        <p:tav tm="0">
                                          <p:val>
                                            <p:strVal val="ppt_w"/>
                                          </p:val>
                                        </p:tav>
                                        <p:tav tm="100000">
                                          <p:val>
                                            <p:strVal val="ppt_w"/>
                                          </p:val>
                                        </p:tav>
                                      </p:tavLst>
                                    </p:anim>
                                    <p:anim calcmode="lin" valueType="num">
                                      <p:cBhvr>
                                        <p:cTn id="152" dur="4000"/>
                                        <p:tgtEl>
                                          <p:spTgt spid="10"/>
                                        </p:tgtEl>
                                        <p:attrNameLst>
                                          <p:attrName>ppt_h</p:attrName>
                                        </p:attrNameLst>
                                      </p:cBhvr>
                                      <p:tavLst>
                                        <p:tav tm="0">
                                          <p:val>
                                            <p:strVal val="ppt_h"/>
                                          </p:val>
                                        </p:tav>
                                        <p:tav tm="100000">
                                          <p:val>
                                            <p:fltVal val="0"/>
                                          </p:val>
                                        </p:tav>
                                      </p:tavLst>
                                    </p:anim>
                                    <p:set>
                                      <p:cBhvr>
                                        <p:cTn id="153" dur="1" fill="hold">
                                          <p:stCondLst>
                                            <p:cond delay="3999"/>
                                          </p:stCondLst>
                                        </p:cTn>
                                        <p:tgtEl>
                                          <p:spTgt spid="10"/>
                                        </p:tgtEl>
                                        <p:attrNameLst>
                                          <p:attrName>style.visibility</p:attrName>
                                        </p:attrNameLst>
                                      </p:cBhvr>
                                      <p:to>
                                        <p:strVal val="hidden"/>
                                      </p:to>
                                    </p:set>
                                  </p:childTnLst>
                                </p:cTn>
                              </p:par>
                              <p:par>
                                <p:cTn id="154" presetID="17" presetClass="exit" presetSubtype="4" fill="hold" nodeType="withEffect">
                                  <p:stCondLst>
                                    <p:cond delay="0"/>
                                  </p:stCondLst>
                                  <p:childTnLst>
                                    <p:anim calcmode="lin" valueType="num">
                                      <p:cBhvr>
                                        <p:cTn id="155" dur="4000"/>
                                        <p:tgtEl>
                                          <p:spTgt spid="11"/>
                                        </p:tgtEl>
                                        <p:attrNameLst>
                                          <p:attrName>ppt_x</p:attrName>
                                        </p:attrNameLst>
                                      </p:cBhvr>
                                      <p:tavLst>
                                        <p:tav tm="0">
                                          <p:val>
                                            <p:strVal val="ppt_x"/>
                                          </p:val>
                                        </p:tav>
                                        <p:tav tm="100000">
                                          <p:val>
                                            <p:strVal val="ppt_x"/>
                                          </p:val>
                                        </p:tav>
                                      </p:tavLst>
                                    </p:anim>
                                    <p:anim calcmode="lin" valueType="num">
                                      <p:cBhvr>
                                        <p:cTn id="156" dur="4000"/>
                                        <p:tgtEl>
                                          <p:spTgt spid="11"/>
                                        </p:tgtEl>
                                        <p:attrNameLst>
                                          <p:attrName>ppt_y</p:attrName>
                                        </p:attrNameLst>
                                      </p:cBhvr>
                                      <p:tavLst>
                                        <p:tav tm="0">
                                          <p:val>
                                            <p:strVal val="ppt_y"/>
                                          </p:val>
                                        </p:tav>
                                        <p:tav tm="100000">
                                          <p:val>
                                            <p:strVal val="ppt_y+ppt_h/2"/>
                                          </p:val>
                                        </p:tav>
                                      </p:tavLst>
                                    </p:anim>
                                    <p:anim calcmode="lin" valueType="num">
                                      <p:cBhvr>
                                        <p:cTn id="157" dur="4000"/>
                                        <p:tgtEl>
                                          <p:spTgt spid="11"/>
                                        </p:tgtEl>
                                        <p:attrNameLst>
                                          <p:attrName>ppt_w</p:attrName>
                                        </p:attrNameLst>
                                      </p:cBhvr>
                                      <p:tavLst>
                                        <p:tav tm="0">
                                          <p:val>
                                            <p:strVal val="ppt_w"/>
                                          </p:val>
                                        </p:tav>
                                        <p:tav tm="100000">
                                          <p:val>
                                            <p:strVal val="ppt_w"/>
                                          </p:val>
                                        </p:tav>
                                      </p:tavLst>
                                    </p:anim>
                                    <p:anim calcmode="lin" valueType="num">
                                      <p:cBhvr>
                                        <p:cTn id="158" dur="4000"/>
                                        <p:tgtEl>
                                          <p:spTgt spid="11"/>
                                        </p:tgtEl>
                                        <p:attrNameLst>
                                          <p:attrName>ppt_h</p:attrName>
                                        </p:attrNameLst>
                                      </p:cBhvr>
                                      <p:tavLst>
                                        <p:tav tm="0">
                                          <p:val>
                                            <p:strVal val="ppt_h"/>
                                          </p:val>
                                        </p:tav>
                                        <p:tav tm="100000">
                                          <p:val>
                                            <p:fltVal val="0"/>
                                          </p:val>
                                        </p:tav>
                                      </p:tavLst>
                                    </p:anim>
                                    <p:set>
                                      <p:cBhvr>
                                        <p:cTn id="159" dur="1" fill="hold">
                                          <p:stCondLst>
                                            <p:cond delay="3999"/>
                                          </p:stCondLst>
                                        </p:cTn>
                                        <p:tgtEl>
                                          <p:spTgt spid="11"/>
                                        </p:tgtEl>
                                        <p:attrNameLst>
                                          <p:attrName>style.visibility</p:attrName>
                                        </p:attrNameLst>
                                      </p:cBhvr>
                                      <p:to>
                                        <p:strVal val="hidden"/>
                                      </p:to>
                                    </p:set>
                                  </p:childTnLst>
                                </p:cTn>
                              </p:par>
                              <p:par>
                                <p:cTn id="160" presetID="17" presetClass="exit" presetSubtype="4" fill="hold" nodeType="withEffect">
                                  <p:stCondLst>
                                    <p:cond delay="0"/>
                                  </p:stCondLst>
                                  <p:childTnLst>
                                    <p:anim calcmode="lin" valueType="num">
                                      <p:cBhvr>
                                        <p:cTn id="161" dur="4000"/>
                                        <p:tgtEl>
                                          <p:spTgt spid="12"/>
                                        </p:tgtEl>
                                        <p:attrNameLst>
                                          <p:attrName>ppt_x</p:attrName>
                                        </p:attrNameLst>
                                      </p:cBhvr>
                                      <p:tavLst>
                                        <p:tav tm="0">
                                          <p:val>
                                            <p:strVal val="ppt_x"/>
                                          </p:val>
                                        </p:tav>
                                        <p:tav tm="100000">
                                          <p:val>
                                            <p:strVal val="ppt_x"/>
                                          </p:val>
                                        </p:tav>
                                      </p:tavLst>
                                    </p:anim>
                                    <p:anim calcmode="lin" valueType="num">
                                      <p:cBhvr>
                                        <p:cTn id="162" dur="4000"/>
                                        <p:tgtEl>
                                          <p:spTgt spid="12"/>
                                        </p:tgtEl>
                                        <p:attrNameLst>
                                          <p:attrName>ppt_y</p:attrName>
                                        </p:attrNameLst>
                                      </p:cBhvr>
                                      <p:tavLst>
                                        <p:tav tm="0">
                                          <p:val>
                                            <p:strVal val="ppt_y"/>
                                          </p:val>
                                        </p:tav>
                                        <p:tav tm="100000">
                                          <p:val>
                                            <p:strVal val="ppt_y+ppt_h/2"/>
                                          </p:val>
                                        </p:tav>
                                      </p:tavLst>
                                    </p:anim>
                                    <p:anim calcmode="lin" valueType="num">
                                      <p:cBhvr>
                                        <p:cTn id="163" dur="4000"/>
                                        <p:tgtEl>
                                          <p:spTgt spid="12"/>
                                        </p:tgtEl>
                                        <p:attrNameLst>
                                          <p:attrName>ppt_w</p:attrName>
                                        </p:attrNameLst>
                                      </p:cBhvr>
                                      <p:tavLst>
                                        <p:tav tm="0">
                                          <p:val>
                                            <p:strVal val="ppt_w"/>
                                          </p:val>
                                        </p:tav>
                                        <p:tav tm="100000">
                                          <p:val>
                                            <p:strVal val="ppt_w"/>
                                          </p:val>
                                        </p:tav>
                                      </p:tavLst>
                                    </p:anim>
                                    <p:anim calcmode="lin" valueType="num">
                                      <p:cBhvr>
                                        <p:cTn id="164" dur="4000"/>
                                        <p:tgtEl>
                                          <p:spTgt spid="12"/>
                                        </p:tgtEl>
                                        <p:attrNameLst>
                                          <p:attrName>ppt_h</p:attrName>
                                        </p:attrNameLst>
                                      </p:cBhvr>
                                      <p:tavLst>
                                        <p:tav tm="0">
                                          <p:val>
                                            <p:strVal val="ppt_h"/>
                                          </p:val>
                                        </p:tav>
                                        <p:tav tm="100000">
                                          <p:val>
                                            <p:fltVal val="0"/>
                                          </p:val>
                                        </p:tav>
                                      </p:tavLst>
                                    </p:anim>
                                    <p:set>
                                      <p:cBhvr>
                                        <p:cTn id="165" dur="1" fill="hold">
                                          <p:stCondLst>
                                            <p:cond delay="3999"/>
                                          </p:stCondLst>
                                        </p:cTn>
                                        <p:tgtEl>
                                          <p:spTgt spid="12"/>
                                        </p:tgtEl>
                                        <p:attrNameLst>
                                          <p:attrName>style.visibility</p:attrName>
                                        </p:attrNameLst>
                                      </p:cBhvr>
                                      <p:to>
                                        <p:strVal val="hidden"/>
                                      </p:to>
                                    </p:set>
                                  </p:childTnLst>
                                </p:cTn>
                              </p:par>
                              <p:par>
                                <p:cTn id="166" presetID="17" presetClass="entr" presetSubtype="1" fill="hold" nodeType="withEffect">
                                  <p:stCondLst>
                                    <p:cond delay="0"/>
                                  </p:stCondLst>
                                  <p:childTnLst>
                                    <p:set>
                                      <p:cBhvr>
                                        <p:cTn id="167" dur="1" fill="hold">
                                          <p:stCondLst>
                                            <p:cond delay="0"/>
                                          </p:stCondLst>
                                        </p:cTn>
                                        <p:tgtEl>
                                          <p:spTgt spid="2"/>
                                        </p:tgtEl>
                                        <p:attrNameLst>
                                          <p:attrName>style.visibility</p:attrName>
                                        </p:attrNameLst>
                                      </p:cBhvr>
                                      <p:to>
                                        <p:strVal val="visible"/>
                                      </p:to>
                                    </p:set>
                                    <p:anim calcmode="lin" valueType="num">
                                      <p:cBhvr>
                                        <p:cTn id="168" dur="4000" fill="hold"/>
                                        <p:tgtEl>
                                          <p:spTgt spid="2"/>
                                        </p:tgtEl>
                                        <p:attrNameLst>
                                          <p:attrName>ppt_x</p:attrName>
                                        </p:attrNameLst>
                                      </p:cBhvr>
                                      <p:tavLst>
                                        <p:tav tm="0">
                                          <p:val>
                                            <p:strVal val="#ppt_x"/>
                                          </p:val>
                                        </p:tav>
                                        <p:tav tm="100000">
                                          <p:val>
                                            <p:strVal val="#ppt_x"/>
                                          </p:val>
                                        </p:tav>
                                      </p:tavLst>
                                    </p:anim>
                                    <p:anim calcmode="lin" valueType="num">
                                      <p:cBhvr>
                                        <p:cTn id="169" dur="4000" fill="hold"/>
                                        <p:tgtEl>
                                          <p:spTgt spid="2"/>
                                        </p:tgtEl>
                                        <p:attrNameLst>
                                          <p:attrName>ppt_y</p:attrName>
                                        </p:attrNameLst>
                                      </p:cBhvr>
                                      <p:tavLst>
                                        <p:tav tm="0">
                                          <p:val>
                                            <p:strVal val="#ppt_y-#ppt_h/2"/>
                                          </p:val>
                                        </p:tav>
                                        <p:tav tm="100000">
                                          <p:val>
                                            <p:strVal val="#ppt_y"/>
                                          </p:val>
                                        </p:tav>
                                      </p:tavLst>
                                    </p:anim>
                                    <p:anim calcmode="lin" valueType="num">
                                      <p:cBhvr>
                                        <p:cTn id="170" dur="4000" fill="hold"/>
                                        <p:tgtEl>
                                          <p:spTgt spid="2"/>
                                        </p:tgtEl>
                                        <p:attrNameLst>
                                          <p:attrName>ppt_w</p:attrName>
                                        </p:attrNameLst>
                                      </p:cBhvr>
                                      <p:tavLst>
                                        <p:tav tm="0">
                                          <p:val>
                                            <p:strVal val="#ppt_w"/>
                                          </p:val>
                                        </p:tav>
                                        <p:tav tm="100000">
                                          <p:val>
                                            <p:strVal val="#ppt_w"/>
                                          </p:val>
                                        </p:tav>
                                      </p:tavLst>
                                    </p:anim>
                                    <p:anim calcmode="lin" valueType="num">
                                      <p:cBhvr>
                                        <p:cTn id="171" dur="4000" fill="hold"/>
                                        <p:tgtEl>
                                          <p:spTgt spid="2"/>
                                        </p:tgtEl>
                                        <p:attrNameLst>
                                          <p:attrName>ppt_h</p:attrName>
                                        </p:attrNameLst>
                                      </p:cBhvr>
                                      <p:tavLst>
                                        <p:tav tm="0">
                                          <p:val>
                                            <p:fltVal val="0"/>
                                          </p:val>
                                        </p:tav>
                                        <p:tav tm="100000">
                                          <p:val>
                                            <p:strVal val="#ppt_h"/>
                                          </p:val>
                                        </p:tav>
                                      </p:tavLst>
                                    </p:anim>
                                  </p:childTnLst>
                                </p:cTn>
                              </p:par>
                              <p:par>
                                <p:cTn id="172" presetID="16" presetClass="entr" presetSubtype="37" fill="hold" nodeType="withEffect">
                                  <p:stCondLst>
                                    <p:cond delay="0"/>
                                  </p:stCondLst>
                                  <p:childTnLst>
                                    <p:set>
                                      <p:cBhvr>
                                        <p:cTn id="173" dur="1" fill="hold">
                                          <p:stCondLst>
                                            <p:cond delay="0"/>
                                          </p:stCondLst>
                                        </p:cTn>
                                        <p:tgtEl>
                                          <p:spTgt spid="2"/>
                                        </p:tgtEl>
                                        <p:attrNameLst>
                                          <p:attrName>style.visibility</p:attrName>
                                        </p:attrNameLst>
                                      </p:cBhvr>
                                      <p:to>
                                        <p:strVal val="visible"/>
                                      </p:to>
                                    </p:set>
                                    <p:animEffect transition="in" filter="barn(outVertical)">
                                      <p:cBhvr>
                                        <p:cTn id="174" dur="4000"/>
                                        <p:tgtEl>
                                          <p:spTgt spid="2"/>
                                        </p:tgtEl>
                                      </p:cBhvr>
                                    </p:animEffect>
                                  </p:childTnLst>
                                </p:cTn>
                              </p:par>
                            </p:childTnLst>
                          </p:cTn>
                        </p:par>
                        <p:par>
                          <p:cTn id="175" fill="hold">
                            <p:stCondLst>
                              <p:cond delay="7000"/>
                            </p:stCondLst>
                            <p:childTnLst>
                              <p:par>
                                <p:cTn id="176" presetID="40" presetClass="entr" presetSubtype="0" fill="hold" grpId="0" nodeType="afterEffect">
                                  <p:stCondLst>
                                    <p:cond delay="0"/>
                                  </p:stCondLst>
                                  <p:iterate type="lt">
                                    <p:tmPct val="10000"/>
                                  </p:iterate>
                                  <p:childTnLst>
                                    <p:set>
                                      <p:cBhvr>
                                        <p:cTn id="177" dur="1" fill="hold">
                                          <p:stCondLst>
                                            <p:cond delay="0"/>
                                          </p:stCondLst>
                                        </p:cTn>
                                        <p:tgtEl>
                                          <p:spTgt spid="13"/>
                                        </p:tgtEl>
                                        <p:attrNameLst>
                                          <p:attrName>style.visibility</p:attrName>
                                        </p:attrNameLst>
                                      </p:cBhvr>
                                      <p:to>
                                        <p:strVal val="visible"/>
                                      </p:to>
                                    </p:set>
                                    <p:animEffect transition="in" filter="fade">
                                      <p:cBhvr>
                                        <p:cTn id="178" dur="1000"/>
                                        <p:tgtEl>
                                          <p:spTgt spid="13"/>
                                        </p:tgtEl>
                                      </p:cBhvr>
                                    </p:animEffect>
                                    <p:anim calcmode="lin" valueType="num">
                                      <p:cBhvr>
                                        <p:cTn id="179" dur="1000" fill="hold"/>
                                        <p:tgtEl>
                                          <p:spTgt spid="13"/>
                                        </p:tgtEl>
                                        <p:attrNameLst>
                                          <p:attrName>ppt_x</p:attrName>
                                        </p:attrNameLst>
                                      </p:cBhvr>
                                      <p:tavLst>
                                        <p:tav tm="0">
                                          <p:val>
                                            <p:strVal val="#ppt_x-.1"/>
                                          </p:val>
                                        </p:tav>
                                        <p:tav tm="100000">
                                          <p:val>
                                            <p:strVal val="#ppt_x"/>
                                          </p:val>
                                        </p:tav>
                                      </p:tavLst>
                                    </p:anim>
                                    <p:anim calcmode="lin" valueType="num">
                                      <p:cBhvr>
                                        <p:cTn id="180"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Ana María\Escritorio\imágenes-bonitas-para-fondo-de-tu-computadora-7.jpg"/>
          <p:cNvPicPr>
            <a:picLocks noChangeAspect="1" noChangeArrowheads="1"/>
          </p:cNvPicPr>
          <p:nvPr/>
        </p:nvPicPr>
        <p:blipFill>
          <a:blip r:embed="rId2" cstate="print"/>
          <a:stretch>
            <a:fillRect/>
          </a:stretch>
        </p:blipFill>
        <p:spPr bwMode="auto">
          <a:xfrm>
            <a:off x="0" y="10002"/>
            <a:ext cx="9143999" cy="5123498"/>
          </a:xfrm>
          <a:prstGeom prst="rect">
            <a:avLst/>
          </a:prstGeom>
          <a:noFill/>
          <a:ln w="9525">
            <a:noFill/>
            <a:miter lim="800000"/>
            <a:headEnd/>
            <a:tailEnd/>
          </a:ln>
          <a:scene3d>
            <a:camera prst="orthographicFront"/>
            <a:lightRig rig="threePt" dir="t"/>
          </a:scene3d>
          <a:sp3d>
            <a:bevelT w="254000" h="190500" prst="convex"/>
          </a:sp3d>
        </p:spPr>
      </p:pic>
      <p:sp>
        <p:nvSpPr>
          <p:cNvPr id="7" name="6 Forma libre"/>
          <p:cNvSpPr/>
          <p:nvPr/>
        </p:nvSpPr>
        <p:spPr>
          <a:xfrm flipH="1">
            <a:off x="4500563" y="0"/>
            <a:ext cx="4957762" cy="5192078"/>
          </a:xfrm>
          <a:custGeom>
            <a:avLst/>
            <a:gdLst>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0 w 4286216"/>
              <a:gd name="connsiteY0" fmla="*/ 0 h 6922942"/>
              <a:gd name="connsiteX1" fmla="*/ 2632812 w 4286216"/>
              <a:gd name="connsiteY1" fmla="*/ 0 h 6922942"/>
              <a:gd name="connsiteX2" fmla="*/ 4286216 w 4286216"/>
              <a:gd name="connsiteY2" fmla="*/ 3429000 h 6922942"/>
              <a:gd name="connsiteX3" fmla="*/ 2632748 w 4286216"/>
              <a:gd name="connsiteY3" fmla="*/ 6858000 h 6922942"/>
              <a:gd name="connsiteX4" fmla="*/ 0 w 4286216"/>
              <a:gd name="connsiteY4" fmla="*/ 6858000 h 6922942"/>
              <a:gd name="connsiteX5" fmla="*/ 1867686 w 4286216"/>
              <a:gd name="connsiteY5" fmla="*/ 3429000 h 6922942"/>
              <a:gd name="connsiteX6" fmla="*/ 0 w 4286216"/>
              <a:gd name="connsiteY6" fmla="*/ 0 h 69229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7126142"/>
              <a:gd name="connsiteX1" fmla="*/ 2876222 w 4529626"/>
              <a:gd name="connsiteY1" fmla="*/ 76200 h 7126142"/>
              <a:gd name="connsiteX2" fmla="*/ 4529626 w 4529626"/>
              <a:gd name="connsiteY2" fmla="*/ 3505200 h 7126142"/>
              <a:gd name="connsiteX3" fmla="*/ 2876158 w 4529626"/>
              <a:gd name="connsiteY3" fmla="*/ 6934200 h 7126142"/>
              <a:gd name="connsiteX4" fmla="*/ 243410 w 4529626"/>
              <a:gd name="connsiteY4" fmla="*/ 6934200 h 7126142"/>
              <a:gd name="connsiteX5" fmla="*/ 2111096 w 4529626"/>
              <a:gd name="connsiteY5" fmla="*/ 3505200 h 7126142"/>
              <a:gd name="connsiteX6" fmla="*/ 243410 w 4529626"/>
              <a:gd name="connsiteY6" fmla="*/ 76200 h 7126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29626" h="6999142">
                <a:moveTo>
                  <a:pt x="243410" y="76200"/>
                </a:moveTo>
                <a:cubicBezTo>
                  <a:pt x="1121014" y="76200"/>
                  <a:pt x="0" y="0"/>
                  <a:pt x="2876222" y="76200"/>
                </a:cubicBezTo>
                <a:cubicBezTo>
                  <a:pt x="3283016" y="25480"/>
                  <a:pt x="2445042" y="2311432"/>
                  <a:pt x="4529626" y="3505200"/>
                </a:cubicBezTo>
                <a:cubicBezTo>
                  <a:pt x="2456172" y="4560846"/>
                  <a:pt x="2862298" y="6999142"/>
                  <a:pt x="2876158" y="6934200"/>
                </a:cubicBezTo>
                <a:lnTo>
                  <a:pt x="243410" y="6934200"/>
                </a:lnTo>
                <a:cubicBezTo>
                  <a:pt x="1081900" y="5330796"/>
                  <a:pt x="876234" y="3786062"/>
                  <a:pt x="2111096" y="3505200"/>
                </a:cubicBezTo>
                <a:cubicBezTo>
                  <a:pt x="823716" y="3254492"/>
                  <a:pt x="934262" y="1317684"/>
                  <a:pt x="243410" y="76200"/>
                </a:cubicBezTo>
                <a:close/>
              </a:path>
            </a:pathLst>
          </a:custGeom>
          <a:solidFill>
            <a:schemeClr val="tx2">
              <a:lumMod val="25000"/>
              <a:alpha val="67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4" name="3 Forma libre"/>
          <p:cNvSpPr/>
          <p:nvPr/>
        </p:nvSpPr>
        <p:spPr>
          <a:xfrm>
            <a:off x="-242888" y="0"/>
            <a:ext cx="4814888" cy="5192078"/>
          </a:xfrm>
          <a:custGeom>
            <a:avLst/>
            <a:gdLst>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0 w 4286216"/>
              <a:gd name="connsiteY0" fmla="*/ 0 h 6922942"/>
              <a:gd name="connsiteX1" fmla="*/ 2632812 w 4286216"/>
              <a:gd name="connsiteY1" fmla="*/ 0 h 6922942"/>
              <a:gd name="connsiteX2" fmla="*/ 4286216 w 4286216"/>
              <a:gd name="connsiteY2" fmla="*/ 3429000 h 6922942"/>
              <a:gd name="connsiteX3" fmla="*/ 2632748 w 4286216"/>
              <a:gd name="connsiteY3" fmla="*/ 6858000 h 6922942"/>
              <a:gd name="connsiteX4" fmla="*/ 0 w 4286216"/>
              <a:gd name="connsiteY4" fmla="*/ 6858000 h 6922942"/>
              <a:gd name="connsiteX5" fmla="*/ 1867686 w 4286216"/>
              <a:gd name="connsiteY5" fmla="*/ 3429000 h 6922942"/>
              <a:gd name="connsiteX6" fmla="*/ 0 w 4286216"/>
              <a:gd name="connsiteY6" fmla="*/ 0 h 69229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7126142"/>
              <a:gd name="connsiteX1" fmla="*/ 2876222 w 4529626"/>
              <a:gd name="connsiteY1" fmla="*/ 76200 h 7126142"/>
              <a:gd name="connsiteX2" fmla="*/ 4529626 w 4529626"/>
              <a:gd name="connsiteY2" fmla="*/ 3505200 h 7126142"/>
              <a:gd name="connsiteX3" fmla="*/ 2876158 w 4529626"/>
              <a:gd name="connsiteY3" fmla="*/ 6934200 h 7126142"/>
              <a:gd name="connsiteX4" fmla="*/ 243410 w 4529626"/>
              <a:gd name="connsiteY4" fmla="*/ 6934200 h 7126142"/>
              <a:gd name="connsiteX5" fmla="*/ 2111096 w 4529626"/>
              <a:gd name="connsiteY5" fmla="*/ 3505200 h 7126142"/>
              <a:gd name="connsiteX6" fmla="*/ 243410 w 4529626"/>
              <a:gd name="connsiteY6" fmla="*/ 76200 h 7126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29626" h="6999142">
                <a:moveTo>
                  <a:pt x="243410" y="76200"/>
                </a:moveTo>
                <a:cubicBezTo>
                  <a:pt x="1121014" y="76200"/>
                  <a:pt x="0" y="0"/>
                  <a:pt x="2876222" y="76200"/>
                </a:cubicBezTo>
                <a:cubicBezTo>
                  <a:pt x="3283016" y="25480"/>
                  <a:pt x="2445042" y="2311432"/>
                  <a:pt x="4529626" y="3505200"/>
                </a:cubicBezTo>
                <a:cubicBezTo>
                  <a:pt x="2456172" y="4560846"/>
                  <a:pt x="2862298" y="6999142"/>
                  <a:pt x="2876158" y="6934200"/>
                </a:cubicBezTo>
                <a:lnTo>
                  <a:pt x="243410" y="6934200"/>
                </a:lnTo>
                <a:cubicBezTo>
                  <a:pt x="1081900" y="5330796"/>
                  <a:pt x="876234" y="3786062"/>
                  <a:pt x="2111096" y="3505200"/>
                </a:cubicBezTo>
                <a:cubicBezTo>
                  <a:pt x="823716" y="3254492"/>
                  <a:pt x="934262" y="1317684"/>
                  <a:pt x="243410" y="76200"/>
                </a:cubicBezTo>
                <a:close/>
              </a:path>
            </a:pathLst>
          </a:custGeom>
          <a:solidFill>
            <a:schemeClr val="tx2">
              <a:lumMod val="25000"/>
              <a:alpha val="67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8" name="7 Forma libre"/>
          <p:cNvSpPr/>
          <p:nvPr/>
        </p:nvSpPr>
        <p:spPr>
          <a:xfrm flipH="1">
            <a:off x="3214689" y="0"/>
            <a:ext cx="5500687" cy="5192078"/>
          </a:xfrm>
          <a:custGeom>
            <a:avLst/>
            <a:gdLst>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0 w 4286216"/>
              <a:gd name="connsiteY0" fmla="*/ 0 h 6922942"/>
              <a:gd name="connsiteX1" fmla="*/ 2632812 w 4286216"/>
              <a:gd name="connsiteY1" fmla="*/ 0 h 6922942"/>
              <a:gd name="connsiteX2" fmla="*/ 4286216 w 4286216"/>
              <a:gd name="connsiteY2" fmla="*/ 3429000 h 6922942"/>
              <a:gd name="connsiteX3" fmla="*/ 2632748 w 4286216"/>
              <a:gd name="connsiteY3" fmla="*/ 6858000 h 6922942"/>
              <a:gd name="connsiteX4" fmla="*/ 0 w 4286216"/>
              <a:gd name="connsiteY4" fmla="*/ 6858000 h 6922942"/>
              <a:gd name="connsiteX5" fmla="*/ 1867686 w 4286216"/>
              <a:gd name="connsiteY5" fmla="*/ 3429000 h 6922942"/>
              <a:gd name="connsiteX6" fmla="*/ 0 w 4286216"/>
              <a:gd name="connsiteY6" fmla="*/ 0 h 69229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7126142"/>
              <a:gd name="connsiteX1" fmla="*/ 2876222 w 4529626"/>
              <a:gd name="connsiteY1" fmla="*/ 76200 h 7126142"/>
              <a:gd name="connsiteX2" fmla="*/ 4529626 w 4529626"/>
              <a:gd name="connsiteY2" fmla="*/ 3505200 h 7126142"/>
              <a:gd name="connsiteX3" fmla="*/ 2876158 w 4529626"/>
              <a:gd name="connsiteY3" fmla="*/ 6934200 h 7126142"/>
              <a:gd name="connsiteX4" fmla="*/ 243410 w 4529626"/>
              <a:gd name="connsiteY4" fmla="*/ 6934200 h 7126142"/>
              <a:gd name="connsiteX5" fmla="*/ 2111096 w 4529626"/>
              <a:gd name="connsiteY5" fmla="*/ 3505200 h 7126142"/>
              <a:gd name="connsiteX6" fmla="*/ 243410 w 4529626"/>
              <a:gd name="connsiteY6" fmla="*/ 76200 h 7126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29626" h="6999142">
                <a:moveTo>
                  <a:pt x="243410" y="76200"/>
                </a:moveTo>
                <a:cubicBezTo>
                  <a:pt x="1121014" y="76200"/>
                  <a:pt x="0" y="0"/>
                  <a:pt x="2876222" y="76200"/>
                </a:cubicBezTo>
                <a:cubicBezTo>
                  <a:pt x="3283016" y="25480"/>
                  <a:pt x="2445042" y="2311432"/>
                  <a:pt x="4529626" y="3505200"/>
                </a:cubicBezTo>
                <a:cubicBezTo>
                  <a:pt x="2456172" y="4560846"/>
                  <a:pt x="2862298" y="6999142"/>
                  <a:pt x="2876158" y="6934200"/>
                </a:cubicBezTo>
                <a:lnTo>
                  <a:pt x="243410" y="6934200"/>
                </a:lnTo>
                <a:cubicBezTo>
                  <a:pt x="1081900" y="5330796"/>
                  <a:pt x="876234" y="3786062"/>
                  <a:pt x="2111096" y="3505200"/>
                </a:cubicBezTo>
                <a:cubicBezTo>
                  <a:pt x="823716" y="3254492"/>
                  <a:pt x="934262" y="1317684"/>
                  <a:pt x="243410" y="76200"/>
                </a:cubicBezTo>
                <a:close/>
              </a:path>
            </a:pathLst>
          </a:custGeom>
          <a:solidFill>
            <a:schemeClr val="tx2">
              <a:lumMod val="50000"/>
              <a:alpha val="70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6" name="5 Forma libre"/>
          <p:cNvSpPr/>
          <p:nvPr/>
        </p:nvSpPr>
        <p:spPr>
          <a:xfrm>
            <a:off x="500064" y="-48577"/>
            <a:ext cx="5500687" cy="5192078"/>
          </a:xfrm>
          <a:custGeom>
            <a:avLst/>
            <a:gdLst>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0 w 4286216"/>
              <a:gd name="connsiteY0" fmla="*/ 0 h 6922942"/>
              <a:gd name="connsiteX1" fmla="*/ 2632812 w 4286216"/>
              <a:gd name="connsiteY1" fmla="*/ 0 h 6922942"/>
              <a:gd name="connsiteX2" fmla="*/ 4286216 w 4286216"/>
              <a:gd name="connsiteY2" fmla="*/ 3429000 h 6922942"/>
              <a:gd name="connsiteX3" fmla="*/ 2632748 w 4286216"/>
              <a:gd name="connsiteY3" fmla="*/ 6858000 h 6922942"/>
              <a:gd name="connsiteX4" fmla="*/ 0 w 4286216"/>
              <a:gd name="connsiteY4" fmla="*/ 6858000 h 6922942"/>
              <a:gd name="connsiteX5" fmla="*/ 1867686 w 4286216"/>
              <a:gd name="connsiteY5" fmla="*/ 3429000 h 6922942"/>
              <a:gd name="connsiteX6" fmla="*/ 0 w 4286216"/>
              <a:gd name="connsiteY6" fmla="*/ 0 h 69229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7126142"/>
              <a:gd name="connsiteX1" fmla="*/ 2876222 w 4529626"/>
              <a:gd name="connsiteY1" fmla="*/ 76200 h 7126142"/>
              <a:gd name="connsiteX2" fmla="*/ 4529626 w 4529626"/>
              <a:gd name="connsiteY2" fmla="*/ 3505200 h 7126142"/>
              <a:gd name="connsiteX3" fmla="*/ 2876158 w 4529626"/>
              <a:gd name="connsiteY3" fmla="*/ 6934200 h 7126142"/>
              <a:gd name="connsiteX4" fmla="*/ 243410 w 4529626"/>
              <a:gd name="connsiteY4" fmla="*/ 6934200 h 7126142"/>
              <a:gd name="connsiteX5" fmla="*/ 2111096 w 4529626"/>
              <a:gd name="connsiteY5" fmla="*/ 3505200 h 7126142"/>
              <a:gd name="connsiteX6" fmla="*/ 243410 w 4529626"/>
              <a:gd name="connsiteY6" fmla="*/ 76200 h 7126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29626" h="6999142">
                <a:moveTo>
                  <a:pt x="243410" y="76200"/>
                </a:moveTo>
                <a:cubicBezTo>
                  <a:pt x="1121014" y="76200"/>
                  <a:pt x="0" y="0"/>
                  <a:pt x="2876222" y="76200"/>
                </a:cubicBezTo>
                <a:cubicBezTo>
                  <a:pt x="3283016" y="25480"/>
                  <a:pt x="2445042" y="2311432"/>
                  <a:pt x="4529626" y="3505200"/>
                </a:cubicBezTo>
                <a:cubicBezTo>
                  <a:pt x="2456172" y="4560846"/>
                  <a:pt x="2862298" y="6999142"/>
                  <a:pt x="2876158" y="6934200"/>
                </a:cubicBezTo>
                <a:lnTo>
                  <a:pt x="243410" y="6934200"/>
                </a:lnTo>
                <a:cubicBezTo>
                  <a:pt x="1081900" y="5330796"/>
                  <a:pt x="876234" y="3786062"/>
                  <a:pt x="2111096" y="3505200"/>
                </a:cubicBezTo>
                <a:cubicBezTo>
                  <a:pt x="823716" y="3254492"/>
                  <a:pt x="934262" y="1317684"/>
                  <a:pt x="243410" y="76200"/>
                </a:cubicBezTo>
                <a:close/>
              </a:path>
            </a:pathLst>
          </a:custGeom>
          <a:solidFill>
            <a:schemeClr val="tx2">
              <a:lumMod val="50000"/>
              <a:alpha val="67000"/>
            </a:schemeClr>
          </a:soli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1" name="10 CuadroTexto"/>
          <p:cNvSpPr txBox="1"/>
          <p:nvPr/>
        </p:nvSpPr>
        <p:spPr>
          <a:xfrm>
            <a:off x="899592" y="3795886"/>
            <a:ext cx="7345363" cy="1200150"/>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Salimos del Palacio de Cristal y cogimos la senda que nos lleva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 pasar por dentro de la cueva artificial, hay otros caminos pero quisimos pasar por aquí para ver de cerca una cascada que salía por encima de esta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cueva.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2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6000"/>
                                        <p:tgtEl>
                                          <p:spTgt spid="4"/>
                                        </p:tgtEl>
                                        <p:attrNameLst>
                                          <p:attrName>ppt_x</p:attrName>
                                        </p:attrNameLst>
                                      </p:cBhvr>
                                      <p:tavLst>
                                        <p:tav tm="0">
                                          <p:val>
                                            <p:strVal val="ppt_x"/>
                                          </p:val>
                                        </p:tav>
                                        <p:tav tm="100000">
                                          <p:val>
                                            <p:strVal val="0-ppt_w/2"/>
                                          </p:val>
                                        </p:tav>
                                      </p:tavLst>
                                    </p:anim>
                                    <p:anim calcmode="lin" valueType="num">
                                      <p:cBhvr additive="base">
                                        <p:cTn id="7" dur="6000"/>
                                        <p:tgtEl>
                                          <p:spTgt spid="4"/>
                                        </p:tgtEl>
                                        <p:attrNameLst>
                                          <p:attrName>ppt_y</p:attrName>
                                        </p:attrNameLst>
                                      </p:cBhvr>
                                      <p:tavLst>
                                        <p:tav tm="0">
                                          <p:val>
                                            <p:strVal val="ppt_y"/>
                                          </p:val>
                                        </p:tav>
                                        <p:tav tm="100000">
                                          <p:val>
                                            <p:strVal val="ppt_y"/>
                                          </p:val>
                                        </p:tav>
                                      </p:tavLst>
                                    </p:anim>
                                    <p:set>
                                      <p:cBhvr>
                                        <p:cTn id="8" dur="1" fill="hold">
                                          <p:stCondLst>
                                            <p:cond delay="5999"/>
                                          </p:stCondLst>
                                        </p:cTn>
                                        <p:tgtEl>
                                          <p:spTgt spid="4"/>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6000"/>
                                        <p:tgtEl>
                                          <p:spTgt spid="7"/>
                                        </p:tgtEl>
                                        <p:attrNameLst>
                                          <p:attrName>ppt_x</p:attrName>
                                        </p:attrNameLst>
                                      </p:cBhvr>
                                      <p:tavLst>
                                        <p:tav tm="0">
                                          <p:val>
                                            <p:strVal val="ppt_x"/>
                                          </p:val>
                                        </p:tav>
                                        <p:tav tm="100000">
                                          <p:val>
                                            <p:strVal val="1+ppt_w/2"/>
                                          </p:val>
                                        </p:tav>
                                      </p:tavLst>
                                    </p:anim>
                                    <p:anim calcmode="lin" valueType="num">
                                      <p:cBhvr additive="base">
                                        <p:cTn id="11" dur="6000"/>
                                        <p:tgtEl>
                                          <p:spTgt spid="7"/>
                                        </p:tgtEl>
                                        <p:attrNameLst>
                                          <p:attrName>ppt_y</p:attrName>
                                        </p:attrNameLst>
                                      </p:cBhvr>
                                      <p:tavLst>
                                        <p:tav tm="0">
                                          <p:val>
                                            <p:strVal val="ppt_y"/>
                                          </p:val>
                                        </p:tav>
                                        <p:tav tm="100000">
                                          <p:val>
                                            <p:strVal val="ppt_y"/>
                                          </p:val>
                                        </p:tav>
                                      </p:tavLst>
                                    </p:anim>
                                    <p:set>
                                      <p:cBhvr>
                                        <p:cTn id="12" dur="1" fill="hold">
                                          <p:stCondLst>
                                            <p:cond delay="5999"/>
                                          </p:stCondLst>
                                        </p:cTn>
                                        <p:tgtEl>
                                          <p:spTgt spid="7"/>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6"/>
                                        </p:tgtEl>
                                        <p:attrNameLst>
                                          <p:attrName>ppt_x</p:attrName>
                                        </p:attrNameLst>
                                      </p:cBhvr>
                                      <p:tavLst>
                                        <p:tav tm="0">
                                          <p:val>
                                            <p:strVal val="ppt_x"/>
                                          </p:val>
                                        </p:tav>
                                        <p:tav tm="100000">
                                          <p:val>
                                            <p:strVal val="1+ppt_w/2"/>
                                          </p:val>
                                        </p:tav>
                                      </p:tavLst>
                                    </p:anim>
                                    <p:anim calcmode="lin" valueType="num">
                                      <p:cBhvr additive="base">
                                        <p:cTn id="15" dur="5000"/>
                                        <p:tgtEl>
                                          <p:spTgt spid="6"/>
                                        </p:tgtEl>
                                        <p:attrNameLst>
                                          <p:attrName>ppt_y</p:attrName>
                                        </p:attrNameLst>
                                      </p:cBhvr>
                                      <p:tavLst>
                                        <p:tav tm="0">
                                          <p:val>
                                            <p:strVal val="ppt_y"/>
                                          </p:val>
                                        </p:tav>
                                        <p:tav tm="100000">
                                          <p:val>
                                            <p:strVal val="ppt_y"/>
                                          </p:val>
                                        </p:tav>
                                      </p:tavLst>
                                    </p:anim>
                                    <p:set>
                                      <p:cBhvr>
                                        <p:cTn id="16" dur="1" fill="hold">
                                          <p:stCondLst>
                                            <p:cond delay="4999"/>
                                          </p:stCondLst>
                                        </p:cTn>
                                        <p:tgtEl>
                                          <p:spTgt spid="6"/>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0-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6000" fill="hold"/>
                                        <p:tgtEl>
                                          <p:spTgt spid="9"/>
                                        </p:tgtEl>
                                        <p:attrNameLst>
                                          <p:attrName>ppt_w</p:attrName>
                                        </p:attrNameLst>
                                      </p:cBhvr>
                                      <p:tavLst>
                                        <p:tav tm="0">
                                          <p:val>
                                            <p:fltVal val="0"/>
                                          </p:val>
                                        </p:tav>
                                        <p:tav tm="100000">
                                          <p:val>
                                            <p:strVal val="#ppt_w"/>
                                          </p:val>
                                        </p:tav>
                                      </p:tavLst>
                                    </p:anim>
                                    <p:anim calcmode="lin" valueType="num">
                                      <p:cBhvr>
                                        <p:cTn id="24" dur="6000" fill="hold"/>
                                        <p:tgtEl>
                                          <p:spTgt spid="9"/>
                                        </p:tgtEl>
                                        <p:attrNameLst>
                                          <p:attrName>ppt_h</p:attrName>
                                        </p:attrNameLst>
                                      </p:cBhvr>
                                      <p:tavLst>
                                        <p:tav tm="0">
                                          <p:val>
                                            <p:strVal val="#ppt_h"/>
                                          </p:val>
                                        </p:tav>
                                        <p:tav tm="100000">
                                          <p:val>
                                            <p:strVal val="#ppt_h"/>
                                          </p:val>
                                        </p:tav>
                                      </p:tavLst>
                                    </p:anim>
                                  </p:childTnLst>
                                </p:cTn>
                              </p:par>
                              <p:par>
                                <p:cTn id="25" presetID="39" presetClass="entr" presetSubtype="0" accel="100000"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6000" fill="hold"/>
                                        <p:tgtEl>
                                          <p:spTgt spid="9"/>
                                        </p:tgtEl>
                                        <p:attrNameLst>
                                          <p:attrName>ppt_h</p:attrName>
                                        </p:attrNameLst>
                                      </p:cBhvr>
                                      <p:tavLst>
                                        <p:tav tm="0">
                                          <p:val>
                                            <p:strVal val="#ppt_h/20"/>
                                          </p:val>
                                        </p:tav>
                                        <p:tav tm="50000">
                                          <p:val>
                                            <p:strVal val="#ppt_h/20"/>
                                          </p:val>
                                        </p:tav>
                                        <p:tav tm="100000">
                                          <p:val>
                                            <p:strVal val="#ppt_h"/>
                                          </p:val>
                                        </p:tav>
                                      </p:tavLst>
                                    </p:anim>
                                    <p:anim calcmode="lin" valueType="num">
                                      <p:cBhvr>
                                        <p:cTn id="28" dur="6000" fill="hold"/>
                                        <p:tgtEl>
                                          <p:spTgt spid="9"/>
                                        </p:tgtEl>
                                        <p:attrNameLst>
                                          <p:attrName>ppt_w</p:attrName>
                                        </p:attrNameLst>
                                      </p:cBhvr>
                                      <p:tavLst>
                                        <p:tav tm="0">
                                          <p:val>
                                            <p:strVal val="#ppt_w+.3"/>
                                          </p:val>
                                        </p:tav>
                                        <p:tav tm="50000">
                                          <p:val>
                                            <p:strVal val="#ppt_w+.3"/>
                                          </p:val>
                                        </p:tav>
                                        <p:tav tm="100000">
                                          <p:val>
                                            <p:strVal val="#ppt_w"/>
                                          </p:val>
                                        </p:tav>
                                      </p:tavLst>
                                    </p:anim>
                                    <p:anim calcmode="lin" valueType="num">
                                      <p:cBhvr>
                                        <p:cTn id="29" dur="6000" fill="hold"/>
                                        <p:tgtEl>
                                          <p:spTgt spid="9"/>
                                        </p:tgtEl>
                                        <p:attrNameLst>
                                          <p:attrName>ppt_x</p:attrName>
                                        </p:attrNameLst>
                                      </p:cBhvr>
                                      <p:tavLst>
                                        <p:tav tm="0">
                                          <p:val>
                                            <p:strVal val="#ppt_x-.3"/>
                                          </p:val>
                                        </p:tav>
                                        <p:tav tm="50000">
                                          <p:val>
                                            <p:strVal val="#ppt_x"/>
                                          </p:val>
                                        </p:tav>
                                        <p:tav tm="100000">
                                          <p:val>
                                            <p:strVal val="#ppt_x"/>
                                          </p:val>
                                        </p:tav>
                                      </p:tavLst>
                                    </p:anim>
                                    <p:anim calcmode="lin" valueType="num">
                                      <p:cBhvr>
                                        <p:cTn id="30" dur="6000" fill="hold"/>
                                        <p:tgtEl>
                                          <p:spTgt spid="9"/>
                                        </p:tgtEl>
                                        <p:attrNameLst>
                                          <p:attrName>ppt_y</p:attrName>
                                        </p:attrNameLst>
                                      </p:cBhvr>
                                      <p:tavLst>
                                        <p:tav tm="0">
                                          <p:val>
                                            <p:strVal val="#ppt_y"/>
                                          </p:val>
                                        </p:tav>
                                        <p:tav tm="100000">
                                          <p:val>
                                            <p:strVal val="#ppt_y"/>
                                          </p:val>
                                        </p:tav>
                                      </p:tavLst>
                                    </p:anim>
                                  </p:childTnLst>
                                </p:cTn>
                              </p:par>
                              <p:par>
                                <p:cTn id="31" presetID="3" presetClass="entr" presetSubtype="5"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blinds(vertical)">
                                      <p:cBhvr>
                                        <p:cTn id="33" dur="5000"/>
                                        <p:tgtEl>
                                          <p:spTgt spid="9"/>
                                        </p:tgtEl>
                                      </p:cBhvr>
                                    </p:animEffect>
                                  </p:childTnLst>
                                </p:cTn>
                              </p:par>
                            </p:childTnLst>
                          </p:cTn>
                        </p:par>
                        <p:par>
                          <p:cTn id="34" fill="hold">
                            <p:stCondLst>
                              <p:cond delay="6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11"/>
                                        </p:tgtEl>
                                        <p:attrNameLst>
                                          <p:attrName>style.visibility</p:attrName>
                                        </p:attrNameLst>
                                      </p:cBhvr>
                                      <p:to>
                                        <p:strVal val="visible"/>
                                      </p:to>
                                    </p:set>
                                    <p:animEffect transition="in" filter="fade">
                                      <p:cBhvr>
                                        <p:cTn id="37" dur="1000"/>
                                        <p:tgtEl>
                                          <p:spTgt spid="11"/>
                                        </p:tgtEl>
                                      </p:cBhvr>
                                    </p:animEffect>
                                    <p:anim calcmode="lin" valueType="num">
                                      <p:cBhvr>
                                        <p:cTn id="38" dur="1000" fill="hold"/>
                                        <p:tgtEl>
                                          <p:spTgt spid="11"/>
                                        </p:tgtEl>
                                        <p:attrNameLst>
                                          <p:attrName>ppt_x</p:attrName>
                                        </p:attrNameLst>
                                      </p:cBhvr>
                                      <p:tavLst>
                                        <p:tav tm="0">
                                          <p:val>
                                            <p:strVal val="#ppt_x-.1"/>
                                          </p:val>
                                        </p:tav>
                                        <p:tav tm="100000">
                                          <p:val>
                                            <p:strVal val="#ppt_x"/>
                                          </p:val>
                                        </p:tav>
                                      </p:tavLst>
                                    </p:anim>
                                    <p:anim calcmode="lin" valueType="num">
                                      <p:cBhvr>
                                        <p:cTn id="39"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a:scene3d>
            <a:camera prst="orthographicFront"/>
            <a:lightRig rig="threePt" dir="t"/>
          </a:scene3d>
          <a:sp3d>
            <a:bevelT w="254000" h="203200" prst="convex"/>
          </a:sp3d>
        </p:spPr>
      </p:pic>
      <p:sp>
        <p:nvSpPr>
          <p:cNvPr id="3" name="2 Paralelogramo"/>
          <p:cNvSpPr/>
          <p:nvPr/>
        </p:nvSpPr>
        <p:spPr>
          <a:xfrm>
            <a:off x="0" y="1178709"/>
            <a:ext cx="857256" cy="2678925"/>
          </a:xfrm>
          <a:prstGeom prst="parallelogram">
            <a:avLst>
              <a:gd name="adj" fmla="val 0"/>
            </a:avLst>
          </a:prstGeom>
          <a:gradFill flip="none" rotWithShape="1">
            <a:gsLst>
              <a:gs pos="30000">
                <a:srgbClr val="DDEBCF">
                  <a:alpha val="0"/>
                </a:srgbClr>
              </a:gs>
              <a:gs pos="50000">
                <a:srgbClr val="9CB86E"/>
              </a:gs>
              <a:gs pos="100000">
                <a:srgbClr val="156B13"/>
              </a:gs>
            </a:gsLst>
            <a:lin ang="2700000" scaled="0"/>
            <a:tileRect/>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Paralelogramo"/>
          <p:cNvSpPr/>
          <p:nvPr/>
        </p:nvSpPr>
        <p:spPr>
          <a:xfrm>
            <a:off x="8286744" y="1125130"/>
            <a:ext cx="857256" cy="2678925"/>
          </a:xfrm>
          <a:prstGeom prst="parallelogram">
            <a:avLst>
              <a:gd name="adj" fmla="val 0"/>
            </a:avLst>
          </a:prstGeom>
          <a:gradFill flip="none" rotWithShape="1">
            <a:gsLst>
              <a:gs pos="30000">
                <a:srgbClr val="DDEBCF">
                  <a:alpha val="0"/>
                </a:srgbClr>
              </a:gs>
              <a:gs pos="50000">
                <a:srgbClr val="9CB86E"/>
              </a:gs>
              <a:gs pos="100000">
                <a:srgbClr val="156B13"/>
              </a:gs>
            </a:gsLst>
            <a:lin ang="8100000" scaled="0"/>
            <a:tileRect/>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Paralelogramo"/>
          <p:cNvSpPr/>
          <p:nvPr/>
        </p:nvSpPr>
        <p:spPr>
          <a:xfrm>
            <a:off x="7858148" y="1339444"/>
            <a:ext cx="857256" cy="2250297"/>
          </a:xfrm>
          <a:prstGeom prst="parallelogram">
            <a:avLst>
              <a:gd name="adj" fmla="val 0"/>
            </a:avLst>
          </a:prstGeom>
          <a:gradFill flip="none" rotWithShape="1">
            <a:gsLst>
              <a:gs pos="30000">
                <a:srgbClr val="DDEBCF">
                  <a:alpha val="0"/>
                </a:srgbClr>
              </a:gs>
              <a:gs pos="50000">
                <a:srgbClr val="9CB86E"/>
              </a:gs>
              <a:gs pos="100000">
                <a:srgbClr val="156B13"/>
              </a:gs>
            </a:gsLst>
            <a:lin ang="8100000" scaled="0"/>
            <a:tileRect/>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Paralelogramo"/>
          <p:cNvSpPr/>
          <p:nvPr/>
        </p:nvSpPr>
        <p:spPr>
          <a:xfrm>
            <a:off x="428596" y="1393023"/>
            <a:ext cx="857256" cy="2250297"/>
          </a:xfrm>
          <a:prstGeom prst="parallelogram">
            <a:avLst>
              <a:gd name="adj" fmla="val 0"/>
            </a:avLst>
          </a:prstGeom>
          <a:gradFill flip="none" rotWithShape="1">
            <a:gsLst>
              <a:gs pos="30000">
                <a:srgbClr val="DDEBCF">
                  <a:alpha val="0"/>
                </a:srgbClr>
              </a:gs>
              <a:gs pos="50000">
                <a:srgbClr val="9CB86E"/>
              </a:gs>
              <a:gs pos="100000">
                <a:srgbClr val="156B13"/>
              </a:gs>
            </a:gsLst>
            <a:lin ang="2700000" scaled="0"/>
            <a:tileRect/>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Paralelogramo"/>
          <p:cNvSpPr/>
          <p:nvPr/>
        </p:nvSpPr>
        <p:spPr>
          <a:xfrm>
            <a:off x="785786" y="1607337"/>
            <a:ext cx="857256" cy="1821669"/>
          </a:xfrm>
          <a:prstGeom prst="parallelogram">
            <a:avLst>
              <a:gd name="adj" fmla="val 0"/>
            </a:avLst>
          </a:prstGeom>
          <a:gradFill flip="none" rotWithShape="1">
            <a:gsLst>
              <a:gs pos="30000">
                <a:srgbClr val="DDEBCF">
                  <a:alpha val="0"/>
                </a:srgbClr>
              </a:gs>
              <a:gs pos="50000">
                <a:srgbClr val="9CB86E"/>
              </a:gs>
              <a:gs pos="100000">
                <a:srgbClr val="156B13"/>
              </a:gs>
            </a:gsLst>
            <a:lin ang="2700000" scaled="0"/>
            <a:tileRect/>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Paralelogramo"/>
          <p:cNvSpPr/>
          <p:nvPr/>
        </p:nvSpPr>
        <p:spPr>
          <a:xfrm>
            <a:off x="7358082" y="1553758"/>
            <a:ext cx="857256" cy="1821669"/>
          </a:xfrm>
          <a:prstGeom prst="parallelogram">
            <a:avLst>
              <a:gd name="adj" fmla="val 0"/>
            </a:avLst>
          </a:prstGeom>
          <a:gradFill flip="none" rotWithShape="1">
            <a:gsLst>
              <a:gs pos="30000">
                <a:srgbClr val="DDEBCF">
                  <a:alpha val="0"/>
                </a:srgbClr>
              </a:gs>
              <a:gs pos="50000">
                <a:srgbClr val="9CB86E"/>
              </a:gs>
              <a:gs pos="100000">
                <a:srgbClr val="156B13"/>
              </a:gs>
            </a:gsLst>
            <a:lin ang="8100000" scaled="0"/>
            <a:tileRect/>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Paralelogramo"/>
          <p:cNvSpPr/>
          <p:nvPr/>
        </p:nvSpPr>
        <p:spPr>
          <a:xfrm>
            <a:off x="1285852" y="1714494"/>
            <a:ext cx="857256" cy="1553777"/>
          </a:xfrm>
          <a:prstGeom prst="parallelogram">
            <a:avLst>
              <a:gd name="adj" fmla="val 0"/>
            </a:avLst>
          </a:prstGeom>
          <a:gradFill flip="none" rotWithShape="1">
            <a:gsLst>
              <a:gs pos="30000">
                <a:srgbClr val="DDEBCF">
                  <a:alpha val="0"/>
                </a:srgbClr>
              </a:gs>
              <a:gs pos="50000">
                <a:srgbClr val="9CB86E"/>
              </a:gs>
              <a:gs pos="100000">
                <a:srgbClr val="156B13"/>
              </a:gs>
            </a:gsLst>
            <a:lin ang="2700000" scaled="0"/>
            <a:tileRect/>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Paralelogramo"/>
          <p:cNvSpPr/>
          <p:nvPr/>
        </p:nvSpPr>
        <p:spPr>
          <a:xfrm>
            <a:off x="6858016" y="1660915"/>
            <a:ext cx="857256" cy="1553777"/>
          </a:xfrm>
          <a:prstGeom prst="parallelogram">
            <a:avLst>
              <a:gd name="adj" fmla="val 0"/>
            </a:avLst>
          </a:prstGeom>
          <a:gradFill flip="none" rotWithShape="1">
            <a:gsLst>
              <a:gs pos="30000">
                <a:srgbClr val="DDEBCF">
                  <a:alpha val="0"/>
                </a:srgbClr>
              </a:gs>
              <a:gs pos="50000">
                <a:srgbClr val="9CB86E"/>
              </a:gs>
              <a:gs pos="100000">
                <a:srgbClr val="156B13"/>
              </a:gs>
            </a:gsLst>
            <a:lin ang="8100000" scaled="0"/>
            <a:tileRect/>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Paralelogramo"/>
          <p:cNvSpPr/>
          <p:nvPr/>
        </p:nvSpPr>
        <p:spPr>
          <a:xfrm>
            <a:off x="1785918" y="1821651"/>
            <a:ext cx="857256" cy="1285884"/>
          </a:xfrm>
          <a:prstGeom prst="parallelogram">
            <a:avLst>
              <a:gd name="adj" fmla="val 0"/>
            </a:avLst>
          </a:prstGeom>
          <a:gradFill flip="none" rotWithShape="1">
            <a:gsLst>
              <a:gs pos="30000">
                <a:srgbClr val="DDEBCF">
                  <a:alpha val="0"/>
                </a:srgbClr>
              </a:gs>
              <a:gs pos="50000">
                <a:srgbClr val="9CB86E"/>
              </a:gs>
              <a:gs pos="100000">
                <a:srgbClr val="156B13"/>
              </a:gs>
            </a:gsLst>
            <a:lin ang="2700000" scaled="0"/>
            <a:tileRect/>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Paralelogramo"/>
          <p:cNvSpPr/>
          <p:nvPr/>
        </p:nvSpPr>
        <p:spPr>
          <a:xfrm>
            <a:off x="6357950" y="1768073"/>
            <a:ext cx="857256" cy="1285884"/>
          </a:xfrm>
          <a:prstGeom prst="parallelogram">
            <a:avLst>
              <a:gd name="adj" fmla="val 0"/>
            </a:avLst>
          </a:prstGeom>
          <a:gradFill flip="none" rotWithShape="1">
            <a:gsLst>
              <a:gs pos="30000">
                <a:srgbClr val="DDEBCF">
                  <a:alpha val="0"/>
                </a:srgbClr>
              </a:gs>
              <a:gs pos="50000">
                <a:srgbClr val="9CB86E"/>
              </a:gs>
              <a:gs pos="100000">
                <a:srgbClr val="156B13"/>
              </a:gs>
            </a:gsLst>
            <a:lin ang="8100000" scaled="0"/>
            <a:tileRect/>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Paralelogramo"/>
          <p:cNvSpPr/>
          <p:nvPr/>
        </p:nvSpPr>
        <p:spPr>
          <a:xfrm>
            <a:off x="2143108" y="1928808"/>
            <a:ext cx="857256" cy="1071570"/>
          </a:xfrm>
          <a:prstGeom prst="parallelogram">
            <a:avLst>
              <a:gd name="adj" fmla="val 0"/>
            </a:avLst>
          </a:prstGeom>
          <a:gradFill flip="none" rotWithShape="1">
            <a:gsLst>
              <a:gs pos="30000">
                <a:srgbClr val="DDEBCF">
                  <a:alpha val="0"/>
                </a:srgbClr>
              </a:gs>
              <a:gs pos="50000">
                <a:srgbClr val="9CB86E"/>
              </a:gs>
              <a:gs pos="100000">
                <a:srgbClr val="156B13"/>
              </a:gs>
            </a:gsLst>
            <a:lin ang="2700000" scaled="0"/>
            <a:tileRect/>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Paralelogramo"/>
          <p:cNvSpPr/>
          <p:nvPr/>
        </p:nvSpPr>
        <p:spPr>
          <a:xfrm>
            <a:off x="5857884" y="1875230"/>
            <a:ext cx="857256" cy="1071570"/>
          </a:xfrm>
          <a:prstGeom prst="parallelogram">
            <a:avLst>
              <a:gd name="adj" fmla="val 0"/>
            </a:avLst>
          </a:prstGeom>
          <a:gradFill flip="none" rotWithShape="1">
            <a:gsLst>
              <a:gs pos="30000">
                <a:srgbClr val="DDEBCF">
                  <a:alpha val="0"/>
                </a:srgbClr>
              </a:gs>
              <a:gs pos="50000">
                <a:srgbClr val="9CB86E"/>
              </a:gs>
              <a:gs pos="100000">
                <a:srgbClr val="156B13"/>
              </a:gs>
            </a:gsLst>
            <a:lin ang="8100000" scaled="0"/>
            <a:tileRect/>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Paralelogramo"/>
          <p:cNvSpPr/>
          <p:nvPr/>
        </p:nvSpPr>
        <p:spPr>
          <a:xfrm>
            <a:off x="2786050" y="2035965"/>
            <a:ext cx="857256" cy="857256"/>
          </a:xfrm>
          <a:prstGeom prst="parallelogram">
            <a:avLst>
              <a:gd name="adj" fmla="val 0"/>
            </a:avLst>
          </a:prstGeom>
          <a:gradFill flip="none" rotWithShape="1">
            <a:gsLst>
              <a:gs pos="30000">
                <a:srgbClr val="DDEBCF">
                  <a:alpha val="0"/>
                </a:srgbClr>
              </a:gs>
              <a:gs pos="50000">
                <a:srgbClr val="9CB86E"/>
              </a:gs>
              <a:gs pos="100000">
                <a:srgbClr val="156B13"/>
              </a:gs>
            </a:gsLst>
            <a:lin ang="2700000" scaled="0"/>
            <a:tileRect/>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Paralelogramo"/>
          <p:cNvSpPr/>
          <p:nvPr/>
        </p:nvSpPr>
        <p:spPr>
          <a:xfrm>
            <a:off x="5429256" y="1982387"/>
            <a:ext cx="857256" cy="857256"/>
          </a:xfrm>
          <a:prstGeom prst="parallelogram">
            <a:avLst>
              <a:gd name="adj" fmla="val 0"/>
            </a:avLst>
          </a:prstGeom>
          <a:gradFill flip="none" rotWithShape="1">
            <a:gsLst>
              <a:gs pos="30000">
                <a:srgbClr val="DDEBCF">
                  <a:alpha val="0"/>
                </a:srgbClr>
              </a:gs>
              <a:gs pos="50000">
                <a:srgbClr val="9CB86E"/>
              </a:gs>
              <a:gs pos="100000">
                <a:srgbClr val="156B13"/>
              </a:gs>
            </a:gsLst>
            <a:lin ang="8100000" scaled="0"/>
            <a:tileRect/>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Paralelogramo"/>
          <p:cNvSpPr/>
          <p:nvPr/>
        </p:nvSpPr>
        <p:spPr>
          <a:xfrm>
            <a:off x="3286116" y="2143122"/>
            <a:ext cx="857256" cy="642942"/>
          </a:xfrm>
          <a:prstGeom prst="parallelogram">
            <a:avLst>
              <a:gd name="adj" fmla="val 0"/>
            </a:avLst>
          </a:prstGeom>
          <a:gradFill flip="none" rotWithShape="1">
            <a:gsLst>
              <a:gs pos="30000">
                <a:srgbClr val="DDEBCF">
                  <a:alpha val="0"/>
                </a:srgbClr>
              </a:gs>
              <a:gs pos="50000">
                <a:srgbClr val="9CB86E"/>
              </a:gs>
              <a:gs pos="100000">
                <a:srgbClr val="156B13"/>
              </a:gs>
            </a:gsLst>
            <a:lin ang="2700000" scaled="0"/>
            <a:tileRect/>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Paralelogramo"/>
          <p:cNvSpPr/>
          <p:nvPr/>
        </p:nvSpPr>
        <p:spPr>
          <a:xfrm>
            <a:off x="5072066" y="2143122"/>
            <a:ext cx="857256" cy="589364"/>
          </a:xfrm>
          <a:prstGeom prst="parallelogram">
            <a:avLst>
              <a:gd name="adj" fmla="val 0"/>
            </a:avLst>
          </a:prstGeom>
          <a:gradFill flip="none" rotWithShape="1">
            <a:gsLst>
              <a:gs pos="30000">
                <a:srgbClr val="DDEBCF">
                  <a:alpha val="0"/>
                </a:srgbClr>
              </a:gs>
              <a:gs pos="50000">
                <a:srgbClr val="9CB86E"/>
              </a:gs>
              <a:gs pos="100000">
                <a:srgbClr val="156B13"/>
              </a:gs>
            </a:gsLst>
            <a:lin ang="8100000" scaled="0"/>
            <a:tileRect/>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Paralelogramo"/>
          <p:cNvSpPr/>
          <p:nvPr/>
        </p:nvSpPr>
        <p:spPr>
          <a:xfrm>
            <a:off x="3786182" y="2196701"/>
            <a:ext cx="714380" cy="535785"/>
          </a:xfrm>
          <a:prstGeom prst="parallelogram">
            <a:avLst>
              <a:gd name="adj" fmla="val 0"/>
            </a:avLst>
          </a:prstGeom>
          <a:gradFill flip="none" rotWithShape="1">
            <a:gsLst>
              <a:gs pos="30000">
                <a:srgbClr val="DDEBCF">
                  <a:alpha val="0"/>
                </a:srgbClr>
              </a:gs>
              <a:gs pos="50000">
                <a:srgbClr val="9CB86E"/>
              </a:gs>
              <a:gs pos="100000">
                <a:srgbClr val="156B13"/>
              </a:gs>
            </a:gsLst>
            <a:lin ang="2700000" scaled="0"/>
            <a:tileRect/>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Paralelogramo"/>
          <p:cNvSpPr/>
          <p:nvPr/>
        </p:nvSpPr>
        <p:spPr>
          <a:xfrm>
            <a:off x="4643438" y="2196700"/>
            <a:ext cx="714380" cy="482207"/>
          </a:xfrm>
          <a:prstGeom prst="parallelogram">
            <a:avLst>
              <a:gd name="adj" fmla="val 0"/>
            </a:avLst>
          </a:prstGeom>
          <a:gradFill flip="none" rotWithShape="1">
            <a:gsLst>
              <a:gs pos="30000">
                <a:srgbClr val="DDEBCF">
                  <a:alpha val="0"/>
                </a:srgbClr>
              </a:gs>
              <a:gs pos="50000">
                <a:srgbClr val="9CB86E"/>
              </a:gs>
              <a:gs pos="100000">
                <a:srgbClr val="156B13"/>
              </a:gs>
            </a:gsLst>
            <a:lin ang="8100000" scaled="0"/>
            <a:tileRect/>
          </a:gra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CuadroTexto"/>
          <p:cNvSpPr txBox="1"/>
          <p:nvPr/>
        </p:nvSpPr>
        <p:spPr>
          <a:xfrm>
            <a:off x="827584" y="3795886"/>
            <a:ext cx="7632700" cy="1200150"/>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Palacio de Cristal seguro que nos recuerda a otros edificios construidos en la misma época, a finales del siglo XIX, en los que la estructura metálica adquiere un gran protagonismo.  Ese es el caso del </a:t>
            </a:r>
            <a:r>
              <a:rPr lang="es-ES" b="1"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Mercado Las Halles en París</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o el </a:t>
            </a:r>
            <a:r>
              <a:rPr lang="es-ES" b="1"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Crystal</a:t>
            </a:r>
            <a:r>
              <a:rPr lang="es-ES" b="1"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a:t>
            </a:r>
            <a:r>
              <a:rPr lang="es-ES" b="1"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Palace</a:t>
            </a:r>
            <a:r>
              <a:rPr lang="es-ES" b="1"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de </a:t>
            </a:r>
            <a:r>
              <a:rPr lang="es-ES" b="1" i="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Londres.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3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1+#ppt_w/2"/>
                                          </p:val>
                                        </p:tav>
                                        <p:tav tm="100000">
                                          <p:val>
                                            <p:strVal val="#ppt_x"/>
                                          </p:val>
                                        </p:tav>
                                      </p:tavLst>
                                    </p:anim>
                                    <p:anim calcmode="lin" valueType="num">
                                      <p:cBhvr additive="base">
                                        <p:cTn id="8" dur="30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1+#ppt_w/2"/>
                                          </p:val>
                                        </p:tav>
                                        <p:tav tm="100000">
                                          <p:val>
                                            <p:strVal val="#ppt_x"/>
                                          </p:val>
                                        </p:tav>
                                      </p:tavLst>
                                    </p:anim>
                                    <p:anim calcmode="lin" valueType="num">
                                      <p:cBhvr additive="base">
                                        <p:cTn id="20" dur="3000" fill="hold"/>
                                        <p:tgtEl>
                                          <p:spTgt spid="9"/>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1+#ppt_w/2"/>
                                          </p:val>
                                        </p:tav>
                                        <p:tav tm="100000">
                                          <p:val>
                                            <p:strVal val="#ppt_x"/>
                                          </p:val>
                                        </p:tav>
                                      </p:tavLst>
                                    </p:anim>
                                    <p:anim calcmode="lin" valueType="num">
                                      <p:cBhvr additive="base">
                                        <p:cTn id="24" dur="30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3000" fill="hold"/>
                                        <p:tgtEl>
                                          <p:spTgt spid="15"/>
                                        </p:tgtEl>
                                        <p:attrNameLst>
                                          <p:attrName>ppt_x</p:attrName>
                                        </p:attrNameLst>
                                      </p:cBhvr>
                                      <p:tavLst>
                                        <p:tav tm="0">
                                          <p:val>
                                            <p:strVal val="1+#ppt_w/2"/>
                                          </p:val>
                                        </p:tav>
                                        <p:tav tm="100000">
                                          <p:val>
                                            <p:strVal val="#ppt_x"/>
                                          </p:val>
                                        </p:tav>
                                      </p:tavLst>
                                    </p:anim>
                                    <p:anim calcmode="lin" valueType="num">
                                      <p:cBhvr additive="base">
                                        <p:cTn id="32" dur="3000" fill="hold"/>
                                        <p:tgtEl>
                                          <p:spTgt spid="15"/>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3000" fill="hold"/>
                                        <p:tgtEl>
                                          <p:spTgt spid="17"/>
                                        </p:tgtEl>
                                        <p:attrNameLst>
                                          <p:attrName>ppt_x</p:attrName>
                                        </p:attrNameLst>
                                      </p:cBhvr>
                                      <p:tavLst>
                                        <p:tav tm="0">
                                          <p:val>
                                            <p:strVal val="1+#ppt_w/2"/>
                                          </p:val>
                                        </p:tav>
                                        <p:tav tm="100000">
                                          <p:val>
                                            <p:strVal val="#ppt_x"/>
                                          </p:val>
                                        </p:tav>
                                      </p:tavLst>
                                    </p:anim>
                                    <p:anim calcmode="lin" valueType="num">
                                      <p:cBhvr additive="base">
                                        <p:cTn id="36" dur="3000" fill="hold"/>
                                        <p:tgtEl>
                                          <p:spTgt spid="17"/>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3000" fill="hold"/>
                                        <p:tgtEl>
                                          <p:spTgt spid="19"/>
                                        </p:tgtEl>
                                        <p:attrNameLst>
                                          <p:attrName>ppt_x</p:attrName>
                                        </p:attrNameLst>
                                      </p:cBhvr>
                                      <p:tavLst>
                                        <p:tav tm="0">
                                          <p:val>
                                            <p:strVal val="1+#ppt_w/2"/>
                                          </p:val>
                                        </p:tav>
                                        <p:tav tm="100000">
                                          <p:val>
                                            <p:strVal val="#ppt_x"/>
                                          </p:val>
                                        </p:tav>
                                      </p:tavLst>
                                    </p:anim>
                                    <p:anim calcmode="lin" valueType="num">
                                      <p:cBhvr additive="base">
                                        <p:cTn id="40" dur="3000" fill="hold"/>
                                        <p:tgtEl>
                                          <p:spTgt spid="19"/>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additive="base">
                                        <p:cTn id="43" dur="3000" fill="hold"/>
                                        <p:tgtEl>
                                          <p:spTgt spid="4"/>
                                        </p:tgtEl>
                                        <p:attrNameLst>
                                          <p:attrName>ppt_x</p:attrName>
                                        </p:attrNameLst>
                                      </p:cBhvr>
                                      <p:tavLst>
                                        <p:tav tm="0">
                                          <p:val>
                                            <p:strVal val="0-#ppt_w/2"/>
                                          </p:val>
                                        </p:tav>
                                        <p:tav tm="100000">
                                          <p:val>
                                            <p:strVal val="#ppt_x"/>
                                          </p:val>
                                        </p:tav>
                                      </p:tavLst>
                                    </p:anim>
                                    <p:anim calcmode="lin" valueType="num">
                                      <p:cBhvr additive="base">
                                        <p:cTn id="44" dur="3000" fill="hold"/>
                                        <p:tgtEl>
                                          <p:spTgt spid="4"/>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3000" fill="hold"/>
                                        <p:tgtEl>
                                          <p:spTgt spid="5"/>
                                        </p:tgtEl>
                                        <p:attrNameLst>
                                          <p:attrName>ppt_x</p:attrName>
                                        </p:attrNameLst>
                                      </p:cBhvr>
                                      <p:tavLst>
                                        <p:tav tm="0">
                                          <p:val>
                                            <p:strVal val="0-#ppt_w/2"/>
                                          </p:val>
                                        </p:tav>
                                        <p:tav tm="100000">
                                          <p:val>
                                            <p:strVal val="#ppt_x"/>
                                          </p:val>
                                        </p:tav>
                                      </p:tavLst>
                                    </p:anim>
                                    <p:anim calcmode="lin" valueType="num">
                                      <p:cBhvr additive="base">
                                        <p:cTn id="48" dur="3000" fill="hold"/>
                                        <p:tgtEl>
                                          <p:spTgt spid="5"/>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additive="base">
                                        <p:cTn id="51" dur="3000" fill="hold"/>
                                        <p:tgtEl>
                                          <p:spTgt spid="8"/>
                                        </p:tgtEl>
                                        <p:attrNameLst>
                                          <p:attrName>ppt_x</p:attrName>
                                        </p:attrNameLst>
                                      </p:cBhvr>
                                      <p:tavLst>
                                        <p:tav tm="0">
                                          <p:val>
                                            <p:strVal val="0-#ppt_w/2"/>
                                          </p:val>
                                        </p:tav>
                                        <p:tav tm="100000">
                                          <p:val>
                                            <p:strVal val="#ppt_x"/>
                                          </p:val>
                                        </p:tav>
                                      </p:tavLst>
                                    </p:anim>
                                    <p:anim calcmode="lin" valueType="num">
                                      <p:cBhvr additive="base">
                                        <p:cTn id="52" dur="3000" fill="hold"/>
                                        <p:tgtEl>
                                          <p:spTgt spid="8"/>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additive="base">
                                        <p:cTn id="55" dur="3000" fill="hold"/>
                                        <p:tgtEl>
                                          <p:spTgt spid="10"/>
                                        </p:tgtEl>
                                        <p:attrNameLst>
                                          <p:attrName>ppt_x</p:attrName>
                                        </p:attrNameLst>
                                      </p:cBhvr>
                                      <p:tavLst>
                                        <p:tav tm="0">
                                          <p:val>
                                            <p:strVal val="0-#ppt_w/2"/>
                                          </p:val>
                                        </p:tav>
                                        <p:tav tm="100000">
                                          <p:val>
                                            <p:strVal val="#ppt_x"/>
                                          </p:val>
                                        </p:tav>
                                      </p:tavLst>
                                    </p:anim>
                                    <p:anim calcmode="lin" valueType="num">
                                      <p:cBhvr additive="base">
                                        <p:cTn id="56" dur="3000" fill="hold"/>
                                        <p:tgtEl>
                                          <p:spTgt spid="10"/>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2"/>
                                        </p:tgtEl>
                                        <p:attrNameLst>
                                          <p:attrName>style.visibility</p:attrName>
                                        </p:attrNameLst>
                                      </p:cBhvr>
                                      <p:to>
                                        <p:strVal val="visible"/>
                                      </p:to>
                                    </p:set>
                                    <p:anim calcmode="lin" valueType="num">
                                      <p:cBhvr additive="base">
                                        <p:cTn id="59" dur="3000" fill="hold"/>
                                        <p:tgtEl>
                                          <p:spTgt spid="12"/>
                                        </p:tgtEl>
                                        <p:attrNameLst>
                                          <p:attrName>ppt_x</p:attrName>
                                        </p:attrNameLst>
                                      </p:cBhvr>
                                      <p:tavLst>
                                        <p:tav tm="0">
                                          <p:val>
                                            <p:strVal val="0-#ppt_w/2"/>
                                          </p:val>
                                        </p:tav>
                                        <p:tav tm="100000">
                                          <p:val>
                                            <p:strVal val="#ppt_x"/>
                                          </p:val>
                                        </p:tav>
                                      </p:tavLst>
                                    </p:anim>
                                    <p:anim calcmode="lin" valueType="num">
                                      <p:cBhvr additive="base">
                                        <p:cTn id="60" dur="3000" fill="hold"/>
                                        <p:tgtEl>
                                          <p:spTgt spid="12"/>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3000" fill="hold"/>
                                        <p:tgtEl>
                                          <p:spTgt spid="14"/>
                                        </p:tgtEl>
                                        <p:attrNameLst>
                                          <p:attrName>ppt_x</p:attrName>
                                        </p:attrNameLst>
                                      </p:cBhvr>
                                      <p:tavLst>
                                        <p:tav tm="0">
                                          <p:val>
                                            <p:strVal val="0-#ppt_w/2"/>
                                          </p:val>
                                        </p:tav>
                                        <p:tav tm="100000">
                                          <p:val>
                                            <p:strVal val="#ppt_x"/>
                                          </p:val>
                                        </p:tav>
                                      </p:tavLst>
                                    </p:anim>
                                    <p:anim calcmode="lin" valueType="num">
                                      <p:cBhvr additive="base">
                                        <p:cTn id="64" dur="3000" fill="hold"/>
                                        <p:tgtEl>
                                          <p:spTgt spid="14"/>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3000" fill="hold"/>
                                        <p:tgtEl>
                                          <p:spTgt spid="16"/>
                                        </p:tgtEl>
                                        <p:attrNameLst>
                                          <p:attrName>ppt_x</p:attrName>
                                        </p:attrNameLst>
                                      </p:cBhvr>
                                      <p:tavLst>
                                        <p:tav tm="0">
                                          <p:val>
                                            <p:strVal val="0-#ppt_w/2"/>
                                          </p:val>
                                        </p:tav>
                                        <p:tav tm="100000">
                                          <p:val>
                                            <p:strVal val="#ppt_x"/>
                                          </p:val>
                                        </p:tav>
                                      </p:tavLst>
                                    </p:anim>
                                    <p:anim calcmode="lin" valueType="num">
                                      <p:cBhvr additive="base">
                                        <p:cTn id="68" dur="3000" fill="hold"/>
                                        <p:tgtEl>
                                          <p:spTgt spid="16"/>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18"/>
                                        </p:tgtEl>
                                        <p:attrNameLst>
                                          <p:attrName>style.visibility</p:attrName>
                                        </p:attrNameLst>
                                      </p:cBhvr>
                                      <p:to>
                                        <p:strVal val="visible"/>
                                      </p:to>
                                    </p:set>
                                    <p:anim calcmode="lin" valueType="num">
                                      <p:cBhvr additive="base">
                                        <p:cTn id="71" dur="3000" fill="hold"/>
                                        <p:tgtEl>
                                          <p:spTgt spid="18"/>
                                        </p:tgtEl>
                                        <p:attrNameLst>
                                          <p:attrName>ppt_x</p:attrName>
                                        </p:attrNameLst>
                                      </p:cBhvr>
                                      <p:tavLst>
                                        <p:tav tm="0">
                                          <p:val>
                                            <p:strVal val="0-#ppt_w/2"/>
                                          </p:val>
                                        </p:tav>
                                        <p:tav tm="100000">
                                          <p:val>
                                            <p:strVal val="#ppt_x"/>
                                          </p:val>
                                        </p:tav>
                                      </p:tavLst>
                                    </p:anim>
                                    <p:anim calcmode="lin" valueType="num">
                                      <p:cBhvr additive="base">
                                        <p:cTn id="72" dur="3000" fill="hold"/>
                                        <p:tgtEl>
                                          <p:spTgt spid="18"/>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20"/>
                                        </p:tgtEl>
                                        <p:attrNameLst>
                                          <p:attrName>style.visibility</p:attrName>
                                        </p:attrNameLst>
                                      </p:cBhvr>
                                      <p:to>
                                        <p:strVal val="visible"/>
                                      </p:to>
                                    </p:set>
                                    <p:anim calcmode="lin" valueType="num">
                                      <p:cBhvr additive="base">
                                        <p:cTn id="75" dur="3000" fill="hold"/>
                                        <p:tgtEl>
                                          <p:spTgt spid="20"/>
                                        </p:tgtEl>
                                        <p:attrNameLst>
                                          <p:attrName>ppt_x</p:attrName>
                                        </p:attrNameLst>
                                      </p:cBhvr>
                                      <p:tavLst>
                                        <p:tav tm="0">
                                          <p:val>
                                            <p:strVal val="0-#ppt_w/2"/>
                                          </p:val>
                                        </p:tav>
                                        <p:tav tm="100000">
                                          <p:val>
                                            <p:strVal val="#ppt_x"/>
                                          </p:val>
                                        </p:tav>
                                      </p:tavLst>
                                    </p:anim>
                                    <p:anim calcmode="lin" valueType="num">
                                      <p:cBhvr additive="base">
                                        <p:cTn id="76" dur="3000" fill="hold"/>
                                        <p:tgtEl>
                                          <p:spTgt spid="20"/>
                                        </p:tgtEl>
                                        <p:attrNameLst>
                                          <p:attrName>ppt_y</p:attrName>
                                        </p:attrNameLst>
                                      </p:cBhvr>
                                      <p:tavLst>
                                        <p:tav tm="0">
                                          <p:val>
                                            <p:strVal val="#ppt_y"/>
                                          </p:val>
                                        </p:tav>
                                        <p:tav tm="100000">
                                          <p:val>
                                            <p:strVal val="#ppt_y"/>
                                          </p:val>
                                        </p:tav>
                                      </p:tavLst>
                                    </p:anim>
                                  </p:childTnLst>
                                </p:cTn>
                              </p:par>
                              <p:par>
                                <p:cTn id="77" presetID="19" presetClass="entr" presetSubtype="10" fill="hold" nodeType="withEffect">
                                  <p:stCondLst>
                                    <p:cond delay="0"/>
                                  </p:stCondLst>
                                  <p:childTnLst>
                                    <p:set>
                                      <p:cBhvr>
                                        <p:cTn id="78" dur="1" fill="hold">
                                          <p:stCondLst>
                                            <p:cond delay="0"/>
                                          </p:stCondLst>
                                        </p:cTn>
                                        <p:tgtEl>
                                          <p:spTgt spid="3"/>
                                        </p:tgtEl>
                                        <p:attrNameLst>
                                          <p:attrName>style.visibility</p:attrName>
                                        </p:attrNameLst>
                                      </p:cBhvr>
                                      <p:to>
                                        <p:strVal val="visible"/>
                                      </p:to>
                                    </p:set>
                                    <p:anim calcmode="lin" valueType="num">
                                      <p:cBhvr>
                                        <p:cTn id="79" dur="3000" fill="hold"/>
                                        <p:tgtEl>
                                          <p:spTgt spid="3"/>
                                        </p:tgtEl>
                                        <p:attrNameLst>
                                          <p:attrName>ppt_w</p:attrName>
                                        </p:attrNameLst>
                                      </p:cBhvr>
                                      <p:tavLst>
                                        <p:tav tm="0" fmla="#ppt_w*sin(2.5*pi*$)">
                                          <p:val>
                                            <p:fltVal val="0"/>
                                          </p:val>
                                        </p:tav>
                                        <p:tav tm="100000">
                                          <p:val>
                                            <p:fltVal val="1"/>
                                          </p:val>
                                        </p:tav>
                                      </p:tavLst>
                                    </p:anim>
                                    <p:anim calcmode="lin" valueType="num">
                                      <p:cBhvr>
                                        <p:cTn id="80" dur="3000" fill="hold"/>
                                        <p:tgtEl>
                                          <p:spTgt spid="3"/>
                                        </p:tgtEl>
                                        <p:attrNameLst>
                                          <p:attrName>ppt_h</p:attrName>
                                        </p:attrNameLst>
                                      </p:cBhvr>
                                      <p:tavLst>
                                        <p:tav tm="0">
                                          <p:val>
                                            <p:strVal val="#ppt_h"/>
                                          </p:val>
                                        </p:tav>
                                        <p:tav tm="100000">
                                          <p:val>
                                            <p:strVal val="#ppt_h"/>
                                          </p:val>
                                        </p:tav>
                                      </p:tavLst>
                                    </p:anim>
                                  </p:childTnLst>
                                </p:cTn>
                              </p:par>
                              <p:par>
                                <p:cTn id="81" presetID="19" presetClass="entr" presetSubtype="10"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p:cTn id="83" dur="3000" fill="hold"/>
                                        <p:tgtEl>
                                          <p:spTgt spid="4"/>
                                        </p:tgtEl>
                                        <p:attrNameLst>
                                          <p:attrName>ppt_w</p:attrName>
                                        </p:attrNameLst>
                                      </p:cBhvr>
                                      <p:tavLst>
                                        <p:tav tm="0" fmla="#ppt_w*sin(2.5*pi*$)">
                                          <p:val>
                                            <p:fltVal val="0"/>
                                          </p:val>
                                        </p:tav>
                                        <p:tav tm="100000">
                                          <p:val>
                                            <p:fltVal val="1"/>
                                          </p:val>
                                        </p:tav>
                                      </p:tavLst>
                                    </p:anim>
                                    <p:anim calcmode="lin" valueType="num">
                                      <p:cBhvr>
                                        <p:cTn id="84" dur="3000" fill="hold"/>
                                        <p:tgtEl>
                                          <p:spTgt spid="4"/>
                                        </p:tgtEl>
                                        <p:attrNameLst>
                                          <p:attrName>ppt_h</p:attrName>
                                        </p:attrNameLst>
                                      </p:cBhvr>
                                      <p:tavLst>
                                        <p:tav tm="0">
                                          <p:val>
                                            <p:strVal val="#ppt_h"/>
                                          </p:val>
                                        </p:tav>
                                        <p:tav tm="100000">
                                          <p:val>
                                            <p:strVal val="#ppt_h"/>
                                          </p:val>
                                        </p:tav>
                                      </p:tavLst>
                                    </p:anim>
                                  </p:childTnLst>
                                </p:cTn>
                              </p:par>
                              <p:par>
                                <p:cTn id="85" presetID="19" presetClass="entr" presetSubtype="10" fill="hold" nodeType="with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p:cTn id="87" dur="3000" fill="hold"/>
                                        <p:tgtEl>
                                          <p:spTgt spid="5"/>
                                        </p:tgtEl>
                                        <p:attrNameLst>
                                          <p:attrName>ppt_w</p:attrName>
                                        </p:attrNameLst>
                                      </p:cBhvr>
                                      <p:tavLst>
                                        <p:tav tm="0" fmla="#ppt_w*sin(2.5*pi*$)">
                                          <p:val>
                                            <p:fltVal val="0"/>
                                          </p:val>
                                        </p:tav>
                                        <p:tav tm="100000">
                                          <p:val>
                                            <p:fltVal val="1"/>
                                          </p:val>
                                        </p:tav>
                                      </p:tavLst>
                                    </p:anim>
                                    <p:anim calcmode="lin" valueType="num">
                                      <p:cBhvr>
                                        <p:cTn id="88" dur="3000" fill="hold"/>
                                        <p:tgtEl>
                                          <p:spTgt spid="5"/>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6"/>
                                        </p:tgtEl>
                                        <p:attrNameLst>
                                          <p:attrName>style.visibility</p:attrName>
                                        </p:attrNameLst>
                                      </p:cBhvr>
                                      <p:to>
                                        <p:strVal val="visible"/>
                                      </p:to>
                                    </p:set>
                                    <p:anim calcmode="lin" valueType="num">
                                      <p:cBhvr>
                                        <p:cTn id="91" dur="3000" fill="hold"/>
                                        <p:tgtEl>
                                          <p:spTgt spid="6"/>
                                        </p:tgtEl>
                                        <p:attrNameLst>
                                          <p:attrName>ppt_w</p:attrName>
                                        </p:attrNameLst>
                                      </p:cBhvr>
                                      <p:tavLst>
                                        <p:tav tm="0" fmla="#ppt_w*sin(2.5*pi*$)">
                                          <p:val>
                                            <p:fltVal val="0"/>
                                          </p:val>
                                        </p:tav>
                                        <p:tav tm="100000">
                                          <p:val>
                                            <p:fltVal val="1"/>
                                          </p:val>
                                        </p:tav>
                                      </p:tavLst>
                                    </p:anim>
                                    <p:anim calcmode="lin" valueType="num">
                                      <p:cBhvr>
                                        <p:cTn id="92" dur="3000" fill="hold"/>
                                        <p:tgtEl>
                                          <p:spTgt spid="6"/>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7"/>
                                        </p:tgtEl>
                                        <p:attrNameLst>
                                          <p:attrName>style.visibility</p:attrName>
                                        </p:attrNameLst>
                                      </p:cBhvr>
                                      <p:to>
                                        <p:strVal val="visible"/>
                                      </p:to>
                                    </p:set>
                                    <p:anim calcmode="lin" valueType="num">
                                      <p:cBhvr>
                                        <p:cTn id="95" dur="3000" fill="hold"/>
                                        <p:tgtEl>
                                          <p:spTgt spid="7"/>
                                        </p:tgtEl>
                                        <p:attrNameLst>
                                          <p:attrName>ppt_w</p:attrName>
                                        </p:attrNameLst>
                                      </p:cBhvr>
                                      <p:tavLst>
                                        <p:tav tm="0" fmla="#ppt_w*sin(2.5*pi*$)">
                                          <p:val>
                                            <p:fltVal val="0"/>
                                          </p:val>
                                        </p:tav>
                                        <p:tav tm="100000">
                                          <p:val>
                                            <p:fltVal val="1"/>
                                          </p:val>
                                        </p:tav>
                                      </p:tavLst>
                                    </p:anim>
                                    <p:anim calcmode="lin" valueType="num">
                                      <p:cBhvr>
                                        <p:cTn id="96" dur="3000" fill="hold"/>
                                        <p:tgtEl>
                                          <p:spTgt spid="7"/>
                                        </p:tgtEl>
                                        <p:attrNameLst>
                                          <p:attrName>ppt_h</p:attrName>
                                        </p:attrNameLst>
                                      </p:cBhvr>
                                      <p:tavLst>
                                        <p:tav tm="0">
                                          <p:val>
                                            <p:strVal val="#ppt_h"/>
                                          </p:val>
                                        </p:tav>
                                        <p:tav tm="100000">
                                          <p:val>
                                            <p:strVal val="#ppt_h"/>
                                          </p:val>
                                        </p:tav>
                                      </p:tavLst>
                                    </p:anim>
                                  </p:childTnLst>
                                </p:cTn>
                              </p:par>
                              <p:par>
                                <p:cTn id="97" presetID="19" presetClass="entr" presetSubtype="10"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p:cTn id="99" dur="3000" fill="hold"/>
                                        <p:tgtEl>
                                          <p:spTgt spid="8"/>
                                        </p:tgtEl>
                                        <p:attrNameLst>
                                          <p:attrName>ppt_w</p:attrName>
                                        </p:attrNameLst>
                                      </p:cBhvr>
                                      <p:tavLst>
                                        <p:tav tm="0" fmla="#ppt_w*sin(2.5*pi*$)">
                                          <p:val>
                                            <p:fltVal val="0"/>
                                          </p:val>
                                        </p:tav>
                                        <p:tav tm="100000">
                                          <p:val>
                                            <p:fltVal val="1"/>
                                          </p:val>
                                        </p:tav>
                                      </p:tavLst>
                                    </p:anim>
                                    <p:anim calcmode="lin" valueType="num">
                                      <p:cBhvr>
                                        <p:cTn id="100" dur="3000" fill="hold"/>
                                        <p:tgtEl>
                                          <p:spTgt spid="8"/>
                                        </p:tgtEl>
                                        <p:attrNameLst>
                                          <p:attrName>ppt_h</p:attrName>
                                        </p:attrNameLst>
                                      </p:cBhvr>
                                      <p:tavLst>
                                        <p:tav tm="0">
                                          <p:val>
                                            <p:strVal val="#ppt_h"/>
                                          </p:val>
                                        </p:tav>
                                        <p:tav tm="100000">
                                          <p:val>
                                            <p:strVal val="#ppt_h"/>
                                          </p:val>
                                        </p:tav>
                                      </p:tavLst>
                                    </p:anim>
                                  </p:childTnLst>
                                </p:cTn>
                              </p:par>
                              <p:par>
                                <p:cTn id="101" presetID="19" presetClass="entr" presetSubtype="10" fill="hold" nodeType="withEffect">
                                  <p:stCondLst>
                                    <p:cond delay="0"/>
                                  </p:stCondLst>
                                  <p:childTnLst>
                                    <p:set>
                                      <p:cBhvr>
                                        <p:cTn id="102" dur="1" fill="hold">
                                          <p:stCondLst>
                                            <p:cond delay="0"/>
                                          </p:stCondLst>
                                        </p:cTn>
                                        <p:tgtEl>
                                          <p:spTgt spid="9"/>
                                        </p:tgtEl>
                                        <p:attrNameLst>
                                          <p:attrName>style.visibility</p:attrName>
                                        </p:attrNameLst>
                                      </p:cBhvr>
                                      <p:to>
                                        <p:strVal val="visible"/>
                                      </p:to>
                                    </p:set>
                                    <p:anim calcmode="lin" valueType="num">
                                      <p:cBhvr>
                                        <p:cTn id="103" dur="3000" fill="hold"/>
                                        <p:tgtEl>
                                          <p:spTgt spid="9"/>
                                        </p:tgtEl>
                                        <p:attrNameLst>
                                          <p:attrName>ppt_w</p:attrName>
                                        </p:attrNameLst>
                                      </p:cBhvr>
                                      <p:tavLst>
                                        <p:tav tm="0" fmla="#ppt_w*sin(2.5*pi*$)">
                                          <p:val>
                                            <p:fltVal val="0"/>
                                          </p:val>
                                        </p:tav>
                                        <p:tav tm="100000">
                                          <p:val>
                                            <p:fltVal val="1"/>
                                          </p:val>
                                        </p:tav>
                                      </p:tavLst>
                                    </p:anim>
                                    <p:anim calcmode="lin" valueType="num">
                                      <p:cBhvr>
                                        <p:cTn id="104" dur="3000" fill="hold"/>
                                        <p:tgtEl>
                                          <p:spTgt spid="9"/>
                                        </p:tgtEl>
                                        <p:attrNameLst>
                                          <p:attrName>ppt_h</p:attrName>
                                        </p:attrNameLst>
                                      </p:cBhvr>
                                      <p:tavLst>
                                        <p:tav tm="0">
                                          <p:val>
                                            <p:strVal val="#ppt_h"/>
                                          </p:val>
                                        </p:tav>
                                        <p:tav tm="100000">
                                          <p:val>
                                            <p:strVal val="#ppt_h"/>
                                          </p:val>
                                        </p:tav>
                                      </p:tavLst>
                                    </p:anim>
                                  </p:childTnLst>
                                </p:cTn>
                              </p:par>
                              <p:par>
                                <p:cTn id="105" presetID="19" presetClass="entr" presetSubtype="10" fill="hold" nodeType="withEffect">
                                  <p:stCondLst>
                                    <p:cond delay="0"/>
                                  </p:stCondLst>
                                  <p:childTnLst>
                                    <p:set>
                                      <p:cBhvr>
                                        <p:cTn id="106" dur="1" fill="hold">
                                          <p:stCondLst>
                                            <p:cond delay="0"/>
                                          </p:stCondLst>
                                        </p:cTn>
                                        <p:tgtEl>
                                          <p:spTgt spid="10"/>
                                        </p:tgtEl>
                                        <p:attrNameLst>
                                          <p:attrName>style.visibility</p:attrName>
                                        </p:attrNameLst>
                                      </p:cBhvr>
                                      <p:to>
                                        <p:strVal val="visible"/>
                                      </p:to>
                                    </p:set>
                                    <p:anim calcmode="lin" valueType="num">
                                      <p:cBhvr>
                                        <p:cTn id="107" dur="3000" fill="hold"/>
                                        <p:tgtEl>
                                          <p:spTgt spid="10"/>
                                        </p:tgtEl>
                                        <p:attrNameLst>
                                          <p:attrName>ppt_w</p:attrName>
                                        </p:attrNameLst>
                                      </p:cBhvr>
                                      <p:tavLst>
                                        <p:tav tm="0" fmla="#ppt_w*sin(2.5*pi*$)">
                                          <p:val>
                                            <p:fltVal val="0"/>
                                          </p:val>
                                        </p:tav>
                                        <p:tav tm="100000">
                                          <p:val>
                                            <p:fltVal val="1"/>
                                          </p:val>
                                        </p:tav>
                                      </p:tavLst>
                                    </p:anim>
                                    <p:anim calcmode="lin" valueType="num">
                                      <p:cBhvr>
                                        <p:cTn id="108" dur="3000" fill="hold"/>
                                        <p:tgtEl>
                                          <p:spTgt spid="10"/>
                                        </p:tgtEl>
                                        <p:attrNameLst>
                                          <p:attrName>ppt_h</p:attrName>
                                        </p:attrNameLst>
                                      </p:cBhvr>
                                      <p:tavLst>
                                        <p:tav tm="0">
                                          <p:val>
                                            <p:strVal val="#ppt_h"/>
                                          </p:val>
                                        </p:tav>
                                        <p:tav tm="100000">
                                          <p:val>
                                            <p:strVal val="#ppt_h"/>
                                          </p:val>
                                        </p:tav>
                                      </p:tavLst>
                                    </p:anim>
                                  </p:childTnLst>
                                </p:cTn>
                              </p:par>
                              <p:par>
                                <p:cTn id="109" presetID="19" presetClass="entr" presetSubtype="10" fill="hold" nodeType="withEffect">
                                  <p:stCondLst>
                                    <p:cond delay="0"/>
                                  </p:stCondLst>
                                  <p:childTnLst>
                                    <p:set>
                                      <p:cBhvr>
                                        <p:cTn id="110" dur="1" fill="hold">
                                          <p:stCondLst>
                                            <p:cond delay="0"/>
                                          </p:stCondLst>
                                        </p:cTn>
                                        <p:tgtEl>
                                          <p:spTgt spid="11"/>
                                        </p:tgtEl>
                                        <p:attrNameLst>
                                          <p:attrName>style.visibility</p:attrName>
                                        </p:attrNameLst>
                                      </p:cBhvr>
                                      <p:to>
                                        <p:strVal val="visible"/>
                                      </p:to>
                                    </p:set>
                                    <p:anim calcmode="lin" valueType="num">
                                      <p:cBhvr>
                                        <p:cTn id="111" dur="3000" fill="hold"/>
                                        <p:tgtEl>
                                          <p:spTgt spid="11"/>
                                        </p:tgtEl>
                                        <p:attrNameLst>
                                          <p:attrName>ppt_w</p:attrName>
                                        </p:attrNameLst>
                                      </p:cBhvr>
                                      <p:tavLst>
                                        <p:tav tm="0" fmla="#ppt_w*sin(2.5*pi*$)">
                                          <p:val>
                                            <p:fltVal val="0"/>
                                          </p:val>
                                        </p:tav>
                                        <p:tav tm="100000">
                                          <p:val>
                                            <p:fltVal val="1"/>
                                          </p:val>
                                        </p:tav>
                                      </p:tavLst>
                                    </p:anim>
                                    <p:anim calcmode="lin" valueType="num">
                                      <p:cBhvr>
                                        <p:cTn id="112" dur="3000" fill="hold"/>
                                        <p:tgtEl>
                                          <p:spTgt spid="11"/>
                                        </p:tgtEl>
                                        <p:attrNameLst>
                                          <p:attrName>ppt_h</p:attrName>
                                        </p:attrNameLst>
                                      </p:cBhvr>
                                      <p:tavLst>
                                        <p:tav tm="0">
                                          <p:val>
                                            <p:strVal val="#ppt_h"/>
                                          </p:val>
                                        </p:tav>
                                        <p:tav tm="100000">
                                          <p:val>
                                            <p:strVal val="#ppt_h"/>
                                          </p:val>
                                        </p:tav>
                                      </p:tavLst>
                                    </p:anim>
                                  </p:childTnLst>
                                </p:cTn>
                              </p:par>
                              <p:par>
                                <p:cTn id="113" presetID="19" presetClass="entr" presetSubtype="10" fill="hold" nodeType="withEffect">
                                  <p:stCondLst>
                                    <p:cond delay="0"/>
                                  </p:stCondLst>
                                  <p:childTnLst>
                                    <p:set>
                                      <p:cBhvr>
                                        <p:cTn id="114" dur="1" fill="hold">
                                          <p:stCondLst>
                                            <p:cond delay="0"/>
                                          </p:stCondLst>
                                        </p:cTn>
                                        <p:tgtEl>
                                          <p:spTgt spid="12"/>
                                        </p:tgtEl>
                                        <p:attrNameLst>
                                          <p:attrName>style.visibility</p:attrName>
                                        </p:attrNameLst>
                                      </p:cBhvr>
                                      <p:to>
                                        <p:strVal val="visible"/>
                                      </p:to>
                                    </p:set>
                                    <p:anim calcmode="lin" valueType="num">
                                      <p:cBhvr>
                                        <p:cTn id="115" dur="3000" fill="hold"/>
                                        <p:tgtEl>
                                          <p:spTgt spid="12"/>
                                        </p:tgtEl>
                                        <p:attrNameLst>
                                          <p:attrName>ppt_w</p:attrName>
                                        </p:attrNameLst>
                                      </p:cBhvr>
                                      <p:tavLst>
                                        <p:tav tm="0" fmla="#ppt_w*sin(2.5*pi*$)">
                                          <p:val>
                                            <p:fltVal val="0"/>
                                          </p:val>
                                        </p:tav>
                                        <p:tav tm="100000">
                                          <p:val>
                                            <p:fltVal val="1"/>
                                          </p:val>
                                        </p:tav>
                                      </p:tavLst>
                                    </p:anim>
                                    <p:anim calcmode="lin" valueType="num">
                                      <p:cBhvr>
                                        <p:cTn id="116" dur="3000" fill="hold"/>
                                        <p:tgtEl>
                                          <p:spTgt spid="12"/>
                                        </p:tgtEl>
                                        <p:attrNameLst>
                                          <p:attrName>ppt_h</p:attrName>
                                        </p:attrNameLst>
                                      </p:cBhvr>
                                      <p:tavLst>
                                        <p:tav tm="0">
                                          <p:val>
                                            <p:strVal val="#ppt_h"/>
                                          </p:val>
                                        </p:tav>
                                        <p:tav tm="100000">
                                          <p:val>
                                            <p:strVal val="#ppt_h"/>
                                          </p:val>
                                        </p:tav>
                                      </p:tavLst>
                                    </p:anim>
                                  </p:childTnLst>
                                </p:cTn>
                              </p:par>
                              <p:par>
                                <p:cTn id="117" presetID="19" presetClass="entr" presetSubtype="10" fill="hold" nodeType="withEffect">
                                  <p:stCondLst>
                                    <p:cond delay="0"/>
                                  </p:stCondLst>
                                  <p:childTnLst>
                                    <p:set>
                                      <p:cBhvr>
                                        <p:cTn id="118" dur="1" fill="hold">
                                          <p:stCondLst>
                                            <p:cond delay="0"/>
                                          </p:stCondLst>
                                        </p:cTn>
                                        <p:tgtEl>
                                          <p:spTgt spid="13"/>
                                        </p:tgtEl>
                                        <p:attrNameLst>
                                          <p:attrName>style.visibility</p:attrName>
                                        </p:attrNameLst>
                                      </p:cBhvr>
                                      <p:to>
                                        <p:strVal val="visible"/>
                                      </p:to>
                                    </p:set>
                                    <p:anim calcmode="lin" valueType="num">
                                      <p:cBhvr>
                                        <p:cTn id="119" dur="3000" fill="hold"/>
                                        <p:tgtEl>
                                          <p:spTgt spid="13"/>
                                        </p:tgtEl>
                                        <p:attrNameLst>
                                          <p:attrName>ppt_w</p:attrName>
                                        </p:attrNameLst>
                                      </p:cBhvr>
                                      <p:tavLst>
                                        <p:tav tm="0" fmla="#ppt_w*sin(2.5*pi*$)">
                                          <p:val>
                                            <p:fltVal val="0"/>
                                          </p:val>
                                        </p:tav>
                                        <p:tav tm="100000">
                                          <p:val>
                                            <p:fltVal val="1"/>
                                          </p:val>
                                        </p:tav>
                                      </p:tavLst>
                                    </p:anim>
                                    <p:anim calcmode="lin" valueType="num">
                                      <p:cBhvr>
                                        <p:cTn id="120" dur="3000" fill="hold"/>
                                        <p:tgtEl>
                                          <p:spTgt spid="13"/>
                                        </p:tgtEl>
                                        <p:attrNameLst>
                                          <p:attrName>ppt_h</p:attrName>
                                        </p:attrNameLst>
                                      </p:cBhvr>
                                      <p:tavLst>
                                        <p:tav tm="0">
                                          <p:val>
                                            <p:strVal val="#ppt_h"/>
                                          </p:val>
                                        </p:tav>
                                        <p:tav tm="100000">
                                          <p:val>
                                            <p:strVal val="#ppt_h"/>
                                          </p:val>
                                        </p:tav>
                                      </p:tavLst>
                                    </p:anim>
                                  </p:childTnLst>
                                </p:cTn>
                              </p:par>
                              <p:par>
                                <p:cTn id="121" presetID="19" presetClass="entr" presetSubtype="10" fill="hold" nodeType="withEffect">
                                  <p:stCondLst>
                                    <p:cond delay="0"/>
                                  </p:stCondLst>
                                  <p:childTnLst>
                                    <p:set>
                                      <p:cBhvr>
                                        <p:cTn id="122" dur="1" fill="hold">
                                          <p:stCondLst>
                                            <p:cond delay="0"/>
                                          </p:stCondLst>
                                        </p:cTn>
                                        <p:tgtEl>
                                          <p:spTgt spid="14"/>
                                        </p:tgtEl>
                                        <p:attrNameLst>
                                          <p:attrName>style.visibility</p:attrName>
                                        </p:attrNameLst>
                                      </p:cBhvr>
                                      <p:to>
                                        <p:strVal val="visible"/>
                                      </p:to>
                                    </p:set>
                                    <p:anim calcmode="lin" valueType="num">
                                      <p:cBhvr>
                                        <p:cTn id="123" dur="3000" fill="hold"/>
                                        <p:tgtEl>
                                          <p:spTgt spid="14"/>
                                        </p:tgtEl>
                                        <p:attrNameLst>
                                          <p:attrName>ppt_w</p:attrName>
                                        </p:attrNameLst>
                                      </p:cBhvr>
                                      <p:tavLst>
                                        <p:tav tm="0" fmla="#ppt_w*sin(2.5*pi*$)">
                                          <p:val>
                                            <p:fltVal val="0"/>
                                          </p:val>
                                        </p:tav>
                                        <p:tav tm="100000">
                                          <p:val>
                                            <p:fltVal val="1"/>
                                          </p:val>
                                        </p:tav>
                                      </p:tavLst>
                                    </p:anim>
                                    <p:anim calcmode="lin" valueType="num">
                                      <p:cBhvr>
                                        <p:cTn id="124" dur="3000" fill="hold"/>
                                        <p:tgtEl>
                                          <p:spTgt spid="14"/>
                                        </p:tgtEl>
                                        <p:attrNameLst>
                                          <p:attrName>ppt_h</p:attrName>
                                        </p:attrNameLst>
                                      </p:cBhvr>
                                      <p:tavLst>
                                        <p:tav tm="0">
                                          <p:val>
                                            <p:strVal val="#ppt_h"/>
                                          </p:val>
                                        </p:tav>
                                        <p:tav tm="100000">
                                          <p:val>
                                            <p:strVal val="#ppt_h"/>
                                          </p:val>
                                        </p:tav>
                                      </p:tavLst>
                                    </p:anim>
                                  </p:childTnLst>
                                </p:cTn>
                              </p:par>
                              <p:par>
                                <p:cTn id="125" presetID="19" presetClass="entr" presetSubtype="10" fill="hold" nodeType="withEffect">
                                  <p:stCondLst>
                                    <p:cond delay="0"/>
                                  </p:stCondLst>
                                  <p:childTnLst>
                                    <p:set>
                                      <p:cBhvr>
                                        <p:cTn id="126" dur="1" fill="hold">
                                          <p:stCondLst>
                                            <p:cond delay="0"/>
                                          </p:stCondLst>
                                        </p:cTn>
                                        <p:tgtEl>
                                          <p:spTgt spid="15"/>
                                        </p:tgtEl>
                                        <p:attrNameLst>
                                          <p:attrName>style.visibility</p:attrName>
                                        </p:attrNameLst>
                                      </p:cBhvr>
                                      <p:to>
                                        <p:strVal val="visible"/>
                                      </p:to>
                                    </p:set>
                                    <p:anim calcmode="lin" valueType="num">
                                      <p:cBhvr>
                                        <p:cTn id="127" dur="3000" fill="hold"/>
                                        <p:tgtEl>
                                          <p:spTgt spid="15"/>
                                        </p:tgtEl>
                                        <p:attrNameLst>
                                          <p:attrName>ppt_w</p:attrName>
                                        </p:attrNameLst>
                                      </p:cBhvr>
                                      <p:tavLst>
                                        <p:tav tm="0" fmla="#ppt_w*sin(2.5*pi*$)">
                                          <p:val>
                                            <p:fltVal val="0"/>
                                          </p:val>
                                        </p:tav>
                                        <p:tav tm="100000">
                                          <p:val>
                                            <p:fltVal val="1"/>
                                          </p:val>
                                        </p:tav>
                                      </p:tavLst>
                                    </p:anim>
                                    <p:anim calcmode="lin" valueType="num">
                                      <p:cBhvr>
                                        <p:cTn id="128" dur="3000" fill="hold"/>
                                        <p:tgtEl>
                                          <p:spTgt spid="15"/>
                                        </p:tgtEl>
                                        <p:attrNameLst>
                                          <p:attrName>ppt_h</p:attrName>
                                        </p:attrNameLst>
                                      </p:cBhvr>
                                      <p:tavLst>
                                        <p:tav tm="0">
                                          <p:val>
                                            <p:strVal val="#ppt_h"/>
                                          </p:val>
                                        </p:tav>
                                        <p:tav tm="100000">
                                          <p:val>
                                            <p:strVal val="#ppt_h"/>
                                          </p:val>
                                        </p:tav>
                                      </p:tavLst>
                                    </p:anim>
                                  </p:childTnLst>
                                </p:cTn>
                              </p:par>
                              <p:par>
                                <p:cTn id="129" presetID="19" presetClass="entr" presetSubtype="10" fill="hold" nodeType="withEffect">
                                  <p:stCondLst>
                                    <p:cond delay="0"/>
                                  </p:stCondLst>
                                  <p:childTnLst>
                                    <p:set>
                                      <p:cBhvr>
                                        <p:cTn id="130" dur="1" fill="hold">
                                          <p:stCondLst>
                                            <p:cond delay="0"/>
                                          </p:stCondLst>
                                        </p:cTn>
                                        <p:tgtEl>
                                          <p:spTgt spid="16"/>
                                        </p:tgtEl>
                                        <p:attrNameLst>
                                          <p:attrName>style.visibility</p:attrName>
                                        </p:attrNameLst>
                                      </p:cBhvr>
                                      <p:to>
                                        <p:strVal val="visible"/>
                                      </p:to>
                                    </p:set>
                                    <p:anim calcmode="lin" valueType="num">
                                      <p:cBhvr>
                                        <p:cTn id="131" dur="3000" fill="hold"/>
                                        <p:tgtEl>
                                          <p:spTgt spid="16"/>
                                        </p:tgtEl>
                                        <p:attrNameLst>
                                          <p:attrName>ppt_w</p:attrName>
                                        </p:attrNameLst>
                                      </p:cBhvr>
                                      <p:tavLst>
                                        <p:tav tm="0" fmla="#ppt_w*sin(2.5*pi*$)">
                                          <p:val>
                                            <p:fltVal val="0"/>
                                          </p:val>
                                        </p:tav>
                                        <p:tav tm="100000">
                                          <p:val>
                                            <p:fltVal val="1"/>
                                          </p:val>
                                        </p:tav>
                                      </p:tavLst>
                                    </p:anim>
                                    <p:anim calcmode="lin" valueType="num">
                                      <p:cBhvr>
                                        <p:cTn id="132" dur="3000" fill="hold"/>
                                        <p:tgtEl>
                                          <p:spTgt spid="16"/>
                                        </p:tgtEl>
                                        <p:attrNameLst>
                                          <p:attrName>ppt_h</p:attrName>
                                        </p:attrNameLst>
                                      </p:cBhvr>
                                      <p:tavLst>
                                        <p:tav tm="0">
                                          <p:val>
                                            <p:strVal val="#ppt_h"/>
                                          </p:val>
                                        </p:tav>
                                        <p:tav tm="100000">
                                          <p:val>
                                            <p:strVal val="#ppt_h"/>
                                          </p:val>
                                        </p:tav>
                                      </p:tavLst>
                                    </p:anim>
                                  </p:childTnLst>
                                </p:cTn>
                              </p:par>
                              <p:par>
                                <p:cTn id="133" presetID="19" presetClass="entr" presetSubtype="10" fill="hold" nodeType="withEffect">
                                  <p:stCondLst>
                                    <p:cond delay="0"/>
                                  </p:stCondLst>
                                  <p:childTnLst>
                                    <p:set>
                                      <p:cBhvr>
                                        <p:cTn id="134" dur="1" fill="hold">
                                          <p:stCondLst>
                                            <p:cond delay="0"/>
                                          </p:stCondLst>
                                        </p:cTn>
                                        <p:tgtEl>
                                          <p:spTgt spid="17"/>
                                        </p:tgtEl>
                                        <p:attrNameLst>
                                          <p:attrName>style.visibility</p:attrName>
                                        </p:attrNameLst>
                                      </p:cBhvr>
                                      <p:to>
                                        <p:strVal val="visible"/>
                                      </p:to>
                                    </p:set>
                                    <p:anim calcmode="lin" valueType="num">
                                      <p:cBhvr>
                                        <p:cTn id="135" dur="3000" fill="hold"/>
                                        <p:tgtEl>
                                          <p:spTgt spid="17"/>
                                        </p:tgtEl>
                                        <p:attrNameLst>
                                          <p:attrName>ppt_w</p:attrName>
                                        </p:attrNameLst>
                                      </p:cBhvr>
                                      <p:tavLst>
                                        <p:tav tm="0" fmla="#ppt_w*sin(2.5*pi*$)">
                                          <p:val>
                                            <p:fltVal val="0"/>
                                          </p:val>
                                        </p:tav>
                                        <p:tav tm="100000">
                                          <p:val>
                                            <p:fltVal val="1"/>
                                          </p:val>
                                        </p:tav>
                                      </p:tavLst>
                                    </p:anim>
                                    <p:anim calcmode="lin" valueType="num">
                                      <p:cBhvr>
                                        <p:cTn id="136" dur="3000" fill="hold"/>
                                        <p:tgtEl>
                                          <p:spTgt spid="17"/>
                                        </p:tgtEl>
                                        <p:attrNameLst>
                                          <p:attrName>ppt_h</p:attrName>
                                        </p:attrNameLst>
                                      </p:cBhvr>
                                      <p:tavLst>
                                        <p:tav tm="0">
                                          <p:val>
                                            <p:strVal val="#ppt_h"/>
                                          </p:val>
                                        </p:tav>
                                        <p:tav tm="100000">
                                          <p:val>
                                            <p:strVal val="#ppt_h"/>
                                          </p:val>
                                        </p:tav>
                                      </p:tavLst>
                                    </p:anim>
                                  </p:childTnLst>
                                </p:cTn>
                              </p:par>
                              <p:par>
                                <p:cTn id="137" presetID="19" presetClass="entr" presetSubtype="10" fill="hold" nodeType="withEffect">
                                  <p:stCondLst>
                                    <p:cond delay="0"/>
                                  </p:stCondLst>
                                  <p:childTnLst>
                                    <p:set>
                                      <p:cBhvr>
                                        <p:cTn id="138" dur="1" fill="hold">
                                          <p:stCondLst>
                                            <p:cond delay="0"/>
                                          </p:stCondLst>
                                        </p:cTn>
                                        <p:tgtEl>
                                          <p:spTgt spid="18"/>
                                        </p:tgtEl>
                                        <p:attrNameLst>
                                          <p:attrName>style.visibility</p:attrName>
                                        </p:attrNameLst>
                                      </p:cBhvr>
                                      <p:to>
                                        <p:strVal val="visible"/>
                                      </p:to>
                                    </p:set>
                                    <p:anim calcmode="lin" valueType="num">
                                      <p:cBhvr>
                                        <p:cTn id="139" dur="3000" fill="hold"/>
                                        <p:tgtEl>
                                          <p:spTgt spid="18"/>
                                        </p:tgtEl>
                                        <p:attrNameLst>
                                          <p:attrName>ppt_w</p:attrName>
                                        </p:attrNameLst>
                                      </p:cBhvr>
                                      <p:tavLst>
                                        <p:tav tm="0" fmla="#ppt_w*sin(2.5*pi*$)">
                                          <p:val>
                                            <p:fltVal val="0"/>
                                          </p:val>
                                        </p:tav>
                                        <p:tav tm="100000">
                                          <p:val>
                                            <p:fltVal val="1"/>
                                          </p:val>
                                        </p:tav>
                                      </p:tavLst>
                                    </p:anim>
                                    <p:anim calcmode="lin" valueType="num">
                                      <p:cBhvr>
                                        <p:cTn id="140" dur="3000" fill="hold"/>
                                        <p:tgtEl>
                                          <p:spTgt spid="18"/>
                                        </p:tgtEl>
                                        <p:attrNameLst>
                                          <p:attrName>ppt_h</p:attrName>
                                        </p:attrNameLst>
                                      </p:cBhvr>
                                      <p:tavLst>
                                        <p:tav tm="0">
                                          <p:val>
                                            <p:strVal val="#ppt_h"/>
                                          </p:val>
                                        </p:tav>
                                        <p:tav tm="100000">
                                          <p:val>
                                            <p:strVal val="#ppt_h"/>
                                          </p:val>
                                        </p:tav>
                                      </p:tavLst>
                                    </p:anim>
                                  </p:childTnLst>
                                </p:cTn>
                              </p:par>
                              <p:par>
                                <p:cTn id="141" presetID="19" presetClass="entr" presetSubtype="10" fill="hold" nodeType="withEffect">
                                  <p:stCondLst>
                                    <p:cond delay="0"/>
                                  </p:stCondLst>
                                  <p:childTnLst>
                                    <p:set>
                                      <p:cBhvr>
                                        <p:cTn id="142" dur="1" fill="hold">
                                          <p:stCondLst>
                                            <p:cond delay="0"/>
                                          </p:stCondLst>
                                        </p:cTn>
                                        <p:tgtEl>
                                          <p:spTgt spid="19"/>
                                        </p:tgtEl>
                                        <p:attrNameLst>
                                          <p:attrName>style.visibility</p:attrName>
                                        </p:attrNameLst>
                                      </p:cBhvr>
                                      <p:to>
                                        <p:strVal val="visible"/>
                                      </p:to>
                                    </p:set>
                                    <p:anim calcmode="lin" valueType="num">
                                      <p:cBhvr>
                                        <p:cTn id="143" dur="3000" fill="hold"/>
                                        <p:tgtEl>
                                          <p:spTgt spid="19"/>
                                        </p:tgtEl>
                                        <p:attrNameLst>
                                          <p:attrName>ppt_w</p:attrName>
                                        </p:attrNameLst>
                                      </p:cBhvr>
                                      <p:tavLst>
                                        <p:tav tm="0" fmla="#ppt_w*sin(2.5*pi*$)">
                                          <p:val>
                                            <p:fltVal val="0"/>
                                          </p:val>
                                        </p:tav>
                                        <p:tav tm="100000">
                                          <p:val>
                                            <p:fltVal val="1"/>
                                          </p:val>
                                        </p:tav>
                                      </p:tavLst>
                                    </p:anim>
                                    <p:anim calcmode="lin" valueType="num">
                                      <p:cBhvr>
                                        <p:cTn id="144" dur="3000" fill="hold"/>
                                        <p:tgtEl>
                                          <p:spTgt spid="19"/>
                                        </p:tgtEl>
                                        <p:attrNameLst>
                                          <p:attrName>ppt_h</p:attrName>
                                        </p:attrNameLst>
                                      </p:cBhvr>
                                      <p:tavLst>
                                        <p:tav tm="0">
                                          <p:val>
                                            <p:strVal val="#ppt_h"/>
                                          </p:val>
                                        </p:tav>
                                        <p:tav tm="100000">
                                          <p:val>
                                            <p:strVal val="#ppt_h"/>
                                          </p:val>
                                        </p:tav>
                                      </p:tavLst>
                                    </p:anim>
                                  </p:childTnLst>
                                </p:cTn>
                              </p:par>
                              <p:par>
                                <p:cTn id="145" presetID="19" presetClass="entr" presetSubtype="10" fill="hold" nodeType="withEffect">
                                  <p:stCondLst>
                                    <p:cond delay="0"/>
                                  </p:stCondLst>
                                  <p:childTnLst>
                                    <p:set>
                                      <p:cBhvr>
                                        <p:cTn id="146" dur="1" fill="hold">
                                          <p:stCondLst>
                                            <p:cond delay="0"/>
                                          </p:stCondLst>
                                        </p:cTn>
                                        <p:tgtEl>
                                          <p:spTgt spid="20"/>
                                        </p:tgtEl>
                                        <p:attrNameLst>
                                          <p:attrName>style.visibility</p:attrName>
                                        </p:attrNameLst>
                                      </p:cBhvr>
                                      <p:to>
                                        <p:strVal val="visible"/>
                                      </p:to>
                                    </p:set>
                                    <p:anim calcmode="lin" valueType="num">
                                      <p:cBhvr>
                                        <p:cTn id="147" dur="3000" fill="hold"/>
                                        <p:tgtEl>
                                          <p:spTgt spid="20"/>
                                        </p:tgtEl>
                                        <p:attrNameLst>
                                          <p:attrName>ppt_w</p:attrName>
                                        </p:attrNameLst>
                                      </p:cBhvr>
                                      <p:tavLst>
                                        <p:tav tm="0" fmla="#ppt_w*sin(2.5*pi*$)">
                                          <p:val>
                                            <p:fltVal val="0"/>
                                          </p:val>
                                        </p:tav>
                                        <p:tav tm="100000">
                                          <p:val>
                                            <p:fltVal val="1"/>
                                          </p:val>
                                        </p:tav>
                                      </p:tavLst>
                                    </p:anim>
                                    <p:anim calcmode="lin" valueType="num">
                                      <p:cBhvr>
                                        <p:cTn id="148" dur="3000" fill="hold"/>
                                        <p:tgtEl>
                                          <p:spTgt spid="20"/>
                                        </p:tgtEl>
                                        <p:attrNameLst>
                                          <p:attrName>ppt_h</p:attrName>
                                        </p:attrNameLst>
                                      </p:cBhvr>
                                      <p:tavLst>
                                        <p:tav tm="0">
                                          <p:val>
                                            <p:strVal val="#ppt_h"/>
                                          </p:val>
                                        </p:tav>
                                        <p:tav tm="100000">
                                          <p:val>
                                            <p:strVal val="#ppt_h"/>
                                          </p:val>
                                        </p:tav>
                                      </p:tavLst>
                                    </p:anim>
                                  </p:childTnLst>
                                </p:cTn>
                              </p:par>
                              <p:par>
                                <p:cTn id="149" presetID="13" presetClass="entr" presetSubtype="16" fill="hold" nodeType="withEffect">
                                  <p:stCondLst>
                                    <p:cond delay="0"/>
                                  </p:stCondLst>
                                  <p:childTnLst>
                                    <p:set>
                                      <p:cBhvr>
                                        <p:cTn id="150" dur="1" fill="hold">
                                          <p:stCondLst>
                                            <p:cond delay="0"/>
                                          </p:stCondLst>
                                        </p:cTn>
                                        <p:tgtEl>
                                          <p:spTgt spid="3"/>
                                        </p:tgtEl>
                                        <p:attrNameLst>
                                          <p:attrName>style.visibility</p:attrName>
                                        </p:attrNameLst>
                                      </p:cBhvr>
                                      <p:to>
                                        <p:strVal val="visible"/>
                                      </p:to>
                                    </p:set>
                                    <p:animEffect transition="in" filter="plus(in)">
                                      <p:cBhvr>
                                        <p:cTn id="151" dur="3000"/>
                                        <p:tgtEl>
                                          <p:spTgt spid="3"/>
                                        </p:tgtEl>
                                      </p:cBhvr>
                                    </p:animEffect>
                                  </p:childTnLst>
                                </p:cTn>
                              </p:par>
                              <p:par>
                                <p:cTn id="152" presetID="13" presetClass="entr" presetSubtype="16"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Effect transition="in" filter="plus(in)">
                                      <p:cBhvr>
                                        <p:cTn id="154" dur="3000"/>
                                        <p:tgtEl>
                                          <p:spTgt spid="4"/>
                                        </p:tgtEl>
                                      </p:cBhvr>
                                    </p:animEffect>
                                  </p:childTnLst>
                                </p:cTn>
                              </p:par>
                              <p:par>
                                <p:cTn id="155" presetID="13" presetClass="entr" presetSubtype="16" fill="hold" nodeType="withEffect">
                                  <p:stCondLst>
                                    <p:cond delay="0"/>
                                  </p:stCondLst>
                                  <p:childTnLst>
                                    <p:set>
                                      <p:cBhvr>
                                        <p:cTn id="156" dur="1" fill="hold">
                                          <p:stCondLst>
                                            <p:cond delay="0"/>
                                          </p:stCondLst>
                                        </p:cTn>
                                        <p:tgtEl>
                                          <p:spTgt spid="5"/>
                                        </p:tgtEl>
                                        <p:attrNameLst>
                                          <p:attrName>style.visibility</p:attrName>
                                        </p:attrNameLst>
                                      </p:cBhvr>
                                      <p:to>
                                        <p:strVal val="visible"/>
                                      </p:to>
                                    </p:set>
                                    <p:animEffect transition="in" filter="plus(in)">
                                      <p:cBhvr>
                                        <p:cTn id="157" dur="3000"/>
                                        <p:tgtEl>
                                          <p:spTgt spid="5"/>
                                        </p:tgtEl>
                                      </p:cBhvr>
                                    </p:animEffect>
                                  </p:childTnLst>
                                </p:cTn>
                              </p:par>
                              <p:par>
                                <p:cTn id="158" presetID="13" presetClass="entr" presetSubtype="16" fill="hold" nodeType="withEffect">
                                  <p:stCondLst>
                                    <p:cond delay="0"/>
                                  </p:stCondLst>
                                  <p:childTnLst>
                                    <p:set>
                                      <p:cBhvr>
                                        <p:cTn id="159" dur="1" fill="hold">
                                          <p:stCondLst>
                                            <p:cond delay="0"/>
                                          </p:stCondLst>
                                        </p:cTn>
                                        <p:tgtEl>
                                          <p:spTgt spid="6"/>
                                        </p:tgtEl>
                                        <p:attrNameLst>
                                          <p:attrName>style.visibility</p:attrName>
                                        </p:attrNameLst>
                                      </p:cBhvr>
                                      <p:to>
                                        <p:strVal val="visible"/>
                                      </p:to>
                                    </p:set>
                                    <p:animEffect transition="in" filter="plus(in)">
                                      <p:cBhvr>
                                        <p:cTn id="160" dur="3000"/>
                                        <p:tgtEl>
                                          <p:spTgt spid="6"/>
                                        </p:tgtEl>
                                      </p:cBhvr>
                                    </p:animEffect>
                                  </p:childTnLst>
                                </p:cTn>
                              </p:par>
                              <p:par>
                                <p:cTn id="161" presetID="13" presetClass="entr" presetSubtype="16" fill="hold" nodeType="withEffect">
                                  <p:stCondLst>
                                    <p:cond delay="0"/>
                                  </p:stCondLst>
                                  <p:childTnLst>
                                    <p:set>
                                      <p:cBhvr>
                                        <p:cTn id="162" dur="1" fill="hold">
                                          <p:stCondLst>
                                            <p:cond delay="0"/>
                                          </p:stCondLst>
                                        </p:cTn>
                                        <p:tgtEl>
                                          <p:spTgt spid="7"/>
                                        </p:tgtEl>
                                        <p:attrNameLst>
                                          <p:attrName>style.visibility</p:attrName>
                                        </p:attrNameLst>
                                      </p:cBhvr>
                                      <p:to>
                                        <p:strVal val="visible"/>
                                      </p:to>
                                    </p:set>
                                    <p:animEffect transition="in" filter="plus(in)">
                                      <p:cBhvr>
                                        <p:cTn id="163" dur="3000"/>
                                        <p:tgtEl>
                                          <p:spTgt spid="7"/>
                                        </p:tgtEl>
                                      </p:cBhvr>
                                    </p:animEffect>
                                  </p:childTnLst>
                                </p:cTn>
                              </p:par>
                              <p:par>
                                <p:cTn id="164" presetID="13" presetClass="entr" presetSubtype="16" fill="hold" nodeType="withEffect">
                                  <p:stCondLst>
                                    <p:cond delay="0"/>
                                  </p:stCondLst>
                                  <p:childTnLst>
                                    <p:set>
                                      <p:cBhvr>
                                        <p:cTn id="165" dur="1" fill="hold">
                                          <p:stCondLst>
                                            <p:cond delay="0"/>
                                          </p:stCondLst>
                                        </p:cTn>
                                        <p:tgtEl>
                                          <p:spTgt spid="8"/>
                                        </p:tgtEl>
                                        <p:attrNameLst>
                                          <p:attrName>style.visibility</p:attrName>
                                        </p:attrNameLst>
                                      </p:cBhvr>
                                      <p:to>
                                        <p:strVal val="visible"/>
                                      </p:to>
                                    </p:set>
                                    <p:animEffect transition="in" filter="plus(in)">
                                      <p:cBhvr>
                                        <p:cTn id="166" dur="3000"/>
                                        <p:tgtEl>
                                          <p:spTgt spid="8"/>
                                        </p:tgtEl>
                                      </p:cBhvr>
                                    </p:animEffect>
                                  </p:childTnLst>
                                </p:cTn>
                              </p:par>
                              <p:par>
                                <p:cTn id="167" presetID="13" presetClass="entr" presetSubtype="16" fill="hold" nodeType="withEffect">
                                  <p:stCondLst>
                                    <p:cond delay="0"/>
                                  </p:stCondLst>
                                  <p:childTnLst>
                                    <p:set>
                                      <p:cBhvr>
                                        <p:cTn id="168" dur="1" fill="hold">
                                          <p:stCondLst>
                                            <p:cond delay="0"/>
                                          </p:stCondLst>
                                        </p:cTn>
                                        <p:tgtEl>
                                          <p:spTgt spid="9"/>
                                        </p:tgtEl>
                                        <p:attrNameLst>
                                          <p:attrName>style.visibility</p:attrName>
                                        </p:attrNameLst>
                                      </p:cBhvr>
                                      <p:to>
                                        <p:strVal val="visible"/>
                                      </p:to>
                                    </p:set>
                                    <p:animEffect transition="in" filter="plus(in)">
                                      <p:cBhvr>
                                        <p:cTn id="169" dur="3000"/>
                                        <p:tgtEl>
                                          <p:spTgt spid="9"/>
                                        </p:tgtEl>
                                      </p:cBhvr>
                                    </p:animEffect>
                                  </p:childTnLst>
                                </p:cTn>
                              </p:par>
                              <p:par>
                                <p:cTn id="170" presetID="13" presetClass="entr" presetSubtype="16" fill="hold" nodeType="withEffect">
                                  <p:stCondLst>
                                    <p:cond delay="0"/>
                                  </p:stCondLst>
                                  <p:childTnLst>
                                    <p:set>
                                      <p:cBhvr>
                                        <p:cTn id="171" dur="1" fill="hold">
                                          <p:stCondLst>
                                            <p:cond delay="0"/>
                                          </p:stCondLst>
                                        </p:cTn>
                                        <p:tgtEl>
                                          <p:spTgt spid="10"/>
                                        </p:tgtEl>
                                        <p:attrNameLst>
                                          <p:attrName>style.visibility</p:attrName>
                                        </p:attrNameLst>
                                      </p:cBhvr>
                                      <p:to>
                                        <p:strVal val="visible"/>
                                      </p:to>
                                    </p:set>
                                    <p:animEffect transition="in" filter="plus(in)">
                                      <p:cBhvr>
                                        <p:cTn id="172" dur="3000"/>
                                        <p:tgtEl>
                                          <p:spTgt spid="10"/>
                                        </p:tgtEl>
                                      </p:cBhvr>
                                    </p:animEffect>
                                  </p:childTnLst>
                                </p:cTn>
                              </p:par>
                              <p:par>
                                <p:cTn id="173" presetID="13" presetClass="entr" presetSubtype="16" fill="hold" nodeType="withEffect">
                                  <p:stCondLst>
                                    <p:cond delay="0"/>
                                  </p:stCondLst>
                                  <p:childTnLst>
                                    <p:set>
                                      <p:cBhvr>
                                        <p:cTn id="174" dur="1" fill="hold">
                                          <p:stCondLst>
                                            <p:cond delay="0"/>
                                          </p:stCondLst>
                                        </p:cTn>
                                        <p:tgtEl>
                                          <p:spTgt spid="11"/>
                                        </p:tgtEl>
                                        <p:attrNameLst>
                                          <p:attrName>style.visibility</p:attrName>
                                        </p:attrNameLst>
                                      </p:cBhvr>
                                      <p:to>
                                        <p:strVal val="visible"/>
                                      </p:to>
                                    </p:set>
                                    <p:animEffect transition="in" filter="plus(in)">
                                      <p:cBhvr>
                                        <p:cTn id="175" dur="3000"/>
                                        <p:tgtEl>
                                          <p:spTgt spid="11"/>
                                        </p:tgtEl>
                                      </p:cBhvr>
                                    </p:animEffect>
                                  </p:childTnLst>
                                </p:cTn>
                              </p:par>
                              <p:par>
                                <p:cTn id="176" presetID="13" presetClass="entr" presetSubtype="16" fill="hold" nodeType="withEffect">
                                  <p:stCondLst>
                                    <p:cond delay="0"/>
                                  </p:stCondLst>
                                  <p:childTnLst>
                                    <p:set>
                                      <p:cBhvr>
                                        <p:cTn id="177" dur="1" fill="hold">
                                          <p:stCondLst>
                                            <p:cond delay="0"/>
                                          </p:stCondLst>
                                        </p:cTn>
                                        <p:tgtEl>
                                          <p:spTgt spid="12"/>
                                        </p:tgtEl>
                                        <p:attrNameLst>
                                          <p:attrName>style.visibility</p:attrName>
                                        </p:attrNameLst>
                                      </p:cBhvr>
                                      <p:to>
                                        <p:strVal val="visible"/>
                                      </p:to>
                                    </p:set>
                                    <p:animEffect transition="in" filter="plus(in)">
                                      <p:cBhvr>
                                        <p:cTn id="178" dur="3000"/>
                                        <p:tgtEl>
                                          <p:spTgt spid="12"/>
                                        </p:tgtEl>
                                      </p:cBhvr>
                                    </p:animEffect>
                                  </p:childTnLst>
                                </p:cTn>
                              </p:par>
                              <p:par>
                                <p:cTn id="179" presetID="13" presetClass="entr" presetSubtype="16" fill="hold" nodeType="withEffect">
                                  <p:stCondLst>
                                    <p:cond delay="0"/>
                                  </p:stCondLst>
                                  <p:childTnLst>
                                    <p:set>
                                      <p:cBhvr>
                                        <p:cTn id="180" dur="1" fill="hold">
                                          <p:stCondLst>
                                            <p:cond delay="0"/>
                                          </p:stCondLst>
                                        </p:cTn>
                                        <p:tgtEl>
                                          <p:spTgt spid="13"/>
                                        </p:tgtEl>
                                        <p:attrNameLst>
                                          <p:attrName>style.visibility</p:attrName>
                                        </p:attrNameLst>
                                      </p:cBhvr>
                                      <p:to>
                                        <p:strVal val="visible"/>
                                      </p:to>
                                    </p:set>
                                    <p:animEffect transition="in" filter="plus(in)">
                                      <p:cBhvr>
                                        <p:cTn id="181" dur="3000"/>
                                        <p:tgtEl>
                                          <p:spTgt spid="13"/>
                                        </p:tgtEl>
                                      </p:cBhvr>
                                    </p:animEffect>
                                  </p:childTnLst>
                                </p:cTn>
                              </p:par>
                              <p:par>
                                <p:cTn id="182" presetID="13" presetClass="entr" presetSubtype="16" fill="hold" nodeType="withEffect">
                                  <p:stCondLst>
                                    <p:cond delay="0"/>
                                  </p:stCondLst>
                                  <p:childTnLst>
                                    <p:set>
                                      <p:cBhvr>
                                        <p:cTn id="183" dur="1" fill="hold">
                                          <p:stCondLst>
                                            <p:cond delay="0"/>
                                          </p:stCondLst>
                                        </p:cTn>
                                        <p:tgtEl>
                                          <p:spTgt spid="14"/>
                                        </p:tgtEl>
                                        <p:attrNameLst>
                                          <p:attrName>style.visibility</p:attrName>
                                        </p:attrNameLst>
                                      </p:cBhvr>
                                      <p:to>
                                        <p:strVal val="visible"/>
                                      </p:to>
                                    </p:set>
                                    <p:animEffect transition="in" filter="plus(in)">
                                      <p:cBhvr>
                                        <p:cTn id="184" dur="3000"/>
                                        <p:tgtEl>
                                          <p:spTgt spid="14"/>
                                        </p:tgtEl>
                                      </p:cBhvr>
                                    </p:animEffect>
                                  </p:childTnLst>
                                </p:cTn>
                              </p:par>
                              <p:par>
                                <p:cTn id="185" presetID="13" presetClass="entr" presetSubtype="16" fill="hold" nodeType="withEffect">
                                  <p:stCondLst>
                                    <p:cond delay="0"/>
                                  </p:stCondLst>
                                  <p:childTnLst>
                                    <p:set>
                                      <p:cBhvr>
                                        <p:cTn id="186" dur="1" fill="hold">
                                          <p:stCondLst>
                                            <p:cond delay="0"/>
                                          </p:stCondLst>
                                        </p:cTn>
                                        <p:tgtEl>
                                          <p:spTgt spid="15"/>
                                        </p:tgtEl>
                                        <p:attrNameLst>
                                          <p:attrName>style.visibility</p:attrName>
                                        </p:attrNameLst>
                                      </p:cBhvr>
                                      <p:to>
                                        <p:strVal val="visible"/>
                                      </p:to>
                                    </p:set>
                                    <p:animEffect transition="in" filter="plus(in)">
                                      <p:cBhvr>
                                        <p:cTn id="187" dur="3000"/>
                                        <p:tgtEl>
                                          <p:spTgt spid="15"/>
                                        </p:tgtEl>
                                      </p:cBhvr>
                                    </p:animEffect>
                                  </p:childTnLst>
                                </p:cTn>
                              </p:par>
                              <p:par>
                                <p:cTn id="188" presetID="13" presetClass="entr" presetSubtype="16" fill="hold" nodeType="withEffect">
                                  <p:stCondLst>
                                    <p:cond delay="0"/>
                                  </p:stCondLst>
                                  <p:childTnLst>
                                    <p:set>
                                      <p:cBhvr>
                                        <p:cTn id="189" dur="1" fill="hold">
                                          <p:stCondLst>
                                            <p:cond delay="0"/>
                                          </p:stCondLst>
                                        </p:cTn>
                                        <p:tgtEl>
                                          <p:spTgt spid="16"/>
                                        </p:tgtEl>
                                        <p:attrNameLst>
                                          <p:attrName>style.visibility</p:attrName>
                                        </p:attrNameLst>
                                      </p:cBhvr>
                                      <p:to>
                                        <p:strVal val="visible"/>
                                      </p:to>
                                    </p:set>
                                    <p:animEffect transition="in" filter="plus(in)">
                                      <p:cBhvr>
                                        <p:cTn id="190" dur="3000"/>
                                        <p:tgtEl>
                                          <p:spTgt spid="16"/>
                                        </p:tgtEl>
                                      </p:cBhvr>
                                    </p:animEffect>
                                  </p:childTnLst>
                                </p:cTn>
                              </p:par>
                              <p:par>
                                <p:cTn id="191" presetID="13" presetClass="entr" presetSubtype="16" fill="hold" nodeType="withEffect">
                                  <p:stCondLst>
                                    <p:cond delay="0"/>
                                  </p:stCondLst>
                                  <p:childTnLst>
                                    <p:set>
                                      <p:cBhvr>
                                        <p:cTn id="192" dur="1" fill="hold">
                                          <p:stCondLst>
                                            <p:cond delay="0"/>
                                          </p:stCondLst>
                                        </p:cTn>
                                        <p:tgtEl>
                                          <p:spTgt spid="17"/>
                                        </p:tgtEl>
                                        <p:attrNameLst>
                                          <p:attrName>style.visibility</p:attrName>
                                        </p:attrNameLst>
                                      </p:cBhvr>
                                      <p:to>
                                        <p:strVal val="visible"/>
                                      </p:to>
                                    </p:set>
                                    <p:animEffect transition="in" filter="plus(in)">
                                      <p:cBhvr>
                                        <p:cTn id="193" dur="3000"/>
                                        <p:tgtEl>
                                          <p:spTgt spid="17"/>
                                        </p:tgtEl>
                                      </p:cBhvr>
                                    </p:animEffect>
                                  </p:childTnLst>
                                </p:cTn>
                              </p:par>
                              <p:par>
                                <p:cTn id="194" presetID="13" presetClass="entr" presetSubtype="16" fill="hold" nodeType="withEffect">
                                  <p:stCondLst>
                                    <p:cond delay="0"/>
                                  </p:stCondLst>
                                  <p:childTnLst>
                                    <p:set>
                                      <p:cBhvr>
                                        <p:cTn id="195" dur="1" fill="hold">
                                          <p:stCondLst>
                                            <p:cond delay="0"/>
                                          </p:stCondLst>
                                        </p:cTn>
                                        <p:tgtEl>
                                          <p:spTgt spid="18"/>
                                        </p:tgtEl>
                                        <p:attrNameLst>
                                          <p:attrName>style.visibility</p:attrName>
                                        </p:attrNameLst>
                                      </p:cBhvr>
                                      <p:to>
                                        <p:strVal val="visible"/>
                                      </p:to>
                                    </p:set>
                                    <p:animEffect transition="in" filter="plus(in)">
                                      <p:cBhvr>
                                        <p:cTn id="196" dur="3000"/>
                                        <p:tgtEl>
                                          <p:spTgt spid="18"/>
                                        </p:tgtEl>
                                      </p:cBhvr>
                                    </p:animEffect>
                                  </p:childTnLst>
                                </p:cTn>
                              </p:par>
                              <p:par>
                                <p:cTn id="197" presetID="13" presetClass="entr" presetSubtype="16" fill="hold" nodeType="withEffect">
                                  <p:stCondLst>
                                    <p:cond delay="0"/>
                                  </p:stCondLst>
                                  <p:childTnLst>
                                    <p:set>
                                      <p:cBhvr>
                                        <p:cTn id="198" dur="1" fill="hold">
                                          <p:stCondLst>
                                            <p:cond delay="0"/>
                                          </p:stCondLst>
                                        </p:cTn>
                                        <p:tgtEl>
                                          <p:spTgt spid="19"/>
                                        </p:tgtEl>
                                        <p:attrNameLst>
                                          <p:attrName>style.visibility</p:attrName>
                                        </p:attrNameLst>
                                      </p:cBhvr>
                                      <p:to>
                                        <p:strVal val="visible"/>
                                      </p:to>
                                    </p:set>
                                    <p:animEffect transition="in" filter="plus(in)">
                                      <p:cBhvr>
                                        <p:cTn id="199" dur="3000"/>
                                        <p:tgtEl>
                                          <p:spTgt spid="19"/>
                                        </p:tgtEl>
                                      </p:cBhvr>
                                    </p:animEffect>
                                  </p:childTnLst>
                                </p:cTn>
                              </p:par>
                              <p:par>
                                <p:cTn id="200" presetID="13" presetClass="entr" presetSubtype="16" fill="hold" nodeType="withEffect">
                                  <p:stCondLst>
                                    <p:cond delay="0"/>
                                  </p:stCondLst>
                                  <p:childTnLst>
                                    <p:set>
                                      <p:cBhvr>
                                        <p:cTn id="201" dur="1" fill="hold">
                                          <p:stCondLst>
                                            <p:cond delay="0"/>
                                          </p:stCondLst>
                                        </p:cTn>
                                        <p:tgtEl>
                                          <p:spTgt spid="20"/>
                                        </p:tgtEl>
                                        <p:attrNameLst>
                                          <p:attrName>style.visibility</p:attrName>
                                        </p:attrNameLst>
                                      </p:cBhvr>
                                      <p:to>
                                        <p:strVal val="visible"/>
                                      </p:to>
                                    </p:set>
                                    <p:animEffect transition="in" filter="plus(in)">
                                      <p:cBhvr>
                                        <p:cTn id="202" dur="3000"/>
                                        <p:tgtEl>
                                          <p:spTgt spid="20"/>
                                        </p:tgtEl>
                                      </p:cBhvr>
                                    </p:animEffect>
                                  </p:childTnLst>
                                </p:cTn>
                              </p:par>
                            </p:childTnLst>
                          </p:cTn>
                        </p:par>
                        <p:par>
                          <p:cTn id="203" fill="hold">
                            <p:stCondLst>
                              <p:cond delay="3000"/>
                            </p:stCondLst>
                            <p:childTnLst>
                              <p:par>
                                <p:cTn id="204" presetID="8" presetClass="exit" presetSubtype="16" fill="hold" nodeType="afterEffect">
                                  <p:stCondLst>
                                    <p:cond delay="0"/>
                                  </p:stCondLst>
                                  <p:childTnLst>
                                    <p:animEffect transition="out" filter="diamond(in)">
                                      <p:cBhvr>
                                        <p:cTn id="205" dur="3000"/>
                                        <p:tgtEl>
                                          <p:spTgt spid="3"/>
                                        </p:tgtEl>
                                      </p:cBhvr>
                                    </p:animEffect>
                                    <p:set>
                                      <p:cBhvr>
                                        <p:cTn id="206" dur="1" fill="hold">
                                          <p:stCondLst>
                                            <p:cond delay="2999"/>
                                          </p:stCondLst>
                                        </p:cTn>
                                        <p:tgtEl>
                                          <p:spTgt spid="3"/>
                                        </p:tgtEl>
                                        <p:attrNameLst>
                                          <p:attrName>style.visibility</p:attrName>
                                        </p:attrNameLst>
                                      </p:cBhvr>
                                      <p:to>
                                        <p:strVal val="hidden"/>
                                      </p:to>
                                    </p:set>
                                  </p:childTnLst>
                                </p:cTn>
                              </p:par>
                              <p:par>
                                <p:cTn id="207" presetID="8" presetClass="exit" presetSubtype="16" fill="hold" nodeType="withEffect">
                                  <p:stCondLst>
                                    <p:cond delay="0"/>
                                  </p:stCondLst>
                                  <p:childTnLst>
                                    <p:animEffect transition="out" filter="diamond(in)">
                                      <p:cBhvr>
                                        <p:cTn id="208" dur="3000"/>
                                        <p:tgtEl>
                                          <p:spTgt spid="6"/>
                                        </p:tgtEl>
                                      </p:cBhvr>
                                    </p:animEffect>
                                    <p:set>
                                      <p:cBhvr>
                                        <p:cTn id="209" dur="1" fill="hold">
                                          <p:stCondLst>
                                            <p:cond delay="2999"/>
                                          </p:stCondLst>
                                        </p:cTn>
                                        <p:tgtEl>
                                          <p:spTgt spid="6"/>
                                        </p:tgtEl>
                                        <p:attrNameLst>
                                          <p:attrName>style.visibility</p:attrName>
                                        </p:attrNameLst>
                                      </p:cBhvr>
                                      <p:to>
                                        <p:strVal val="hidden"/>
                                      </p:to>
                                    </p:set>
                                  </p:childTnLst>
                                </p:cTn>
                              </p:par>
                              <p:par>
                                <p:cTn id="210" presetID="8" presetClass="exit" presetSubtype="16" fill="hold" nodeType="withEffect">
                                  <p:stCondLst>
                                    <p:cond delay="0"/>
                                  </p:stCondLst>
                                  <p:childTnLst>
                                    <p:animEffect transition="out" filter="diamond(in)">
                                      <p:cBhvr>
                                        <p:cTn id="211" dur="3000"/>
                                        <p:tgtEl>
                                          <p:spTgt spid="7"/>
                                        </p:tgtEl>
                                      </p:cBhvr>
                                    </p:animEffect>
                                    <p:set>
                                      <p:cBhvr>
                                        <p:cTn id="212" dur="1" fill="hold">
                                          <p:stCondLst>
                                            <p:cond delay="2999"/>
                                          </p:stCondLst>
                                        </p:cTn>
                                        <p:tgtEl>
                                          <p:spTgt spid="7"/>
                                        </p:tgtEl>
                                        <p:attrNameLst>
                                          <p:attrName>style.visibility</p:attrName>
                                        </p:attrNameLst>
                                      </p:cBhvr>
                                      <p:to>
                                        <p:strVal val="hidden"/>
                                      </p:to>
                                    </p:set>
                                  </p:childTnLst>
                                </p:cTn>
                              </p:par>
                              <p:par>
                                <p:cTn id="213" presetID="8" presetClass="exit" presetSubtype="16" fill="hold" nodeType="withEffect">
                                  <p:stCondLst>
                                    <p:cond delay="0"/>
                                  </p:stCondLst>
                                  <p:childTnLst>
                                    <p:animEffect transition="out" filter="diamond(in)">
                                      <p:cBhvr>
                                        <p:cTn id="214" dur="3000"/>
                                        <p:tgtEl>
                                          <p:spTgt spid="9"/>
                                        </p:tgtEl>
                                      </p:cBhvr>
                                    </p:animEffect>
                                    <p:set>
                                      <p:cBhvr>
                                        <p:cTn id="215" dur="1" fill="hold">
                                          <p:stCondLst>
                                            <p:cond delay="2999"/>
                                          </p:stCondLst>
                                        </p:cTn>
                                        <p:tgtEl>
                                          <p:spTgt spid="9"/>
                                        </p:tgtEl>
                                        <p:attrNameLst>
                                          <p:attrName>style.visibility</p:attrName>
                                        </p:attrNameLst>
                                      </p:cBhvr>
                                      <p:to>
                                        <p:strVal val="hidden"/>
                                      </p:to>
                                    </p:set>
                                  </p:childTnLst>
                                </p:cTn>
                              </p:par>
                              <p:par>
                                <p:cTn id="216" presetID="8" presetClass="exit" presetSubtype="16" fill="hold" nodeType="withEffect">
                                  <p:stCondLst>
                                    <p:cond delay="0"/>
                                  </p:stCondLst>
                                  <p:childTnLst>
                                    <p:animEffect transition="out" filter="diamond(in)">
                                      <p:cBhvr>
                                        <p:cTn id="217" dur="3000"/>
                                        <p:tgtEl>
                                          <p:spTgt spid="11"/>
                                        </p:tgtEl>
                                      </p:cBhvr>
                                    </p:animEffect>
                                    <p:set>
                                      <p:cBhvr>
                                        <p:cTn id="218" dur="1" fill="hold">
                                          <p:stCondLst>
                                            <p:cond delay="2999"/>
                                          </p:stCondLst>
                                        </p:cTn>
                                        <p:tgtEl>
                                          <p:spTgt spid="11"/>
                                        </p:tgtEl>
                                        <p:attrNameLst>
                                          <p:attrName>style.visibility</p:attrName>
                                        </p:attrNameLst>
                                      </p:cBhvr>
                                      <p:to>
                                        <p:strVal val="hidden"/>
                                      </p:to>
                                    </p:set>
                                  </p:childTnLst>
                                </p:cTn>
                              </p:par>
                              <p:par>
                                <p:cTn id="219" presetID="8" presetClass="exit" presetSubtype="16" fill="hold" nodeType="withEffect">
                                  <p:stCondLst>
                                    <p:cond delay="0"/>
                                  </p:stCondLst>
                                  <p:childTnLst>
                                    <p:animEffect transition="out" filter="diamond(in)">
                                      <p:cBhvr>
                                        <p:cTn id="220" dur="3000"/>
                                        <p:tgtEl>
                                          <p:spTgt spid="13"/>
                                        </p:tgtEl>
                                      </p:cBhvr>
                                    </p:animEffect>
                                    <p:set>
                                      <p:cBhvr>
                                        <p:cTn id="221" dur="1" fill="hold">
                                          <p:stCondLst>
                                            <p:cond delay="2999"/>
                                          </p:stCondLst>
                                        </p:cTn>
                                        <p:tgtEl>
                                          <p:spTgt spid="13"/>
                                        </p:tgtEl>
                                        <p:attrNameLst>
                                          <p:attrName>style.visibility</p:attrName>
                                        </p:attrNameLst>
                                      </p:cBhvr>
                                      <p:to>
                                        <p:strVal val="hidden"/>
                                      </p:to>
                                    </p:set>
                                  </p:childTnLst>
                                </p:cTn>
                              </p:par>
                              <p:par>
                                <p:cTn id="222" presetID="8" presetClass="exit" presetSubtype="16" fill="hold" nodeType="withEffect">
                                  <p:stCondLst>
                                    <p:cond delay="0"/>
                                  </p:stCondLst>
                                  <p:childTnLst>
                                    <p:animEffect transition="out" filter="diamond(in)">
                                      <p:cBhvr>
                                        <p:cTn id="223" dur="3000"/>
                                        <p:tgtEl>
                                          <p:spTgt spid="15"/>
                                        </p:tgtEl>
                                      </p:cBhvr>
                                    </p:animEffect>
                                    <p:set>
                                      <p:cBhvr>
                                        <p:cTn id="224" dur="1" fill="hold">
                                          <p:stCondLst>
                                            <p:cond delay="2999"/>
                                          </p:stCondLst>
                                        </p:cTn>
                                        <p:tgtEl>
                                          <p:spTgt spid="15"/>
                                        </p:tgtEl>
                                        <p:attrNameLst>
                                          <p:attrName>style.visibility</p:attrName>
                                        </p:attrNameLst>
                                      </p:cBhvr>
                                      <p:to>
                                        <p:strVal val="hidden"/>
                                      </p:to>
                                    </p:set>
                                  </p:childTnLst>
                                </p:cTn>
                              </p:par>
                              <p:par>
                                <p:cTn id="225" presetID="8" presetClass="exit" presetSubtype="16" fill="hold" nodeType="withEffect">
                                  <p:stCondLst>
                                    <p:cond delay="0"/>
                                  </p:stCondLst>
                                  <p:childTnLst>
                                    <p:animEffect transition="out" filter="diamond(in)">
                                      <p:cBhvr>
                                        <p:cTn id="226" dur="3000"/>
                                        <p:tgtEl>
                                          <p:spTgt spid="17"/>
                                        </p:tgtEl>
                                      </p:cBhvr>
                                    </p:animEffect>
                                    <p:set>
                                      <p:cBhvr>
                                        <p:cTn id="227" dur="1" fill="hold">
                                          <p:stCondLst>
                                            <p:cond delay="2999"/>
                                          </p:stCondLst>
                                        </p:cTn>
                                        <p:tgtEl>
                                          <p:spTgt spid="17"/>
                                        </p:tgtEl>
                                        <p:attrNameLst>
                                          <p:attrName>style.visibility</p:attrName>
                                        </p:attrNameLst>
                                      </p:cBhvr>
                                      <p:to>
                                        <p:strVal val="hidden"/>
                                      </p:to>
                                    </p:set>
                                  </p:childTnLst>
                                </p:cTn>
                              </p:par>
                              <p:par>
                                <p:cTn id="228" presetID="8" presetClass="exit" presetSubtype="16" fill="hold" nodeType="withEffect">
                                  <p:stCondLst>
                                    <p:cond delay="0"/>
                                  </p:stCondLst>
                                  <p:childTnLst>
                                    <p:animEffect transition="out" filter="diamond(in)">
                                      <p:cBhvr>
                                        <p:cTn id="229" dur="3000"/>
                                        <p:tgtEl>
                                          <p:spTgt spid="19"/>
                                        </p:tgtEl>
                                      </p:cBhvr>
                                    </p:animEffect>
                                    <p:set>
                                      <p:cBhvr>
                                        <p:cTn id="230" dur="1" fill="hold">
                                          <p:stCondLst>
                                            <p:cond delay="2999"/>
                                          </p:stCondLst>
                                        </p:cTn>
                                        <p:tgtEl>
                                          <p:spTgt spid="19"/>
                                        </p:tgtEl>
                                        <p:attrNameLst>
                                          <p:attrName>style.visibility</p:attrName>
                                        </p:attrNameLst>
                                      </p:cBhvr>
                                      <p:to>
                                        <p:strVal val="hidden"/>
                                      </p:to>
                                    </p:set>
                                  </p:childTnLst>
                                </p:cTn>
                              </p:par>
                              <p:par>
                                <p:cTn id="231" presetID="8" presetClass="exit" presetSubtype="16" fill="hold" nodeType="withEffect">
                                  <p:stCondLst>
                                    <p:cond delay="0"/>
                                  </p:stCondLst>
                                  <p:childTnLst>
                                    <p:animEffect transition="out" filter="diamond(in)">
                                      <p:cBhvr>
                                        <p:cTn id="232" dur="3000"/>
                                        <p:tgtEl>
                                          <p:spTgt spid="4"/>
                                        </p:tgtEl>
                                      </p:cBhvr>
                                    </p:animEffect>
                                    <p:set>
                                      <p:cBhvr>
                                        <p:cTn id="233" dur="1" fill="hold">
                                          <p:stCondLst>
                                            <p:cond delay="2999"/>
                                          </p:stCondLst>
                                        </p:cTn>
                                        <p:tgtEl>
                                          <p:spTgt spid="4"/>
                                        </p:tgtEl>
                                        <p:attrNameLst>
                                          <p:attrName>style.visibility</p:attrName>
                                        </p:attrNameLst>
                                      </p:cBhvr>
                                      <p:to>
                                        <p:strVal val="hidden"/>
                                      </p:to>
                                    </p:set>
                                  </p:childTnLst>
                                </p:cTn>
                              </p:par>
                              <p:par>
                                <p:cTn id="234" presetID="8" presetClass="exit" presetSubtype="16" fill="hold" nodeType="withEffect">
                                  <p:stCondLst>
                                    <p:cond delay="0"/>
                                  </p:stCondLst>
                                  <p:childTnLst>
                                    <p:animEffect transition="out" filter="diamond(in)">
                                      <p:cBhvr>
                                        <p:cTn id="235" dur="3000"/>
                                        <p:tgtEl>
                                          <p:spTgt spid="5"/>
                                        </p:tgtEl>
                                      </p:cBhvr>
                                    </p:animEffect>
                                    <p:set>
                                      <p:cBhvr>
                                        <p:cTn id="236" dur="1" fill="hold">
                                          <p:stCondLst>
                                            <p:cond delay="2999"/>
                                          </p:stCondLst>
                                        </p:cTn>
                                        <p:tgtEl>
                                          <p:spTgt spid="5"/>
                                        </p:tgtEl>
                                        <p:attrNameLst>
                                          <p:attrName>style.visibility</p:attrName>
                                        </p:attrNameLst>
                                      </p:cBhvr>
                                      <p:to>
                                        <p:strVal val="hidden"/>
                                      </p:to>
                                    </p:set>
                                  </p:childTnLst>
                                </p:cTn>
                              </p:par>
                              <p:par>
                                <p:cTn id="237" presetID="8" presetClass="exit" presetSubtype="16" fill="hold" nodeType="withEffect">
                                  <p:stCondLst>
                                    <p:cond delay="0"/>
                                  </p:stCondLst>
                                  <p:childTnLst>
                                    <p:animEffect transition="out" filter="diamond(in)">
                                      <p:cBhvr>
                                        <p:cTn id="238" dur="3000"/>
                                        <p:tgtEl>
                                          <p:spTgt spid="8"/>
                                        </p:tgtEl>
                                      </p:cBhvr>
                                    </p:animEffect>
                                    <p:set>
                                      <p:cBhvr>
                                        <p:cTn id="239" dur="1" fill="hold">
                                          <p:stCondLst>
                                            <p:cond delay="2999"/>
                                          </p:stCondLst>
                                        </p:cTn>
                                        <p:tgtEl>
                                          <p:spTgt spid="8"/>
                                        </p:tgtEl>
                                        <p:attrNameLst>
                                          <p:attrName>style.visibility</p:attrName>
                                        </p:attrNameLst>
                                      </p:cBhvr>
                                      <p:to>
                                        <p:strVal val="hidden"/>
                                      </p:to>
                                    </p:set>
                                  </p:childTnLst>
                                </p:cTn>
                              </p:par>
                              <p:par>
                                <p:cTn id="240" presetID="8" presetClass="exit" presetSubtype="16" fill="hold" nodeType="withEffect">
                                  <p:stCondLst>
                                    <p:cond delay="0"/>
                                  </p:stCondLst>
                                  <p:childTnLst>
                                    <p:animEffect transition="out" filter="diamond(in)">
                                      <p:cBhvr>
                                        <p:cTn id="241" dur="3000"/>
                                        <p:tgtEl>
                                          <p:spTgt spid="10"/>
                                        </p:tgtEl>
                                      </p:cBhvr>
                                    </p:animEffect>
                                    <p:set>
                                      <p:cBhvr>
                                        <p:cTn id="242" dur="1" fill="hold">
                                          <p:stCondLst>
                                            <p:cond delay="2999"/>
                                          </p:stCondLst>
                                        </p:cTn>
                                        <p:tgtEl>
                                          <p:spTgt spid="10"/>
                                        </p:tgtEl>
                                        <p:attrNameLst>
                                          <p:attrName>style.visibility</p:attrName>
                                        </p:attrNameLst>
                                      </p:cBhvr>
                                      <p:to>
                                        <p:strVal val="hidden"/>
                                      </p:to>
                                    </p:set>
                                  </p:childTnLst>
                                </p:cTn>
                              </p:par>
                              <p:par>
                                <p:cTn id="243" presetID="8" presetClass="exit" presetSubtype="16" fill="hold" nodeType="withEffect">
                                  <p:stCondLst>
                                    <p:cond delay="0"/>
                                  </p:stCondLst>
                                  <p:childTnLst>
                                    <p:animEffect transition="out" filter="diamond(in)">
                                      <p:cBhvr>
                                        <p:cTn id="244" dur="3000"/>
                                        <p:tgtEl>
                                          <p:spTgt spid="12"/>
                                        </p:tgtEl>
                                      </p:cBhvr>
                                    </p:animEffect>
                                    <p:set>
                                      <p:cBhvr>
                                        <p:cTn id="245" dur="1" fill="hold">
                                          <p:stCondLst>
                                            <p:cond delay="2999"/>
                                          </p:stCondLst>
                                        </p:cTn>
                                        <p:tgtEl>
                                          <p:spTgt spid="12"/>
                                        </p:tgtEl>
                                        <p:attrNameLst>
                                          <p:attrName>style.visibility</p:attrName>
                                        </p:attrNameLst>
                                      </p:cBhvr>
                                      <p:to>
                                        <p:strVal val="hidden"/>
                                      </p:to>
                                    </p:set>
                                  </p:childTnLst>
                                </p:cTn>
                              </p:par>
                              <p:par>
                                <p:cTn id="246" presetID="8" presetClass="exit" presetSubtype="16" fill="hold" nodeType="withEffect">
                                  <p:stCondLst>
                                    <p:cond delay="0"/>
                                  </p:stCondLst>
                                  <p:childTnLst>
                                    <p:animEffect transition="out" filter="diamond(in)">
                                      <p:cBhvr>
                                        <p:cTn id="247" dur="3000"/>
                                        <p:tgtEl>
                                          <p:spTgt spid="14"/>
                                        </p:tgtEl>
                                      </p:cBhvr>
                                    </p:animEffect>
                                    <p:set>
                                      <p:cBhvr>
                                        <p:cTn id="248" dur="1" fill="hold">
                                          <p:stCondLst>
                                            <p:cond delay="2999"/>
                                          </p:stCondLst>
                                        </p:cTn>
                                        <p:tgtEl>
                                          <p:spTgt spid="14"/>
                                        </p:tgtEl>
                                        <p:attrNameLst>
                                          <p:attrName>style.visibility</p:attrName>
                                        </p:attrNameLst>
                                      </p:cBhvr>
                                      <p:to>
                                        <p:strVal val="hidden"/>
                                      </p:to>
                                    </p:set>
                                  </p:childTnLst>
                                </p:cTn>
                              </p:par>
                              <p:par>
                                <p:cTn id="249" presetID="8" presetClass="exit" presetSubtype="16" fill="hold" nodeType="withEffect">
                                  <p:stCondLst>
                                    <p:cond delay="0"/>
                                  </p:stCondLst>
                                  <p:childTnLst>
                                    <p:animEffect transition="out" filter="diamond(in)">
                                      <p:cBhvr>
                                        <p:cTn id="250" dur="3000"/>
                                        <p:tgtEl>
                                          <p:spTgt spid="16"/>
                                        </p:tgtEl>
                                      </p:cBhvr>
                                    </p:animEffect>
                                    <p:set>
                                      <p:cBhvr>
                                        <p:cTn id="251" dur="1" fill="hold">
                                          <p:stCondLst>
                                            <p:cond delay="2999"/>
                                          </p:stCondLst>
                                        </p:cTn>
                                        <p:tgtEl>
                                          <p:spTgt spid="16"/>
                                        </p:tgtEl>
                                        <p:attrNameLst>
                                          <p:attrName>style.visibility</p:attrName>
                                        </p:attrNameLst>
                                      </p:cBhvr>
                                      <p:to>
                                        <p:strVal val="hidden"/>
                                      </p:to>
                                    </p:set>
                                  </p:childTnLst>
                                </p:cTn>
                              </p:par>
                              <p:par>
                                <p:cTn id="252" presetID="8" presetClass="exit" presetSubtype="16" fill="hold" nodeType="withEffect">
                                  <p:stCondLst>
                                    <p:cond delay="0"/>
                                  </p:stCondLst>
                                  <p:childTnLst>
                                    <p:animEffect transition="out" filter="diamond(in)">
                                      <p:cBhvr>
                                        <p:cTn id="253" dur="3000"/>
                                        <p:tgtEl>
                                          <p:spTgt spid="18"/>
                                        </p:tgtEl>
                                      </p:cBhvr>
                                    </p:animEffect>
                                    <p:set>
                                      <p:cBhvr>
                                        <p:cTn id="254" dur="1" fill="hold">
                                          <p:stCondLst>
                                            <p:cond delay="2999"/>
                                          </p:stCondLst>
                                        </p:cTn>
                                        <p:tgtEl>
                                          <p:spTgt spid="18"/>
                                        </p:tgtEl>
                                        <p:attrNameLst>
                                          <p:attrName>style.visibility</p:attrName>
                                        </p:attrNameLst>
                                      </p:cBhvr>
                                      <p:to>
                                        <p:strVal val="hidden"/>
                                      </p:to>
                                    </p:set>
                                  </p:childTnLst>
                                </p:cTn>
                              </p:par>
                              <p:par>
                                <p:cTn id="255" presetID="8" presetClass="exit" presetSubtype="16" fill="hold" nodeType="withEffect">
                                  <p:stCondLst>
                                    <p:cond delay="0"/>
                                  </p:stCondLst>
                                  <p:childTnLst>
                                    <p:animEffect transition="out" filter="diamond(in)">
                                      <p:cBhvr>
                                        <p:cTn id="256" dur="3000"/>
                                        <p:tgtEl>
                                          <p:spTgt spid="20"/>
                                        </p:tgtEl>
                                      </p:cBhvr>
                                    </p:animEffect>
                                    <p:set>
                                      <p:cBhvr>
                                        <p:cTn id="257" dur="1" fill="hold">
                                          <p:stCondLst>
                                            <p:cond delay="2999"/>
                                          </p:stCondLst>
                                        </p:cTn>
                                        <p:tgtEl>
                                          <p:spTgt spid="20"/>
                                        </p:tgtEl>
                                        <p:attrNameLst>
                                          <p:attrName>style.visibility</p:attrName>
                                        </p:attrNameLst>
                                      </p:cBhvr>
                                      <p:to>
                                        <p:strVal val="hidden"/>
                                      </p:to>
                                    </p:set>
                                  </p:childTnLst>
                                </p:cTn>
                              </p:par>
                              <p:par>
                                <p:cTn id="258" presetID="2" presetClass="exit" presetSubtype="2" fill="hold" nodeType="withEffect">
                                  <p:stCondLst>
                                    <p:cond delay="0"/>
                                  </p:stCondLst>
                                  <p:childTnLst>
                                    <p:anim calcmode="lin" valueType="num">
                                      <p:cBhvr additive="base">
                                        <p:cTn id="259" dur="3000"/>
                                        <p:tgtEl>
                                          <p:spTgt spid="3"/>
                                        </p:tgtEl>
                                        <p:attrNameLst>
                                          <p:attrName>ppt_x</p:attrName>
                                        </p:attrNameLst>
                                      </p:cBhvr>
                                      <p:tavLst>
                                        <p:tav tm="0">
                                          <p:val>
                                            <p:strVal val="ppt_x"/>
                                          </p:val>
                                        </p:tav>
                                        <p:tav tm="100000">
                                          <p:val>
                                            <p:strVal val="1+ppt_w/2"/>
                                          </p:val>
                                        </p:tav>
                                      </p:tavLst>
                                    </p:anim>
                                    <p:anim calcmode="lin" valueType="num">
                                      <p:cBhvr additive="base">
                                        <p:cTn id="260" dur="3000"/>
                                        <p:tgtEl>
                                          <p:spTgt spid="3"/>
                                        </p:tgtEl>
                                        <p:attrNameLst>
                                          <p:attrName>ppt_y</p:attrName>
                                        </p:attrNameLst>
                                      </p:cBhvr>
                                      <p:tavLst>
                                        <p:tav tm="0">
                                          <p:val>
                                            <p:strVal val="ppt_y"/>
                                          </p:val>
                                        </p:tav>
                                        <p:tav tm="100000">
                                          <p:val>
                                            <p:strVal val="ppt_y"/>
                                          </p:val>
                                        </p:tav>
                                      </p:tavLst>
                                    </p:anim>
                                    <p:set>
                                      <p:cBhvr>
                                        <p:cTn id="261" dur="1" fill="hold">
                                          <p:stCondLst>
                                            <p:cond delay="2999"/>
                                          </p:stCondLst>
                                        </p:cTn>
                                        <p:tgtEl>
                                          <p:spTgt spid="3"/>
                                        </p:tgtEl>
                                        <p:attrNameLst>
                                          <p:attrName>style.visibility</p:attrName>
                                        </p:attrNameLst>
                                      </p:cBhvr>
                                      <p:to>
                                        <p:strVal val="hidden"/>
                                      </p:to>
                                    </p:set>
                                  </p:childTnLst>
                                </p:cTn>
                              </p:par>
                              <p:par>
                                <p:cTn id="262" presetID="2" presetClass="exit" presetSubtype="2" fill="hold" nodeType="withEffect">
                                  <p:stCondLst>
                                    <p:cond delay="0"/>
                                  </p:stCondLst>
                                  <p:childTnLst>
                                    <p:anim calcmode="lin" valueType="num">
                                      <p:cBhvr additive="base">
                                        <p:cTn id="263" dur="3000"/>
                                        <p:tgtEl>
                                          <p:spTgt spid="6"/>
                                        </p:tgtEl>
                                        <p:attrNameLst>
                                          <p:attrName>ppt_x</p:attrName>
                                        </p:attrNameLst>
                                      </p:cBhvr>
                                      <p:tavLst>
                                        <p:tav tm="0">
                                          <p:val>
                                            <p:strVal val="ppt_x"/>
                                          </p:val>
                                        </p:tav>
                                        <p:tav tm="100000">
                                          <p:val>
                                            <p:strVal val="1+ppt_w/2"/>
                                          </p:val>
                                        </p:tav>
                                      </p:tavLst>
                                    </p:anim>
                                    <p:anim calcmode="lin" valueType="num">
                                      <p:cBhvr additive="base">
                                        <p:cTn id="264" dur="3000"/>
                                        <p:tgtEl>
                                          <p:spTgt spid="6"/>
                                        </p:tgtEl>
                                        <p:attrNameLst>
                                          <p:attrName>ppt_y</p:attrName>
                                        </p:attrNameLst>
                                      </p:cBhvr>
                                      <p:tavLst>
                                        <p:tav tm="0">
                                          <p:val>
                                            <p:strVal val="ppt_y"/>
                                          </p:val>
                                        </p:tav>
                                        <p:tav tm="100000">
                                          <p:val>
                                            <p:strVal val="ppt_y"/>
                                          </p:val>
                                        </p:tav>
                                      </p:tavLst>
                                    </p:anim>
                                    <p:set>
                                      <p:cBhvr>
                                        <p:cTn id="265" dur="1" fill="hold">
                                          <p:stCondLst>
                                            <p:cond delay="2999"/>
                                          </p:stCondLst>
                                        </p:cTn>
                                        <p:tgtEl>
                                          <p:spTgt spid="6"/>
                                        </p:tgtEl>
                                        <p:attrNameLst>
                                          <p:attrName>style.visibility</p:attrName>
                                        </p:attrNameLst>
                                      </p:cBhvr>
                                      <p:to>
                                        <p:strVal val="hidden"/>
                                      </p:to>
                                    </p:set>
                                  </p:childTnLst>
                                </p:cTn>
                              </p:par>
                              <p:par>
                                <p:cTn id="266" presetID="2" presetClass="exit" presetSubtype="2" fill="hold" nodeType="withEffect">
                                  <p:stCondLst>
                                    <p:cond delay="0"/>
                                  </p:stCondLst>
                                  <p:childTnLst>
                                    <p:anim calcmode="lin" valueType="num">
                                      <p:cBhvr additive="base">
                                        <p:cTn id="267" dur="3000"/>
                                        <p:tgtEl>
                                          <p:spTgt spid="7"/>
                                        </p:tgtEl>
                                        <p:attrNameLst>
                                          <p:attrName>ppt_x</p:attrName>
                                        </p:attrNameLst>
                                      </p:cBhvr>
                                      <p:tavLst>
                                        <p:tav tm="0">
                                          <p:val>
                                            <p:strVal val="ppt_x"/>
                                          </p:val>
                                        </p:tav>
                                        <p:tav tm="100000">
                                          <p:val>
                                            <p:strVal val="1+ppt_w/2"/>
                                          </p:val>
                                        </p:tav>
                                      </p:tavLst>
                                    </p:anim>
                                    <p:anim calcmode="lin" valueType="num">
                                      <p:cBhvr additive="base">
                                        <p:cTn id="268" dur="3000"/>
                                        <p:tgtEl>
                                          <p:spTgt spid="7"/>
                                        </p:tgtEl>
                                        <p:attrNameLst>
                                          <p:attrName>ppt_y</p:attrName>
                                        </p:attrNameLst>
                                      </p:cBhvr>
                                      <p:tavLst>
                                        <p:tav tm="0">
                                          <p:val>
                                            <p:strVal val="ppt_y"/>
                                          </p:val>
                                        </p:tav>
                                        <p:tav tm="100000">
                                          <p:val>
                                            <p:strVal val="ppt_y"/>
                                          </p:val>
                                        </p:tav>
                                      </p:tavLst>
                                    </p:anim>
                                    <p:set>
                                      <p:cBhvr>
                                        <p:cTn id="269" dur="1" fill="hold">
                                          <p:stCondLst>
                                            <p:cond delay="2999"/>
                                          </p:stCondLst>
                                        </p:cTn>
                                        <p:tgtEl>
                                          <p:spTgt spid="7"/>
                                        </p:tgtEl>
                                        <p:attrNameLst>
                                          <p:attrName>style.visibility</p:attrName>
                                        </p:attrNameLst>
                                      </p:cBhvr>
                                      <p:to>
                                        <p:strVal val="hidden"/>
                                      </p:to>
                                    </p:set>
                                  </p:childTnLst>
                                </p:cTn>
                              </p:par>
                              <p:par>
                                <p:cTn id="270" presetID="2" presetClass="exit" presetSubtype="2" fill="hold" nodeType="withEffect">
                                  <p:stCondLst>
                                    <p:cond delay="0"/>
                                  </p:stCondLst>
                                  <p:childTnLst>
                                    <p:anim calcmode="lin" valueType="num">
                                      <p:cBhvr additive="base">
                                        <p:cTn id="271" dur="3000"/>
                                        <p:tgtEl>
                                          <p:spTgt spid="9"/>
                                        </p:tgtEl>
                                        <p:attrNameLst>
                                          <p:attrName>ppt_x</p:attrName>
                                        </p:attrNameLst>
                                      </p:cBhvr>
                                      <p:tavLst>
                                        <p:tav tm="0">
                                          <p:val>
                                            <p:strVal val="ppt_x"/>
                                          </p:val>
                                        </p:tav>
                                        <p:tav tm="100000">
                                          <p:val>
                                            <p:strVal val="1+ppt_w/2"/>
                                          </p:val>
                                        </p:tav>
                                      </p:tavLst>
                                    </p:anim>
                                    <p:anim calcmode="lin" valueType="num">
                                      <p:cBhvr additive="base">
                                        <p:cTn id="272" dur="3000"/>
                                        <p:tgtEl>
                                          <p:spTgt spid="9"/>
                                        </p:tgtEl>
                                        <p:attrNameLst>
                                          <p:attrName>ppt_y</p:attrName>
                                        </p:attrNameLst>
                                      </p:cBhvr>
                                      <p:tavLst>
                                        <p:tav tm="0">
                                          <p:val>
                                            <p:strVal val="ppt_y"/>
                                          </p:val>
                                        </p:tav>
                                        <p:tav tm="100000">
                                          <p:val>
                                            <p:strVal val="ppt_y"/>
                                          </p:val>
                                        </p:tav>
                                      </p:tavLst>
                                    </p:anim>
                                    <p:set>
                                      <p:cBhvr>
                                        <p:cTn id="273" dur="1" fill="hold">
                                          <p:stCondLst>
                                            <p:cond delay="2999"/>
                                          </p:stCondLst>
                                        </p:cTn>
                                        <p:tgtEl>
                                          <p:spTgt spid="9"/>
                                        </p:tgtEl>
                                        <p:attrNameLst>
                                          <p:attrName>style.visibility</p:attrName>
                                        </p:attrNameLst>
                                      </p:cBhvr>
                                      <p:to>
                                        <p:strVal val="hidden"/>
                                      </p:to>
                                    </p:set>
                                  </p:childTnLst>
                                </p:cTn>
                              </p:par>
                              <p:par>
                                <p:cTn id="274" presetID="2" presetClass="exit" presetSubtype="2" fill="hold" nodeType="withEffect">
                                  <p:stCondLst>
                                    <p:cond delay="0"/>
                                  </p:stCondLst>
                                  <p:childTnLst>
                                    <p:anim calcmode="lin" valueType="num">
                                      <p:cBhvr additive="base">
                                        <p:cTn id="275" dur="3000"/>
                                        <p:tgtEl>
                                          <p:spTgt spid="11"/>
                                        </p:tgtEl>
                                        <p:attrNameLst>
                                          <p:attrName>ppt_x</p:attrName>
                                        </p:attrNameLst>
                                      </p:cBhvr>
                                      <p:tavLst>
                                        <p:tav tm="0">
                                          <p:val>
                                            <p:strVal val="ppt_x"/>
                                          </p:val>
                                        </p:tav>
                                        <p:tav tm="100000">
                                          <p:val>
                                            <p:strVal val="1+ppt_w/2"/>
                                          </p:val>
                                        </p:tav>
                                      </p:tavLst>
                                    </p:anim>
                                    <p:anim calcmode="lin" valueType="num">
                                      <p:cBhvr additive="base">
                                        <p:cTn id="276" dur="3000"/>
                                        <p:tgtEl>
                                          <p:spTgt spid="11"/>
                                        </p:tgtEl>
                                        <p:attrNameLst>
                                          <p:attrName>ppt_y</p:attrName>
                                        </p:attrNameLst>
                                      </p:cBhvr>
                                      <p:tavLst>
                                        <p:tav tm="0">
                                          <p:val>
                                            <p:strVal val="ppt_y"/>
                                          </p:val>
                                        </p:tav>
                                        <p:tav tm="100000">
                                          <p:val>
                                            <p:strVal val="ppt_y"/>
                                          </p:val>
                                        </p:tav>
                                      </p:tavLst>
                                    </p:anim>
                                    <p:set>
                                      <p:cBhvr>
                                        <p:cTn id="277" dur="1" fill="hold">
                                          <p:stCondLst>
                                            <p:cond delay="2999"/>
                                          </p:stCondLst>
                                        </p:cTn>
                                        <p:tgtEl>
                                          <p:spTgt spid="11"/>
                                        </p:tgtEl>
                                        <p:attrNameLst>
                                          <p:attrName>style.visibility</p:attrName>
                                        </p:attrNameLst>
                                      </p:cBhvr>
                                      <p:to>
                                        <p:strVal val="hidden"/>
                                      </p:to>
                                    </p:set>
                                  </p:childTnLst>
                                </p:cTn>
                              </p:par>
                              <p:par>
                                <p:cTn id="278" presetID="2" presetClass="exit" presetSubtype="2" fill="hold" nodeType="withEffect">
                                  <p:stCondLst>
                                    <p:cond delay="0"/>
                                  </p:stCondLst>
                                  <p:childTnLst>
                                    <p:anim calcmode="lin" valueType="num">
                                      <p:cBhvr additive="base">
                                        <p:cTn id="279" dur="3000"/>
                                        <p:tgtEl>
                                          <p:spTgt spid="13"/>
                                        </p:tgtEl>
                                        <p:attrNameLst>
                                          <p:attrName>ppt_x</p:attrName>
                                        </p:attrNameLst>
                                      </p:cBhvr>
                                      <p:tavLst>
                                        <p:tav tm="0">
                                          <p:val>
                                            <p:strVal val="ppt_x"/>
                                          </p:val>
                                        </p:tav>
                                        <p:tav tm="100000">
                                          <p:val>
                                            <p:strVal val="1+ppt_w/2"/>
                                          </p:val>
                                        </p:tav>
                                      </p:tavLst>
                                    </p:anim>
                                    <p:anim calcmode="lin" valueType="num">
                                      <p:cBhvr additive="base">
                                        <p:cTn id="280" dur="3000"/>
                                        <p:tgtEl>
                                          <p:spTgt spid="13"/>
                                        </p:tgtEl>
                                        <p:attrNameLst>
                                          <p:attrName>ppt_y</p:attrName>
                                        </p:attrNameLst>
                                      </p:cBhvr>
                                      <p:tavLst>
                                        <p:tav tm="0">
                                          <p:val>
                                            <p:strVal val="ppt_y"/>
                                          </p:val>
                                        </p:tav>
                                        <p:tav tm="100000">
                                          <p:val>
                                            <p:strVal val="ppt_y"/>
                                          </p:val>
                                        </p:tav>
                                      </p:tavLst>
                                    </p:anim>
                                    <p:set>
                                      <p:cBhvr>
                                        <p:cTn id="281" dur="1" fill="hold">
                                          <p:stCondLst>
                                            <p:cond delay="2999"/>
                                          </p:stCondLst>
                                        </p:cTn>
                                        <p:tgtEl>
                                          <p:spTgt spid="13"/>
                                        </p:tgtEl>
                                        <p:attrNameLst>
                                          <p:attrName>style.visibility</p:attrName>
                                        </p:attrNameLst>
                                      </p:cBhvr>
                                      <p:to>
                                        <p:strVal val="hidden"/>
                                      </p:to>
                                    </p:set>
                                  </p:childTnLst>
                                </p:cTn>
                              </p:par>
                              <p:par>
                                <p:cTn id="282" presetID="2" presetClass="exit" presetSubtype="2" fill="hold" nodeType="withEffect">
                                  <p:stCondLst>
                                    <p:cond delay="0"/>
                                  </p:stCondLst>
                                  <p:childTnLst>
                                    <p:anim calcmode="lin" valueType="num">
                                      <p:cBhvr additive="base">
                                        <p:cTn id="283" dur="3000"/>
                                        <p:tgtEl>
                                          <p:spTgt spid="15"/>
                                        </p:tgtEl>
                                        <p:attrNameLst>
                                          <p:attrName>ppt_x</p:attrName>
                                        </p:attrNameLst>
                                      </p:cBhvr>
                                      <p:tavLst>
                                        <p:tav tm="0">
                                          <p:val>
                                            <p:strVal val="ppt_x"/>
                                          </p:val>
                                        </p:tav>
                                        <p:tav tm="100000">
                                          <p:val>
                                            <p:strVal val="1+ppt_w/2"/>
                                          </p:val>
                                        </p:tav>
                                      </p:tavLst>
                                    </p:anim>
                                    <p:anim calcmode="lin" valueType="num">
                                      <p:cBhvr additive="base">
                                        <p:cTn id="284" dur="3000"/>
                                        <p:tgtEl>
                                          <p:spTgt spid="15"/>
                                        </p:tgtEl>
                                        <p:attrNameLst>
                                          <p:attrName>ppt_y</p:attrName>
                                        </p:attrNameLst>
                                      </p:cBhvr>
                                      <p:tavLst>
                                        <p:tav tm="0">
                                          <p:val>
                                            <p:strVal val="ppt_y"/>
                                          </p:val>
                                        </p:tav>
                                        <p:tav tm="100000">
                                          <p:val>
                                            <p:strVal val="ppt_y"/>
                                          </p:val>
                                        </p:tav>
                                      </p:tavLst>
                                    </p:anim>
                                    <p:set>
                                      <p:cBhvr>
                                        <p:cTn id="285" dur="1" fill="hold">
                                          <p:stCondLst>
                                            <p:cond delay="2999"/>
                                          </p:stCondLst>
                                        </p:cTn>
                                        <p:tgtEl>
                                          <p:spTgt spid="15"/>
                                        </p:tgtEl>
                                        <p:attrNameLst>
                                          <p:attrName>style.visibility</p:attrName>
                                        </p:attrNameLst>
                                      </p:cBhvr>
                                      <p:to>
                                        <p:strVal val="hidden"/>
                                      </p:to>
                                    </p:set>
                                  </p:childTnLst>
                                </p:cTn>
                              </p:par>
                              <p:par>
                                <p:cTn id="286" presetID="2" presetClass="exit" presetSubtype="2" fill="hold" nodeType="withEffect">
                                  <p:stCondLst>
                                    <p:cond delay="0"/>
                                  </p:stCondLst>
                                  <p:childTnLst>
                                    <p:anim calcmode="lin" valueType="num">
                                      <p:cBhvr additive="base">
                                        <p:cTn id="287" dur="3000"/>
                                        <p:tgtEl>
                                          <p:spTgt spid="17"/>
                                        </p:tgtEl>
                                        <p:attrNameLst>
                                          <p:attrName>ppt_x</p:attrName>
                                        </p:attrNameLst>
                                      </p:cBhvr>
                                      <p:tavLst>
                                        <p:tav tm="0">
                                          <p:val>
                                            <p:strVal val="ppt_x"/>
                                          </p:val>
                                        </p:tav>
                                        <p:tav tm="100000">
                                          <p:val>
                                            <p:strVal val="1+ppt_w/2"/>
                                          </p:val>
                                        </p:tav>
                                      </p:tavLst>
                                    </p:anim>
                                    <p:anim calcmode="lin" valueType="num">
                                      <p:cBhvr additive="base">
                                        <p:cTn id="288" dur="3000"/>
                                        <p:tgtEl>
                                          <p:spTgt spid="17"/>
                                        </p:tgtEl>
                                        <p:attrNameLst>
                                          <p:attrName>ppt_y</p:attrName>
                                        </p:attrNameLst>
                                      </p:cBhvr>
                                      <p:tavLst>
                                        <p:tav tm="0">
                                          <p:val>
                                            <p:strVal val="ppt_y"/>
                                          </p:val>
                                        </p:tav>
                                        <p:tav tm="100000">
                                          <p:val>
                                            <p:strVal val="ppt_y"/>
                                          </p:val>
                                        </p:tav>
                                      </p:tavLst>
                                    </p:anim>
                                    <p:set>
                                      <p:cBhvr>
                                        <p:cTn id="289" dur="1" fill="hold">
                                          <p:stCondLst>
                                            <p:cond delay="2999"/>
                                          </p:stCondLst>
                                        </p:cTn>
                                        <p:tgtEl>
                                          <p:spTgt spid="17"/>
                                        </p:tgtEl>
                                        <p:attrNameLst>
                                          <p:attrName>style.visibility</p:attrName>
                                        </p:attrNameLst>
                                      </p:cBhvr>
                                      <p:to>
                                        <p:strVal val="hidden"/>
                                      </p:to>
                                    </p:set>
                                  </p:childTnLst>
                                </p:cTn>
                              </p:par>
                              <p:par>
                                <p:cTn id="290" presetID="2" presetClass="exit" presetSubtype="2" fill="hold" nodeType="withEffect">
                                  <p:stCondLst>
                                    <p:cond delay="0"/>
                                  </p:stCondLst>
                                  <p:childTnLst>
                                    <p:anim calcmode="lin" valueType="num">
                                      <p:cBhvr additive="base">
                                        <p:cTn id="291" dur="3000"/>
                                        <p:tgtEl>
                                          <p:spTgt spid="19"/>
                                        </p:tgtEl>
                                        <p:attrNameLst>
                                          <p:attrName>ppt_x</p:attrName>
                                        </p:attrNameLst>
                                      </p:cBhvr>
                                      <p:tavLst>
                                        <p:tav tm="0">
                                          <p:val>
                                            <p:strVal val="ppt_x"/>
                                          </p:val>
                                        </p:tav>
                                        <p:tav tm="100000">
                                          <p:val>
                                            <p:strVal val="1+ppt_w/2"/>
                                          </p:val>
                                        </p:tav>
                                      </p:tavLst>
                                    </p:anim>
                                    <p:anim calcmode="lin" valueType="num">
                                      <p:cBhvr additive="base">
                                        <p:cTn id="292" dur="3000"/>
                                        <p:tgtEl>
                                          <p:spTgt spid="19"/>
                                        </p:tgtEl>
                                        <p:attrNameLst>
                                          <p:attrName>ppt_y</p:attrName>
                                        </p:attrNameLst>
                                      </p:cBhvr>
                                      <p:tavLst>
                                        <p:tav tm="0">
                                          <p:val>
                                            <p:strVal val="ppt_y"/>
                                          </p:val>
                                        </p:tav>
                                        <p:tav tm="100000">
                                          <p:val>
                                            <p:strVal val="ppt_y"/>
                                          </p:val>
                                        </p:tav>
                                      </p:tavLst>
                                    </p:anim>
                                    <p:set>
                                      <p:cBhvr>
                                        <p:cTn id="293" dur="1" fill="hold">
                                          <p:stCondLst>
                                            <p:cond delay="2999"/>
                                          </p:stCondLst>
                                        </p:cTn>
                                        <p:tgtEl>
                                          <p:spTgt spid="19"/>
                                        </p:tgtEl>
                                        <p:attrNameLst>
                                          <p:attrName>style.visibility</p:attrName>
                                        </p:attrNameLst>
                                      </p:cBhvr>
                                      <p:to>
                                        <p:strVal val="hidden"/>
                                      </p:to>
                                    </p:set>
                                  </p:childTnLst>
                                </p:cTn>
                              </p:par>
                              <p:par>
                                <p:cTn id="294" presetID="2" presetClass="exit" presetSubtype="8" fill="hold" nodeType="withEffect">
                                  <p:stCondLst>
                                    <p:cond delay="0"/>
                                  </p:stCondLst>
                                  <p:childTnLst>
                                    <p:anim calcmode="lin" valueType="num">
                                      <p:cBhvr additive="base">
                                        <p:cTn id="295" dur="3000"/>
                                        <p:tgtEl>
                                          <p:spTgt spid="4"/>
                                        </p:tgtEl>
                                        <p:attrNameLst>
                                          <p:attrName>ppt_x</p:attrName>
                                        </p:attrNameLst>
                                      </p:cBhvr>
                                      <p:tavLst>
                                        <p:tav tm="0">
                                          <p:val>
                                            <p:strVal val="ppt_x"/>
                                          </p:val>
                                        </p:tav>
                                        <p:tav tm="100000">
                                          <p:val>
                                            <p:strVal val="0-ppt_w/2"/>
                                          </p:val>
                                        </p:tav>
                                      </p:tavLst>
                                    </p:anim>
                                    <p:anim calcmode="lin" valueType="num">
                                      <p:cBhvr additive="base">
                                        <p:cTn id="296" dur="3000"/>
                                        <p:tgtEl>
                                          <p:spTgt spid="4"/>
                                        </p:tgtEl>
                                        <p:attrNameLst>
                                          <p:attrName>ppt_y</p:attrName>
                                        </p:attrNameLst>
                                      </p:cBhvr>
                                      <p:tavLst>
                                        <p:tav tm="0">
                                          <p:val>
                                            <p:strVal val="ppt_y"/>
                                          </p:val>
                                        </p:tav>
                                        <p:tav tm="100000">
                                          <p:val>
                                            <p:strVal val="ppt_y"/>
                                          </p:val>
                                        </p:tav>
                                      </p:tavLst>
                                    </p:anim>
                                    <p:set>
                                      <p:cBhvr>
                                        <p:cTn id="297" dur="1" fill="hold">
                                          <p:stCondLst>
                                            <p:cond delay="2999"/>
                                          </p:stCondLst>
                                        </p:cTn>
                                        <p:tgtEl>
                                          <p:spTgt spid="4"/>
                                        </p:tgtEl>
                                        <p:attrNameLst>
                                          <p:attrName>style.visibility</p:attrName>
                                        </p:attrNameLst>
                                      </p:cBhvr>
                                      <p:to>
                                        <p:strVal val="hidden"/>
                                      </p:to>
                                    </p:set>
                                  </p:childTnLst>
                                </p:cTn>
                              </p:par>
                              <p:par>
                                <p:cTn id="298" presetID="2" presetClass="exit" presetSubtype="8" fill="hold" nodeType="withEffect">
                                  <p:stCondLst>
                                    <p:cond delay="0"/>
                                  </p:stCondLst>
                                  <p:childTnLst>
                                    <p:anim calcmode="lin" valueType="num">
                                      <p:cBhvr additive="base">
                                        <p:cTn id="299" dur="3000"/>
                                        <p:tgtEl>
                                          <p:spTgt spid="5"/>
                                        </p:tgtEl>
                                        <p:attrNameLst>
                                          <p:attrName>ppt_x</p:attrName>
                                        </p:attrNameLst>
                                      </p:cBhvr>
                                      <p:tavLst>
                                        <p:tav tm="0">
                                          <p:val>
                                            <p:strVal val="ppt_x"/>
                                          </p:val>
                                        </p:tav>
                                        <p:tav tm="100000">
                                          <p:val>
                                            <p:strVal val="0-ppt_w/2"/>
                                          </p:val>
                                        </p:tav>
                                      </p:tavLst>
                                    </p:anim>
                                    <p:anim calcmode="lin" valueType="num">
                                      <p:cBhvr additive="base">
                                        <p:cTn id="300" dur="3000"/>
                                        <p:tgtEl>
                                          <p:spTgt spid="5"/>
                                        </p:tgtEl>
                                        <p:attrNameLst>
                                          <p:attrName>ppt_y</p:attrName>
                                        </p:attrNameLst>
                                      </p:cBhvr>
                                      <p:tavLst>
                                        <p:tav tm="0">
                                          <p:val>
                                            <p:strVal val="ppt_y"/>
                                          </p:val>
                                        </p:tav>
                                        <p:tav tm="100000">
                                          <p:val>
                                            <p:strVal val="ppt_y"/>
                                          </p:val>
                                        </p:tav>
                                      </p:tavLst>
                                    </p:anim>
                                    <p:set>
                                      <p:cBhvr>
                                        <p:cTn id="301" dur="1" fill="hold">
                                          <p:stCondLst>
                                            <p:cond delay="2999"/>
                                          </p:stCondLst>
                                        </p:cTn>
                                        <p:tgtEl>
                                          <p:spTgt spid="5"/>
                                        </p:tgtEl>
                                        <p:attrNameLst>
                                          <p:attrName>style.visibility</p:attrName>
                                        </p:attrNameLst>
                                      </p:cBhvr>
                                      <p:to>
                                        <p:strVal val="hidden"/>
                                      </p:to>
                                    </p:set>
                                  </p:childTnLst>
                                </p:cTn>
                              </p:par>
                              <p:par>
                                <p:cTn id="302" presetID="2" presetClass="exit" presetSubtype="8" fill="hold" nodeType="withEffect">
                                  <p:stCondLst>
                                    <p:cond delay="0"/>
                                  </p:stCondLst>
                                  <p:childTnLst>
                                    <p:anim calcmode="lin" valueType="num">
                                      <p:cBhvr additive="base">
                                        <p:cTn id="303" dur="3000"/>
                                        <p:tgtEl>
                                          <p:spTgt spid="8"/>
                                        </p:tgtEl>
                                        <p:attrNameLst>
                                          <p:attrName>ppt_x</p:attrName>
                                        </p:attrNameLst>
                                      </p:cBhvr>
                                      <p:tavLst>
                                        <p:tav tm="0">
                                          <p:val>
                                            <p:strVal val="ppt_x"/>
                                          </p:val>
                                        </p:tav>
                                        <p:tav tm="100000">
                                          <p:val>
                                            <p:strVal val="0-ppt_w/2"/>
                                          </p:val>
                                        </p:tav>
                                      </p:tavLst>
                                    </p:anim>
                                    <p:anim calcmode="lin" valueType="num">
                                      <p:cBhvr additive="base">
                                        <p:cTn id="304" dur="3000"/>
                                        <p:tgtEl>
                                          <p:spTgt spid="8"/>
                                        </p:tgtEl>
                                        <p:attrNameLst>
                                          <p:attrName>ppt_y</p:attrName>
                                        </p:attrNameLst>
                                      </p:cBhvr>
                                      <p:tavLst>
                                        <p:tav tm="0">
                                          <p:val>
                                            <p:strVal val="ppt_y"/>
                                          </p:val>
                                        </p:tav>
                                        <p:tav tm="100000">
                                          <p:val>
                                            <p:strVal val="ppt_y"/>
                                          </p:val>
                                        </p:tav>
                                      </p:tavLst>
                                    </p:anim>
                                    <p:set>
                                      <p:cBhvr>
                                        <p:cTn id="305" dur="1" fill="hold">
                                          <p:stCondLst>
                                            <p:cond delay="2999"/>
                                          </p:stCondLst>
                                        </p:cTn>
                                        <p:tgtEl>
                                          <p:spTgt spid="8"/>
                                        </p:tgtEl>
                                        <p:attrNameLst>
                                          <p:attrName>style.visibility</p:attrName>
                                        </p:attrNameLst>
                                      </p:cBhvr>
                                      <p:to>
                                        <p:strVal val="hidden"/>
                                      </p:to>
                                    </p:set>
                                  </p:childTnLst>
                                </p:cTn>
                              </p:par>
                              <p:par>
                                <p:cTn id="306" presetID="2" presetClass="exit" presetSubtype="8" fill="hold" nodeType="withEffect">
                                  <p:stCondLst>
                                    <p:cond delay="0"/>
                                  </p:stCondLst>
                                  <p:childTnLst>
                                    <p:anim calcmode="lin" valueType="num">
                                      <p:cBhvr additive="base">
                                        <p:cTn id="307" dur="3000"/>
                                        <p:tgtEl>
                                          <p:spTgt spid="10"/>
                                        </p:tgtEl>
                                        <p:attrNameLst>
                                          <p:attrName>ppt_x</p:attrName>
                                        </p:attrNameLst>
                                      </p:cBhvr>
                                      <p:tavLst>
                                        <p:tav tm="0">
                                          <p:val>
                                            <p:strVal val="ppt_x"/>
                                          </p:val>
                                        </p:tav>
                                        <p:tav tm="100000">
                                          <p:val>
                                            <p:strVal val="0-ppt_w/2"/>
                                          </p:val>
                                        </p:tav>
                                      </p:tavLst>
                                    </p:anim>
                                    <p:anim calcmode="lin" valueType="num">
                                      <p:cBhvr additive="base">
                                        <p:cTn id="308" dur="3000"/>
                                        <p:tgtEl>
                                          <p:spTgt spid="10"/>
                                        </p:tgtEl>
                                        <p:attrNameLst>
                                          <p:attrName>ppt_y</p:attrName>
                                        </p:attrNameLst>
                                      </p:cBhvr>
                                      <p:tavLst>
                                        <p:tav tm="0">
                                          <p:val>
                                            <p:strVal val="ppt_y"/>
                                          </p:val>
                                        </p:tav>
                                        <p:tav tm="100000">
                                          <p:val>
                                            <p:strVal val="ppt_y"/>
                                          </p:val>
                                        </p:tav>
                                      </p:tavLst>
                                    </p:anim>
                                    <p:set>
                                      <p:cBhvr>
                                        <p:cTn id="309" dur="1" fill="hold">
                                          <p:stCondLst>
                                            <p:cond delay="2999"/>
                                          </p:stCondLst>
                                        </p:cTn>
                                        <p:tgtEl>
                                          <p:spTgt spid="10"/>
                                        </p:tgtEl>
                                        <p:attrNameLst>
                                          <p:attrName>style.visibility</p:attrName>
                                        </p:attrNameLst>
                                      </p:cBhvr>
                                      <p:to>
                                        <p:strVal val="hidden"/>
                                      </p:to>
                                    </p:set>
                                  </p:childTnLst>
                                </p:cTn>
                              </p:par>
                              <p:par>
                                <p:cTn id="310" presetID="2" presetClass="exit" presetSubtype="8" fill="hold" nodeType="withEffect">
                                  <p:stCondLst>
                                    <p:cond delay="0"/>
                                  </p:stCondLst>
                                  <p:childTnLst>
                                    <p:anim calcmode="lin" valueType="num">
                                      <p:cBhvr additive="base">
                                        <p:cTn id="311" dur="3000"/>
                                        <p:tgtEl>
                                          <p:spTgt spid="12"/>
                                        </p:tgtEl>
                                        <p:attrNameLst>
                                          <p:attrName>ppt_x</p:attrName>
                                        </p:attrNameLst>
                                      </p:cBhvr>
                                      <p:tavLst>
                                        <p:tav tm="0">
                                          <p:val>
                                            <p:strVal val="ppt_x"/>
                                          </p:val>
                                        </p:tav>
                                        <p:tav tm="100000">
                                          <p:val>
                                            <p:strVal val="0-ppt_w/2"/>
                                          </p:val>
                                        </p:tav>
                                      </p:tavLst>
                                    </p:anim>
                                    <p:anim calcmode="lin" valueType="num">
                                      <p:cBhvr additive="base">
                                        <p:cTn id="312" dur="3000"/>
                                        <p:tgtEl>
                                          <p:spTgt spid="12"/>
                                        </p:tgtEl>
                                        <p:attrNameLst>
                                          <p:attrName>ppt_y</p:attrName>
                                        </p:attrNameLst>
                                      </p:cBhvr>
                                      <p:tavLst>
                                        <p:tav tm="0">
                                          <p:val>
                                            <p:strVal val="ppt_y"/>
                                          </p:val>
                                        </p:tav>
                                        <p:tav tm="100000">
                                          <p:val>
                                            <p:strVal val="ppt_y"/>
                                          </p:val>
                                        </p:tav>
                                      </p:tavLst>
                                    </p:anim>
                                    <p:set>
                                      <p:cBhvr>
                                        <p:cTn id="313" dur="1" fill="hold">
                                          <p:stCondLst>
                                            <p:cond delay="2999"/>
                                          </p:stCondLst>
                                        </p:cTn>
                                        <p:tgtEl>
                                          <p:spTgt spid="12"/>
                                        </p:tgtEl>
                                        <p:attrNameLst>
                                          <p:attrName>style.visibility</p:attrName>
                                        </p:attrNameLst>
                                      </p:cBhvr>
                                      <p:to>
                                        <p:strVal val="hidden"/>
                                      </p:to>
                                    </p:set>
                                  </p:childTnLst>
                                </p:cTn>
                              </p:par>
                              <p:par>
                                <p:cTn id="314" presetID="2" presetClass="exit" presetSubtype="8" fill="hold" nodeType="withEffect">
                                  <p:stCondLst>
                                    <p:cond delay="0"/>
                                  </p:stCondLst>
                                  <p:childTnLst>
                                    <p:anim calcmode="lin" valueType="num">
                                      <p:cBhvr additive="base">
                                        <p:cTn id="315" dur="3000"/>
                                        <p:tgtEl>
                                          <p:spTgt spid="14"/>
                                        </p:tgtEl>
                                        <p:attrNameLst>
                                          <p:attrName>ppt_x</p:attrName>
                                        </p:attrNameLst>
                                      </p:cBhvr>
                                      <p:tavLst>
                                        <p:tav tm="0">
                                          <p:val>
                                            <p:strVal val="ppt_x"/>
                                          </p:val>
                                        </p:tav>
                                        <p:tav tm="100000">
                                          <p:val>
                                            <p:strVal val="0-ppt_w/2"/>
                                          </p:val>
                                        </p:tav>
                                      </p:tavLst>
                                    </p:anim>
                                    <p:anim calcmode="lin" valueType="num">
                                      <p:cBhvr additive="base">
                                        <p:cTn id="316" dur="3000"/>
                                        <p:tgtEl>
                                          <p:spTgt spid="14"/>
                                        </p:tgtEl>
                                        <p:attrNameLst>
                                          <p:attrName>ppt_y</p:attrName>
                                        </p:attrNameLst>
                                      </p:cBhvr>
                                      <p:tavLst>
                                        <p:tav tm="0">
                                          <p:val>
                                            <p:strVal val="ppt_y"/>
                                          </p:val>
                                        </p:tav>
                                        <p:tav tm="100000">
                                          <p:val>
                                            <p:strVal val="ppt_y"/>
                                          </p:val>
                                        </p:tav>
                                      </p:tavLst>
                                    </p:anim>
                                    <p:set>
                                      <p:cBhvr>
                                        <p:cTn id="317" dur="1" fill="hold">
                                          <p:stCondLst>
                                            <p:cond delay="2999"/>
                                          </p:stCondLst>
                                        </p:cTn>
                                        <p:tgtEl>
                                          <p:spTgt spid="14"/>
                                        </p:tgtEl>
                                        <p:attrNameLst>
                                          <p:attrName>style.visibility</p:attrName>
                                        </p:attrNameLst>
                                      </p:cBhvr>
                                      <p:to>
                                        <p:strVal val="hidden"/>
                                      </p:to>
                                    </p:set>
                                  </p:childTnLst>
                                </p:cTn>
                              </p:par>
                              <p:par>
                                <p:cTn id="318" presetID="2" presetClass="exit" presetSubtype="8" fill="hold" nodeType="withEffect">
                                  <p:stCondLst>
                                    <p:cond delay="0"/>
                                  </p:stCondLst>
                                  <p:childTnLst>
                                    <p:anim calcmode="lin" valueType="num">
                                      <p:cBhvr additive="base">
                                        <p:cTn id="319" dur="3000"/>
                                        <p:tgtEl>
                                          <p:spTgt spid="16"/>
                                        </p:tgtEl>
                                        <p:attrNameLst>
                                          <p:attrName>ppt_x</p:attrName>
                                        </p:attrNameLst>
                                      </p:cBhvr>
                                      <p:tavLst>
                                        <p:tav tm="0">
                                          <p:val>
                                            <p:strVal val="ppt_x"/>
                                          </p:val>
                                        </p:tav>
                                        <p:tav tm="100000">
                                          <p:val>
                                            <p:strVal val="0-ppt_w/2"/>
                                          </p:val>
                                        </p:tav>
                                      </p:tavLst>
                                    </p:anim>
                                    <p:anim calcmode="lin" valueType="num">
                                      <p:cBhvr additive="base">
                                        <p:cTn id="320" dur="3000"/>
                                        <p:tgtEl>
                                          <p:spTgt spid="16"/>
                                        </p:tgtEl>
                                        <p:attrNameLst>
                                          <p:attrName>ppt_y</p:attrName>
                                        </p:attrNameLst>
                                      </p:cBhvr>
                                      <p:tavLst>
                                        <p:tav tm="0">
                                          <p:val>
                                            <p:strVal val="ppt_y"/>
                                          </p:val>
                                        </p:tav>
                                        <p:tav tm="100000">
                                          <p:val>
                                            <p:strVal val="ppt_y"/>
                                          </p:val>
                                        </p:tav>
                                      </p:tavLst>
                                    </p:anim>
                                    <p:set>
                                      <p:cBhvr>
                                        <p:cTn id="321" dur="1" fill="hold">
                                          <p:stCondLst>
                                            <p:cond delay="2999"/>
                                          </p:stCondLst>
                                        </p:cTn>
                                        <p:tgtEl>
                                          <p:spTgt spid="16"/>
                                        </p:tgtEl>
                                        <p:attrNameLst>
                                          <p:attrName>style.visibility</p:attrName>
                                        </p:attrNameLst>
                                      </p:cBhvr>
                                      <p:to>
                                        <p:strVal val="hidden"/>
                                      </p:to>
                                    </p:set>
                                  </p:childTnLst>
                                </p:cTn>
                              </p:par>
                              <p:par>
                                <p:cTn id="322" presetID="2" presetClass="exit" presetSubtype="8" fill="hold" nodeType="withEffect">
                                  <p:stCondLst>
                                    <p:cond delay="0"/>
                                  </p:stCondLst>
                                  <p:childTnLst>
                                    <p:anim calcmode="lin" valueType="num">
                                      <p:cBhvr additive="base">
                                        <p:cTn id="323" dur="3000"/>
                                        <p:tgtEl>
                                          <p:spTgt spid="18"/>
                                        </p:tgtEl>
                                        <p:attrNameLst>
                                          <p:attrName>ppt_x</p:attrName>
                                        </p:attrNameLst>
                                      </p:cBhvr>
                                      <p:tavLst>
                                        <p:tav tm="0">
                                          <p:val>
                                            <p:strVal val="ppt_x"/>
                                          </p:val>
                                        </p:tav>
                                        <p:tav tm="100000">
                                          <p:val>
                                            <p:strVal val="0-ppt_w/2"/>
                                          </p:val>
                                        </p:tav>
                                      </p:tavLst>
                                    </p:anim>
                                    <p:anim calcmode="lin" valueType="num">
                                      <p:cBhvr additive="base">
                                        <p:cTn id="324" dur="3000"/>
                                        <p:tgtEl>
                                          <p:spTgt spid="18"/>
                                        </p:tgtEl>
                                        <p:attrNameLst>
                                          <p:attrName>ppt_y</p:attrName>
                                        </p:attrNameLst>
                                      </p:cBhvr>
                                      <p:tavLst>
                                        <p:tav tm="0">
                                          <p:val>
                                            <p:strVal val="ppt_y"/>
                                          </p:val>
                                        </p:tav>
                                        <p:tav tm="100000">
                                          <p:val>
                                            <p:strVal val="ppt_y"/>
                                          </p:val>
                                        </p:tav>
                                      </p:tavLst>
                                    </p:anim>
                                    <p:set>
                                      <p:cBhvr>
                                        <p:cTn id="325" dur="1" fill="hold">
                                          <p:stCondLst>
                                            <p:cond delay="2999"/>
                                          </p:stCondLst>
                                        </p:cTn>
                                        <p:tgtEl>
                                          <p:spTgt spid="18"/>
                                        </p:tgtEl>
                                        <p:attrNameLst>
                                          <p:attrName>style.visibility</p:attrName>
                                        </p:attrNameLst>
                                      </p:cBhvr>
                                      <p:to>
                                        <p:strVal val="hidden"/>
                                      </p:to>
                                    </p:set>
                                  </p:childTnLst>
                                </p:cTn>
                              </p:par>
                              <p:par>
                                <p:cTn id="326" presetID="2" presetClass="exit" presetSubtype="8" fill="hold" nodeType="withEffect">
                                  <p:stCondLst>
                                    <p:cond delay="0"/>
                                  </p:stCondLst>
                                  <p:childTnLst>
                                    <p:anim calcmode="lin" valueType="num">
                                      <p:cBhvr additive="base">
                                        <p:cTn id="327" dur="3000"/>
                                        <p:tgtEl>
                                          <p:spTgt spid="20"/>
                                        </p:tgtEl>
                                        <p:attrNameLst>
                                          <p:attrName>ppt_x</p:attrName>
                                        </p:attrNameLst>
                                      </p:cBhvr>
                                      <p:tavLst>
                                        <p:tav tm="0">
                                          <p:val>
                                            <p:strVal val="ppt_x"/>
                                          </p:val>
                                        </p:tav>
                                        <p:tav tm="100000">
                                          <p:val>
                                            <p:strVal val="0-ppt_w/2"/>
                                          </p:val>
                                        </p:tav>
                                      </p:tavLst>
                                    </p:anim>
                                    <p:anim calcmode="lin" valueType="num">
                                      <p:cBhvr additive="base">
                                        <p:cTn id="328" dur="3000"/>
                                        <p:tgtEl>
                                          <p:spTgt spid="20"/>
                                        </p:tgtEl>
                                        <p:attrNameLst>
                                          <p:attrName>ppt_y</p:attrName>
                                        </p:attrNameLst>
                                      </p:cBhvr>
                                      <p:tavLst>
                                        <p:tav tm="0">
                                          <p:val>
                                            <p:strVal val="ppt_y"/>
                                          </p:val>
                                        </p:tav>
                                        <p:tav tm="100000">
                                          <p:val>
                                            <p:strVal val="ppt_y"/>
                                          </p:val>
                                        </p:tav>
                                      </p:tavLst>
                                    </p:anim>
                                    <p:set>
                                      <p:cBhvr>
                                        <p:cTn id="329" dur="1" fill="hold">
                                          <p:stCondLst>
                                            <p:cond delay="2999"/>
                                          </p:stCondLst>
                                        </p:cTn>
                                        <p:tgtEl>
                                          <p:spTgt spid="20"/>
                                        </p:tgtEl>
                                        <p:attrNameLst>
                                          <p:attrName>style.visibility</p:attrName>
                                        </p:attrNameLst>
                                      </p:cBhvr>
                                      <p:to>
                                        <p:strVal val="hidden"/>
                                      </p:to>
                                    </p:set>
                                  </p:childTnLst>
                                </p:cTn>
                              </p:par>
                              <p:par>
                                <p:cTn id="330" presetID="23" presetClass="entr" presetSubtype="288" fill="hold" nodeType="withEffect">
                                  <p:stCondLst>
                                    <p:cond delay="0"/>
                                  </p:stCondLst>
                                  <p:childTnLst>
                                    <p:set>
                                      <p:cBhvr>
                                        <p:cTn id="331" dur="1" fill="hold">
                                          <p:stCondLst>
                                            <p:cond delay="0"/>
                                          </p:stCondLst>
                                        </p:cTn>
                                        <p:tgtEl>
                                          <p:spTgt spid="2"/>
                                        </p:tgtEl>
                                        <p:attrNameLst>
                                          <p:attrName>style.visibility</p:attrName>
                                        </p:attrNameLst>
                                      </p:cBhvr>
                                      <p:to>
                                        <p:strVal val="visible"/>
                                      </p:to>
                                    </p:set>
                                    <p:anim calcmode="lin" valueType="num">
                                      <p:cBhvr>
                                        <p:cTn id="332" dur="3000" fill="hold"/>
                                        <p:tgtEl>
                                          <p:spTgt spid="2"/>
                                        </p:tgtEl>
                                        <p:attrNameLst>
                                          <p:attrName>ppt_w</p:attrName>
                                        </p:attrNameLst>
                                      </p:cBhvr>
                                      <p:tavLst>
                                        <p:tav tm="0">
                                          <p:val>
                                            <p:strVal val="4/3*#ppt_w"/>
                                          </p:val>
                                        </p:tav>
                                        <p:tav tm="100000">
                                          <p:val>
                                            <p:strVal val="#ppt_w"/>
                                          </p:val>
                                        </p:tav>
                                      </p:tavLst>
                                    </p:anim>
                                    <p:anim calcmode="lin" valueType="num">
                                      <p:cBhvr>
                                        <p:cTn id="333" dur="3000" fill="hold"/>
                                        <p:tgtEl>
                                          <p:spTgt spid="2"/>
                                        </p:tgtEl>
                                        <p:attrNameLst>
                                          <p:attrName>ppt_h</p:attrName>
                                        </p:attrNameLst>
                                      </p:cBhvr>
                                      <p:tavLst>
                                        <p:tav tm="0">
                                          <p:val>
                                            <p:strVal val="4/3*#ppt_h"/>
                                          </p:val>
                                        </p:tav>
                                        <p:tav tm="100000">
                                          <p:val>
                                            <p:strVal val="#ppt_h"/>
                                          </p:val>
                                        </p:tav>
                                      </p:tavLst>
                                    </p:anim>
                                  </p:childTnLst>
                                </p:cTn>
                              </p:par>
                              <p:par>
                                <p:cTn id="334" presetID="16" presetClass="entr" presetSubtype="37" fill="hold" nodeType="withEffect">
                                  <p:stCondLst>
                                    <p:cond delay="0"/>
                                  </p:stCondLst>
                                  <p:childTnLst>
                                    <p:set>
                                      <p:cBhvr>
                                        <p:cTn id="335" dur="1" fill="hold">
                                          <p:stCondLst>
                                            <p:cond delay="0"/>
                                          </p:stCondLst>
                                        </p:cTn>
                                        <p:tgtEl>
                                          <p:spTgt spid="2"/>
                                        </p:tgtEl>
                                        <p:attrNameLst>
                                          <p:attrName>style.visibility</p:attrName>
                                        </p:attrNameLst>
                                      </p:cBhvr>
                                      <p:to>
                                        <p:strVal val="visible"/>
                                      </p:to>
                                    </p:set>
                                    <p:animEffect transition="in" filter="barn(outVertical)">
                                      <p:cBhvr>
                                        <p:cTn id="336" dur="3000"/>
                                        <p:tgtEl>
                                          <p:spTgt spid="2"/>
                                        </p:tgtEl>
                                      </p:cBhvr>
                                    </p:animEffect>
                                  </p:childTnLst>
                                </p:cTn>
                              </p:par>
                            </p:childTnLst>
                          </p:cTn>
                        </p:par>
                        <p:par>
                          <p:cTn id="337" fill="hold">
                            <p:stCondLst>
                              <p:cond delay="6000"/>
                            </p:stCondLst>
                            <p:childTnLst>
                              <p:par>
                                <p:cTn id="338" presetID="40" presetClass="entr" presetSubtype="0" fill="hold" grpId="0" nodeType="afterEffect">
                                  <p:stCondLst>
                                    <p:cond delay="0"/>
                                  </p:stCondLst>
                                  <p:iterate type="lt">
                                    <p:tmPct val="10000"/>
                                  </p:iterate>
                                  <p:childTnLst>
                                    <p:set>
                                      <p:cBhvr>
                                        <p:cTn id="339" dur="1" fill="hold">
                                          <p:stCondLst>
                                            <p:cond delay="0"/>
                                          </p:stCondLst>
                                        </p:cTn>
                                        <p:tgtEl>
                                          <p:spTgt spid="23"/>
                                        </p:tgtEl>
                                        <p:attrNameLst>
                                          <p:attrName>style.visibility</p:attrName>
                                        </p:attrNameLst>
                                      </p:cBhvr>
                                      <p:to>
                                        <p:strVal val="visible"/>
                                      </p:to>
                                    </p:set>
                                    <p:animEffect transition="in" filter="fade">
                                      <p:cBhvr>
                                        <p:cTn id="340" dur="1000"/>
                                        <p:tgtEl>
                                          <p:spTgt spid="23"/>
                                        </p:tgtEl>
                                      </p:cBhvr>
                                    </p:animEffect>
                                    <p:anim calcmode="lin" valueType="num">
                                      <p:cBhvr>
                                        <p:cTn id="341" dur="1000" fill="hold"/>
                                        <p:tgtEl>
                                          <p:spTgt spid="23"/>
                                        </p:tgtEl>
                                        <p:attrNameLst>
                                          <p:attrName>ppt_x</p:attrName>
                                        </p:attrNameLst>
                                      </p:cBhvr>
                                      <p:tavLst>
                                        <p:tav tm="0">
                                          <p:val>
                                            <p:strVal val="#ppt_x-.1"/>
                                          </p:val>
                                        </p:tav>
                                        <p:tav tm="100000">
                                          <p:val>
                                            <p:strVal val="#ppt_x"/>
                                          </p:val>
                                        </p:tav>
                                      </p:tavLst>
                                    </p:anim>
                                    <p:anim calcmode="lin" valueType="num">
                                      <p:cBhvr>
                                        <p:cTn id="342"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cstate="print"/>
          <a:stretch>
            <a:fillRect/>
          </a:stretch>
        </p:blipFill>
        <p:spPr bwMode="auto">
          <a:xfrm>
            <a:off x="0" y="0"/>
            <a:ext cx="9144000" cy="5143500"/>
          </a:xfrm>
          <a:prstGeom prst="rect">
            <a:avLst/>
          </a:prstGeom>
          <a:noFill/>
          <a:ln w="9525">
            <a:noFill/>
            <a:miter lim="800000"/>
            <a:headEnd/>
            <a:tailEnd/>
          </a:ln>
          <a:scene3d>
            <a:camera prst="orthographicFront"/>
            <a:lightRig rig="threePt" dir="t"/>
          </a:scene3d>
          <a:sp3d>
            <a:bevelT w="254000" h="190500" prst="convex"/>
          </a:sp3d>
        </p:spPr>
      </p:pic>
      <p:sp>
        <p:nvSpPr>
          <p:cNvPr id="3" name="2 Paralelogramo"/>
          <p:cNvSpPr/>
          <p:nvPr/>
        </p:nvSpPr>
        <p:spPr>
          <a:xfrm>
            <a:off x="0" y="1285875"/>
            <a:ext cx="9144000" cy="1231900"/>
          </a:xfrm>
          <a:prstGeom prst="parallelogram">
            <a:avLst>
              <a:gd name="adj" fmla="val 67898"/>
            </a:avLst>
          </a:prstGeom>
          <a:gradFill flip="none" rotWithShape="1">
            <a:gsLst>
              <a:gs pos="0">
                <a:srgbClr val="002060"/>
              </a:gs>
              <a:gs pos="64999">
                <a:srgbClr val="F0EBD5"/>
              </a:gs>
              <a:gs pos="100000">
                <a:srgbClr val="D1C39F"/>
              </a:gs>
            </a:gsLst>
            <a:lin ang="16200000" scaled="0"/>
            <a:tileRect/>
          </a:gra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Paralelogramo"/>
          <p:cNvSpPr/>
          <p:nvPr/>
        </p:nvSpPr>
        <p:spPr>
          <a:xfrm rot="10800000" flipH="1">
            <a:off x="0" y="2625725"/>
            <a:ext cx="9144000" cy="1231900"/>
          </a:xfrm>
          <a:prstGeom prst="parallelogram">
            <a:avLst>
              <a:gd name="adj" fmla="val 69003"/>
            </a:avLst>
          </a:prstGeom>
          <a:gradFill flip="none" rotWithShape="1">
            <a:gsLst>
              <a:gs pos="0">
                <a:srgbClr val="002060"/>
              </a:gs>
              <a:gs pos="64999">
                <a:srgbClr val="F0EBD5"/>
              </a:gs>
              <a:gs pos="100000">
                <a:srgbClr val="D1C39F"/>
              </a:gs>
            </a:gsLst>
            <a:lin ang="16200000" scaled="0"/>
            <a:tileRect/>
          </a:gradFill>
          <a:ln>
            <a:noFill/>
          </a:ln>
          <a:scene3d>
            <a:camera prst="orthographicFront"/>
            <a:lightRig rig="threePt"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CuadroTexto"/>
          <p:cNvSpPr txBox="1"/>
          <p:nvPr/>
        </p:nvSpPr>
        <p:spPr>
          <a:xfrm>
            <a:off x="539552" y="4083918"/>
            <a:ext cx="8064500" cy="922338"/>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Seguimos adelante y llegamos al monumento dedicado al poeta Ramón de Campoamor, sentado junto con tres figuras femeninas que representan las tres etapas de la vida (juventud, madurez y vejez</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2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1+#ppt_w/2"/>
                                          </p:val>
                                        </p:tav>
                                        <p:tav tm="100000">
                                          <p:val>
                                            <p:strVal val="#ppt_x"/>
                                          </p:val>
                                        </p:tav>
                                      </p:tavLst>
                                    </p:anim>
                                    <p:anim calcmode="lin" valueType="num">
                                      <p:cBhvr additive="base">
                                        <p:cTn id="8" dur="30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3000" fill="hold"/>
                                        <p:tgtEl>
                                          <p:spTgt spid="4"/>
                                        </p:tgtEl>
                                        <p:attrNameLst>
                                          <p:attrName>ppt_x</p:attrName>
                                        </p:attrNameLst>
                                      </p:cBhvr>
                                      <p:tavLst>
                                        <p:tav tm="0">
                                          <p:val>
                                            <p:strVal val="1+#ppt_w/2"/>
                                          </p:val>
                                        </p:tav>
                                        <p:tav tm="100000">
                                          <p:val>
                                            <p:strVal val="#ppt_x"/>
                                          </p:val>
                                        </p:tav>
                                      </p:tavLst>
                                    </p:anim>
                                    <p:anim calcmode="lin" valueType="num">
                                      <p:cBhvr additive="base">
                                        <p:cTn id="12" dur="3000" fill="hold"/>
                                        <p:tgtEl>
                                          <p:spTgt spid="4"/>
                                        </p:tgtEl>
                                        <p:attrNameLst>
                                          <p:attrName>ppt_y</p:attrName>
                                        </p:attrNameLst>
                                      </p:cBhvr>
                                      <p:tavLst>
                                        <p:tav tm="0">
                                          <p:val>
                                            <p:strVal val="#ppt_y"/>
                                          </p:val>
                                        </p:tav>
                                        <p:tav tm="100000">
                                          <p:val>
                                            <p:strVal val="#ppt_y"/>
                                          </p:val>
                                        </p:tav>
                                      </p:tavLst>
                                    </p:anim>
                                  </p:childTnLst>
                                </p:cTn>
                              </p:par>
                              <p:par>
                                <p:cTn id="13" presetID="3" presetClass="entr" presetSubtype="1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linds(horizontal)">
                                      <p:cBhvr>
                                        <p:cTn id="15" dur="3000"/>
                                        <p:tgtEl>
                                          <p:spTgt spid="3"/>
                                        </p:tgtEl>
                                      </p:cBhvr>
                                    </p:animEffect>
                                  </p:childTnLst>
                                </p:cTn>
                              </p:par>
                              <p:par>
                                <p:cTn id="16" presetID="3"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3000"/>
                                        <p:tgtEl>
                                          <p:spTgt spid="4"/>
                                        </p:tgtEl>
                                      </p:cBhvr>
                                    </p:animEffect>
                                  </p:childTnLst>
                                </p:cTn>
                              </p:par>
                              <p:par>
                                <p:cTn id="19" presetID="8" presetClass="emph" presetSubtype="0" fill="hold" nodeType="withEffect">
                                  <p:stCondLst>
                                    <p:cond delay="0"/>
                                  </p:stCondLst>
                                  <p:childTnLst>
                                    <p:animRot by="21600000">
                                      <p:cBhvr>
                                        <p:cTn id="20" dur="3000" fill="hold"/>
                                        <p:tgtEl>
                                          <p:spTgt spid="3"/>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4"/>
                                        </p:tgtEl>
                                        <p:attrNameLst>
                                          <p:attrName>r</p:attrName>
                                        </p:attrNameLst>
                                      </p:cBhvr>
                                    </p:animRot>
                                  </p:childTnLst>
                                </p:cTn>
                              </p:par>
                            </p:childTnLst>
                          </p:cTn>
                        </p:par>
                        <p:par>
                          <p:cTn id="23" fill="hold">
                            <p:stCondLst>
                              <p:cond delay="3000"/>
                            </p:stCondLst>
                            <p:childTnLst>
                              <p:par>
                                <p:cTn id="24" presetID="2" presetClass="exit" presetSubtype="3" fill="hold" nodeType="afterEffect">
                                  <p:stCondLst>
                                    <p:cond delay="0"/>
                                  </p:stCondLst>
                                  <p:childTnLst>
                                    <p:anim calcmode="lin" valueType="num">
                                      <p:cBhvr additive="base">
                                        <p:cTn id="25" dur="3000"/>
                                        <p:tgtEl>
                                          <p:spTgt spid="3"/>
                                        </p:tgtEl>
                                        <p:attrNameLst>
                                          <p:attrName>ppt_x</p:attrName>
                                        </p:attrNameLst>
                                      </p:cBhvr>
                                      <p:tavLst>
                                        <p:tav tm="0">
                                          <p:val>
                                            <p:strVal val="ppt_x"/>
                                          </p:val>
                                        </p:tav>
                                        <p:tav tm="100000">
                                          <p:val>
                                            <p:strVal val="1+ppt_w/2"/>
                                          </p:val>
                                        </p:tav>
                                      </p:tavLst>
                                    </p:anim>
                                    <p:anim calcmode="lin" valueType="num">
                                      <p:cBhvr additive="base">
                                        <p:cTn id="26" dur="3000"/>
                                        <p:tgtEl>
                                          <p:spTgt spid="3"/>
                                        </p:tgtEl>
                                        <p:attrNameLst>
                                          <p:attrName>ppt_y</p:attrName>
                                        </p:attrNameLst>
                                      </p:cBhvr>
                                      <p:tavLst>
                                        <p:tav tm="0">
                                          <p:val>
                                            <p:strVal val="ppt_y"/>
                                          </p:val>
                                        </p:tav>
                                        <p:tav tm="100000">
                                          <p:val>
                                            <p:strVal val="0-ppt_h/2"/>
                                          </p:val>
                                        </p:tav>
                                      </p:tavLst>
                                    </p:anim>
                                    <p:set>
                                      <p:cBhvr>
                                        <p:cTn id="27" dur="1" fill="hold">
                                          <p:stCondLst>
                                            <p:cond delay="2999"/>
                                          </p:stCondLst>
                                        </p:cTn>
                                        <p:tgtEl>
                                          <p:spTgt spid="3"/>
                                        </p:tgtEl>
                                        <p:attrNameLst>
                                          <p:attrName>style.visibility</p:attrName>
                                        </p:attrNameLst>
                                      </p:cBhvr>
                                      <p:to>
                                        <p:strVal val="hidden"/>
                                      </p:to>
                                    </p:set>
                                  </p:childTnLst>
                                </p:cTn>
                              </p:par>
                              <p:par>
                                <p:cTn id="28" presetID="2" presetClass="exit" presetSubtype="6" fill="hold" nodeType="withEffect">
                                  <p:stCondLst>
                                    <p:cond delay="0"/>
                                  </p:stCondLst>
                                  <p:childTnLst>
                                    <p:anim calcmode="lin" valueType="num">
                                      <p:cBhvr additive="base">
                                        <p:cTn id="29" dur="3000"/>
                                        <p:tgtEl>
                                          <p:spTgt spid="4"/>
                                        </p:tgtEl>
                                        <p:attrNameLst>
                                          <p:attrName>ppt_x</p:attrName>
                                        </p:attrNameLst>
                                      </p:cBhvr>
                                      <p:tavLst>
                                        <p:tav tm="0">
                                          <p:val>
                                            <p:strVal val="ppt_x"/>
                                          </p:val>
                                        </p:tav>
                                        <p:tav tm="100000">
                                          <p:val>
                                            <p:strVal val="1+ppt_w/2"/>
                                          </p:val>
                                        </p:tav>
                                      </p:tavLst>
                                    </p:anim>
                                    <p:anim calcmode="lin" valueType="num">
                                      <p:cBhvr additive="base">
                                        <p:cTn id="30" dur="3000"/>
                                        <p:tgtEl>
                                          <p:spTgt spid="4"/>
                                        </p:tgtEl>
                                        <p:attrNameLst>
                                          <p:attrName>ppt_y</p:attrName>
                                        </p:attrNameLst>
                                      </p:cBhvr>
                                      <p:tavLst>
                                        <p:tav tm="0">
                                          <p:val>
                                            <p:strVal val="ppt_y"/>
                                          </p:val>
                                        </p:tav>
                                        <p:tav tm="100000">
                                          <p:val>
                                            <p:strVal val="1+ppt_h/2"/>
                                          </p:val>
                                        </p:tav>
                                      </p:tavLst>
                                    </p:anim>
                                    <p:set>
                                      <p:cBhvr>
                                        <p:cTn id="31" dur="1" fill="hold">
                                          <p:stCondLst>
                                            <p:cond delay="2999"/>
                                          </p:stCondLst>
                                        </p:cTn>
                                        <p:tgtEl>
                                          <p:spTgt spid="4"/>
                                        </p:tgtEl>
                                        <p:attrNameLst>
                                          <p:attrName>style.visibility</p:attrName>
                                        </p:attrNameLst>
                                      </p:cBhvr>
                                      <p:to>
                                        <p:strVal val="hidden"/>
                                      </p:to>
                                    </p:set>
                                  </p:childTnLst>
                                </p:cTn>
                              </p:par>
                              <p:par>
                                <p:cTn id="32" presetID="17" presetClass="entr" presetSubtype="8"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3000" fill="hold"/>
                                        <p:tgtEl>
                                          <p:spTgt spid="2"/>
                                        </p:tgtEl>
                                        <p:attrNameLst>
                                          <p:attrName>ppt_x</p:attrName>
                                        </p:attrNameLst>
                                      </p:cBhvr>
                                      <p:tavLst>
                                        <p:tav tm="0">
                                          <p:val>
                                            <p:strVal val="#ppt_x-#ppt_w/2"/>
                                          </p:val>
                                        </p:tav>
                                        <p:tav tm="100000">
                                          <p:val>
                                            <p:strVal val="#ppt_x"/>
                                          </p:val>
                                        </p:tav>
                                      </p:tavLst>
                                    </p:anim>
                                    <p:anim calcmode="lin" valueType="num">
                                      <p:cBhvr>
                                        <p:cTn id="35" dur="3000" fill="hold"/>
                                        <p:tgtEl>
                                          <p:spTgt spid="2"/>
                                        </p:tgtEl>
                                        <p:attrNameLst>
                                          <p:attrName>ppt_y</p:attrName>
                                        </p:attrNameLst>
                                      </p:cBhvr>
                                      <p:tavLst>
                                        <p:tav tm="0">
                                          <p:val>
                                            <p:strVal val="#ppt_y"/>
                                          </p:val>
                                        </p:tav>
                                        <p:tav tm="100000">
                                          <p:val>
                                            <p:strVal val="#ppt_y"/>
                                          </p:val>
                                        </p:tav>
                                      </p:tavLst>
                                    </p:anim>
                                    <p:anim calcmode="lin" valueType="num">
                                      <p:cBhvr>
                                        <p:cTn id="36" dur="3000" fill="hold"/>
                                        <p:tgtEl>
                                          <p:spTgt spid="2"/>
                                        </p:tgtEl>
                                        <p:attrNameLst>
                                          <p:attrName>ppt_w</p:attrName>
                                        </p:attrNameLst>
                                      </p:cBhvr>
                                      <p:tavLst>
                                        <p:tav tm="0">
                                          <p:val>
                                            <p:fltVal val="0"/>
                                          </p:val>
                                        </p:tav>
                                        <p:tav tm="100000">
                                          <p:val>
                                            <p:strVal val="#ppt_w"/>
                                          </p:val>
                                        </p:tav>
                                      </p:tavLst>
                                    </p:anim>
                                    <p:anim calcmode="lin" valueType="num">
                                      <p:cBhvr>
                                        <p:cTn id="37" dur="3000" fill="hold"/>
                                        <p:tgtEl>
                                          <p:spTgt spid="2"/>
                                        </p:tgtEl>
                                        <p:attrNameLst>
                                          <p:attrName>ppt_h</p:attrName>
                                        </p:attrNameLst>
                                      </p:cBhvr>
                                      <p:tavLst>
                                        <p:tav tm="0">
                                          <p:val>
                                            <p:strVal val="#ppt_h"/>
                                          </p:val>
                                        </p:tav>
                                        <p:tav tm="100000">
                                          <p:val>
                                            <p:strVal val="#ppt_h"/>
                                          </p:val>
                                        </p:tav>
                                      </p:tavLst>
                                    </p:anim>
                                  </p:childTnLst>
                                </p:cTn>
                              </p:par>
                              <p:par>
                                <p:cTn id="38" presetID="16" presetClass="entr" presetSubtype="42" fill="hold" nodeType="withEffect">
                                  <p:stCondLst>
                                    <p:cond delay="0"/>
                                  </p:stCondLst>
                                  <p:childTnLst>
                                    <p:set>
                                      <p:cBhvr>
                                        <p:cTn id="39" dur="1" fill="hold">
                                          <p:stCondLst>
                                            <p:cond delay="0"/>
                                          </p:stCondLst>
                                        </p:cTn>
                                        <p:tgtEl>
                                          <p:spTgt spid="2"/>
                                        </p:tgtEl>
                                        <p:attrNameLst>
                                          <p:attrName>style.visibility</p:attrName>
                                        </p:attrNameLst>
                                      </p:cBhvr>
                                      <p:to>
                                        <p:strVal val="visible"/>
                                      </p:to>
                                    </p:set>
                                    <p:animEffect transition="in" filter="barn(outHorizontal)">
                                      <p:cBhvr>
                                        <p:cTn id="40" dur="3000"/>
                                        <p:tgtEl>
                                          <p:spTgt spid="2"/>
                                        </p:tgtEl>
                                      </p:cBhvr>
                                    </p:animEffect>
                                  </p:childTnLst>
                                </p:cTn>
                              </p:par>
                            </p:childTnLst>
                          </p:cTn>
                        </p:par>
                        <p:par>
                          <p:cTn id="41" fill="hold">
                            <p:stCondLst>
                              <p:cond delay="6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5"/>
                                        </p:tgtEl>
                                        <p:attrNameLst>
                                          <p:attrName>style.visibility</p:attrName>
                                        </p:attrNameLst>
                                      </p:cBhvr>
                                      <p:to>
                                        <p:strVal val="visible"/>
                                      </p:to>
                                    </p:set>
                                    <p:animEffect transition="in" filter="fade">
                                      <p:cBhvr>
                                        <p:cTn id="44" dur="1000"/>
                                        <p:tgtEl>
                                          <p:spTgt spid="5"/>
                                        </p:tgtEl>
                                      </p:cBhvr>
                                    </p:animEffect>
                                    <p:anim calcmode="lin" valueType="num">
                                      <p:cBhvr>
                                        <p:cTn id="45" dur="1000" fill="hold"/>
                                        <p:tgtEl>
                                          <p:spTgt spid="5"/>
                                        </p:tgtEl>
                                        <p:attrNameLst>
                                          <p:attrName>ppt_x</p:attrName>
                                        </p:attrNameLst>
                                      </p:cBhvr>
                                      <p:tavLst>
                                        <p:tav tm="0">
                                          <p:val>
                                            <p:strVal val="#ppt_x-.1"/>
                                          </p:val>
                                        </p:tav>
                                        <p:tav tm="100000">
                                          <p:val>
                                            <p:strVal val="#ppt_x"/>
                                          </p:val>
                                        </p:tav>
                                      </p:tavLst>
                                    </p:anim>
                                    <p:anim calcmode="lin" valueType="num">
                                      <p:cBhvr>
                                        <p:cTn id="4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1 Imagen" descr="Diapositiva10.JPG"/>
          <p:cNvPicPr>
            <a:picLocks noGrp="1" noChangeAspect="1"/>
          </p:cNvPicPr>
          <p:nvPr isPhoto="1"/>
        </p:nvPicPr>
        <p:blipFill>
          <a:blip r:embed="rId2" cstate="print"/>
          <a:stretch>
            <a:fillRect/>
          </a:stretch>
        </p:blipFill>
        <p:spPr bwMode="auto">
          <a:xfrm>
            <a:off x="0" y="10002"/>
            <a:ext cx="9144000" cy="5123498"/>
          </a:xfrm>
          <a:prstGeom prst="rect">
            <a:avLst/>
          </a:prstGeom>
          <a:noFill/>
          <a:ln w="9525">
            <a:noFill/>
            <a:miter lim="800000"/>
            <a:headEnd/>
            <a:tailEnd/>
          </a:ln>
          <a:scene3d>
            <a:camera prst="orthographicFront"/>
            <a:lightRig rig="threePt" dir="t"/>
          </a:scene3d>
          <a:sp3d>
            <a:bevelT w="254000" h="190500" prst="convex"/>
          </a:sp3d>
        </p:spPr>
      </p:pic>
      <p:sp>
        <p:nvSpPr>
          <p:cNvPr id="5" name="2 Rectángulo"/>
          <p:cNvSpPr/>
          <p:nvPr/>
        </p:nvSpPr>
        <p:spPr>
          <a:xfrm flipH="1">
            <a:off x="0" y="53570"/>
            <a:ext cx="9684568" cy="5036361"/>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chemeClr val="accent3">
              <a:lumMod val="50000"/>
              <a:alpha val="43000"/>
            </a:schemeClr>
          </a:solidFill>
          <a:ln w="38100" cmpd="sng">
            <a:solidFill>
              <a:schemeClr val="tx2">
                <a:lumMod val="75000"/>
              </a:schemeClr>
            </a:solidFill>
          </a:ln>
          <a:scene3d>
            <a:camera prst="orthographicFront"/>
            <a:lightRig rig="glow"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2 Rectángulo"/>
          <p:cNvSpPr/>
          <p:nvPr/>
        </p:nvSpPr>
        <p:spPr>
          <a:xfrm>
            <a:off x="-468560" y="53570"/>
            <a:ext cx="9612560" cy="5036361"/>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chemeClr val="accent3">
              <a:lumMod val="50000"/>
              <a:alpha val="58000"/>
            </a:schemeClr>
          </a:solidFill>
          <a:ln w="38100" cmpd="sng">
            <a:solidFill>
              <a:schemeClr val="tx2">
                <a:lumMod val="75000"/>
              </a:schemeClr>
            </a:solidFill>
          </a:ln>
          <a:scene3d>
            <a:camera prst="orthographicFront"/>
            <a:lightRig rig="glow" dir="t"/>
          </a:scene3d>
          <a:sp3d>
            <a:bevelT w="2032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CuadroTexto"/>
          <p:cNvSpPr txBox="1"/>
          <p:nvPr/>
        </p:nvSpPr>
        <p:spPr>
          <a:xfrm>
            <a:off x="755576" y="3795886"/>
            <a:ext cx="7704137" cy="1201738"/>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Llegamos a la famosa Fuente de la Alcachofa, que está situada en la Plaza de la República de Honduras. En la parte inferior de la fuente, en el gran vaso, unos tritones sostienen en sus manos el escudo de la ciudad de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Madrid.</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2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0-ppt_w/2"/>
                                          </p:val>
                                        </p:tav>
                                      </p:tavLst>
                                    </p:anim>
                                    <p:anim calcmode="lin" valueType="num">
                                      <p:cBhvr additive="base">
                                        <p:cTn id="7" dur="3000"/>
                                        <p:tgtEl>
                                          <p:spTgt spid="5"/>
                                        </p:tgtEl>
                                        <p:attrNameLst>
                                          <p:attrName>ppt_y</p:attrName>
                                        </p:attrNameLst>
                                      </p:cBhvr>
                                      <p:tavLst>
                                        <p:tav tm="0">
                                          <p:val>
                                            <p:strVal val="ppt_y"/>
                                          </p:val>
                                        </p:tav>
                                        <p:tav tm="100000">
                                          <p:val>
                                            <p:strVal val="ppt_y"/>
                                          </p:val>
                                        </p:tav>
                                      </p:tavLst>
                                    </p:anim>
                                    <p:set>
                                      <p:cBhvr>
                                        <p:cTn id="8" dur="1" fill="hold">
                                          <p:stCondLst>
                                            <p:cond delay="2999"/>
                                          </p:stCondLst>
                                        </p:cTn>
                                        <p:tgtEl>
                                          <p:spTgt spid="5"/>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3000"/>
                                        <p:tgtEl>
                                          <p:spTgt spid="6"/>
                                        </p:tgtEl>
                                        <p:attrNameLst>
                                          <p:attrName>ppt_x</p:attrName>
                                        </p:attrNameLst>
                                      </p:cBhvr>
                                      <p:tavLst>
                                        <p:tav tm="0">
                                          <p:val>
                                            <p:strVal val="ppt_x"/>
                                          </p:val>
                                        </p:tav>
                                        <p:tav tm="100000">
                                          <p:val>
                                            <p:strVal val="1+ppt_w/2"/>
                                          </p:val>
                                        </p:tav>
                                      </p:tavLst>
                                    </p:anim>
                                    <p:anim calcmode="lin" valueType="num">
                                      <p:cBhvr additive="base">
                                        <p:cTn id="11" dur="3000"/>
                                        <p:tgtEl>
                                          <p:spTgt spid="6"/>
                                        </p:tgtEl>
                                        <p:attrNameLst>
                                          <p:attrName>ppt_y</p:attrName>
                                        </p:attrNameLst>
                                      </p:cBhvr>
                                      <p:tavLst>
                                        <p:tav tm="0">
                                          <p:val>
                                            <p:strVal val="ppt_y"/>
                                          </p:val>
                                        </p:tav>
                                        <p:tav tm="100000">
                                          <p:val>
                                            <p:strVal val="ppt_y"/>
                                          </p:val>
                                        </p:tav>
                                      </p:tavLst>
                                    </p:anim>
                                    <p:set>
                                      <p:cBhvr>
                                        <p:cTn id="12" dur="1" fill="hold">
                                          <p:stCondLst>
                                            <p:cond delay="2999"/>
                                          </p:stCondLst>
                                        </p:cTn>
                                        <p:tgtEl>
                                          <p:spTgt spid="6"/>
                                        </p:tgtEl>
                                        <p:attrNameLst>
                                          <p:attrName>style.visibility</p:attrName>
                                        </p:attrNameLst>
                                      </p:cBhvr>
                                      <p:to>
                                        <p:strVal val="hidden"/>
                                      </p:to>
                                    </p:set>
                                  </p:childTnLst>
                                </p:cTn>
                              </p:par>
                              <p:par>
                                <p:cTn id="13" presetID="8" presetClass="emph" presetSubtype="0" fill="hold" nodeType="withEffect">
                                  <p:stCondLst>
                                    <p:cond delay="0"/>
                                  </p:stCondLst>
                                  <p:childTnLst>
                                    <p:animRot by="21600000">
                                      <p:cBhvr>
                                        <p:cTn id="14" dur="3000" fill="hold"/>
                                        <p:tgtEl>
                                          <p:spTgt spid="19457"/>
                                        </p:tgtEl>
                                        <p:attrNameLst>
                                          <p:attrName>r</p:attrName>
                                        </p:attrNameLst>
                                      </p:cBhvr>
                                    </p:animRot>
                                  </p:childTnLst>
                                </p:cTn>
                              </p:par>
                              <p:par>
                                <p:cTn id="15" presetID="15" presetClass="entr" presetSubtype="0" fill="hold" nodeType="withEffect">
                                  <p:stCondLst>
                                    <p:cond delay="0"/>
                                  </p:stCondLst>
                                  <p:childTnLst>
                                    <p:set>
                                      <p:cBhvr>
                                        <p:cTn id="16" dur="1" fill="hold">
                                          <p:stCondLst>
                                            <p:cond delay="0"/>
                                          </p:stCondLst>
                                        </p:cTn>
                                        <p:tgtEl>
                                          <p:spTgt spid="19457"/>
                                        </p:tgtEl>
                                        <p:attrNameLst>
                                          <p:attrName>style.visibility</p:attrName>
                                        </p:attrNameLst>
                                      </p:cBhvr>
                                      <p:to>
                                        <p:strVal val="visible"/>
                                      </p:to>
                                    </p:set>
                                    <p:anim calcmode="lin" valueType="num">
                                      <p:cBhvr>
                                        <p:cTn id="17" dur="3000" fill="hold"/>
                                        <p:tgtEl>
                                          <p:spTgt spid="19457"/>
                                        </p:tgtEl>
                                        <p:attrNameLst>
                                          <p:attrName>ppt_w</p:attrName>
                                        </p:attrNameLst>
                                      </p:cBhvr>
                                      <p:tavLst>
                                        <p:tav tm="0">
                                          <p:val>
                                            <p:fltVal val="0"/>
                                          </p:val>
                                        </p:tav>
                                        <p:tav tm="100000">
                                          <p:val>
                                            <p:strVal val="#ppt_w"/>
                                          </p:val>
                                        </p:tav>
                                      </p:tavLst>
                                    </p:anim>
                                    <p:anim calcmode="lin" valueType="num">
                                      <p:cBhvr>
                                        <p:cTn id="18" dur="3000" fill="hold"/>
                                        <p:tgtEl>
                                          <p:spTgt spid="19457"/>
                                        </p:tgtEl>
                                        <p:attrNameLst>
                                          <p:attrName>ppt_h</p:attrName>
                                        </p:attrNameLst>
                                      </p:cBhvr>
                                      <p:tavLst>
                                        <p:tav tm="0">
                                          <p:val>
                                            <p:fltVal val="0"/>
                                          </p:val>
                                        </p:tav>
                                        <p:tav tm="100000">
                                          <p:val>
                                            <p:strVal val="#ppt_h"/>
                                          </p:val>
                                        </p:tav>
                                      </p:tavLst>
                                    </p:anim>
                                    <p:anim calcmode="lin" valueType="num">
                                      <p:cBhvr>
                                        <p:cTn id="19" dur="3000" fill="hold"/>
                                        <p:tgtEl>
                                          <p:spTgt spid="19457"/>
                                        </p:tgtEl>
                                        <p:attrNameLst>
                                          <p:attrName>ppt_x</p:attrName>
                                        </p:attrNameLst>
                                      </p:cBhvr>
                                      <p:tavLst>
                                        <p:tav tm="0" fmla="#ppt_x+(cos(-2*pi*(1-$))*-#ppt_x-sin(-2*pi*(1-$))*(1-#ppt_y))*(1-$)">
                                          <p:val>
                                            <p:fltVal val="0"/>
                                          </p:val>
                                        </p:tav>
                                        <p:tav tm="100000">
                                          <p:val>
                                            <p:fltVal val="1"/>
                                          </p:val>
                                        </p:tav>
                                      </p:tavLst>
                                    </p:anim>
                                    <p:anim calcmode="lin" valueType="num">
                                      <p:cBhvr>
                                        <p:cTn id="20" dur="3000" fill="hold"/>
                                        <p:tgtEl>
                                          <p:spTgt spid="19457"/>
                                        </p:tgtEl>
                                        <p:attrNameLst>
                                          <p:attrName>ppt_y</p:attrName>
                                        </p:attrNameLst>
                                      </p:cBhvr>
                                      <p:tavLst>
                                        <p:tav tm="0" fmla="#ppt_y+(sin(-2*pi*(1-$))*-#ppt_x+cos(-2*pi*(1-$))*(1-#ppt_y))*(1-$)">
                                          <p:val>
                                            <p:fltVal val="0"/>
                                          </p:val>
                                        </p:tav>
                                        <p:tav tm="100000">
                                          <p:val>
                                            <p:fltVal val="1"/>
                                          </p:val>
                                        </p:tav>
                                      </p:tavLst>
                                    </p:anim>
                                  </p:childTnLst>
                                </p:cTn>
                              </p:par>
                              <p:par>
                                <p:cTn id="21" presetID="3" presetClass="entr" presetSubtype="5" fill="hold" nodeType="withEffect">
                                  <p:stCondLst>
                                    <p:cond delay="0"/>
                                  </p:stCondLst>
                                  <p:childTnLst>
                                    <p:set>
                                      <p:cBhvr>
                                        <p:cTn id="22" dur="1" fill="hold">
                                          <p:stCondLst>
                                            <p:cond delay="0"/>
                                          </p:stCondLst>
                                        </p:cTn>
                                        <p:tgtEl>
                                          <p:spTgt spid="19457"/>
                                        </p:tgtEl>
                                        <p:attrNameLst>
                                          <p:attrName>style.visibility</p:attrName>
                                        </p:attrNameLst>
                                      </p:cBhvr>
                                      <p:to>
                                        <p:strVal val="visible"/>
                                      </p:to>
                                    </p:set>
                                    <p:animEffect transition="in" filter="blinds(vertical)">
                                      <p:cBhvr>
                                        <p:cTn id="23" dur="4000"/>
                                        <p:tgtEl>
                                          <p:spTgt spid="19457"/>
                                        </p:tgtEl>
                                      </p:cBhvr>
                                    </p:animEffect>
                                  </p:childTnLst>
                                </p:cTn>
                              </p:par>
                              <p:par>
                                <p:cTn id="24" presetID="23" presetClass="entr" presetSubtype="16" fill="hold" nodeType="withEffect">
                                  <p:stCondLst>
                                    <p:cond delay="0"/>
                                  </p:stCondLst>
                                  <p:childTnLst>
                                    <p:set>
                                      <p:cBhvr>
                                        <p:cTn id="25" dur="1" fill="hold">
                                          <p:stCondLst>
                                            <p:cond delay="0"/>
                                          </p:stCondLst>
                                        </p:cTn>
                                        <p:tgtEl>
                                          <p:spTgt spid="19457"/>
                                        </p:tgtEl>
                                        <p:attrNameLst>
                                          <p:attrName>style.visibility</p:attrName>
                                        </p:attrNameLst>
                                      </p:cBhvr>
                                      <p:to>
                                        <p:strVal val="visible"/>
                                      </p:to>
                                    </p:set>
                                    <p:anim calcmode="lin" valueType="num">
                                      <p:cBhvr>
                                        <p:cTn id="26" dur="5000" fill="hold"/>
                                        <p:tgtEl>
                                          <p:spTgt spid="19457"/>
                                        </p:tgtEl>
                                        <p:attrNameLst>
                                          <p:attrName>ppt_w</p:attrName>
                                        </p:attrNameLst>
                                      </p:cBhvr>
                                      <p:tavLst>
                                        <p:tav tm="0">
                                          <p:val>
                                            <p:fltVal val="0"/>
                                          </p:val>
                                        </p:tav>
                                        <p:tav tm="100000">
                                          <p:val>
                                            <p:strVal val="#ppt_w"/>
                                          </p:val>
                                        </p:tav>
                                      </p:tavLst>
                                    </p:anim>
                                    <p:anim calcmode="lin" valueType="num">
                                      <p:cBhvr>
                                        <p:cTn id="27" dur="5000" fill="hold"/>
                                        <p:tgtEl>
                                          <p:spTgt spid="19457"/>
                                        </p:tgtEl>
                                        <p:attrNameLst>
                                          <p:attrName>ppt_h</p:attrName>
                                        </p:attrNameLst>
                                      </p:cBhvr>
                                      <p:tavLst>
                                        <p:tav tm="0">
                                          <p:val>
                                            <p:fltVal val="0"/>
                                          </p:val>
                                        </p:tav>
                                        <p:tav tm="100000">
                                          <p:val>
                                            <p:strVal val="#ppt_h"/>
                                          </p:val>
                                        </p:tav>
                                      </p:tavLst>
                                    </p:anim>
                                  </p:childTnLst>
                                </p:cTn>
                              </p:par>
                            </p:childTnLst>
                          </p:cTn>
                        </p:par>
                        <p:par>
                          <p:cTn id="28" fill="hold">
                            <p:stCondLst>
                              <p:cond delay="5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1"/>
                                          </p:val>
                                        </p:tav>
                                        <p:tav tm="100000">
                                          <p:val>
                                            <p:strVal val="#ppt_x"/>
                                          </p:val>
                                        </p:tav>
                                      </p:tavLst>
                                    </p:anim>
                                    <p:anim calcmode="lin" valueType="num">
                                      <p:cBhvr>
                                        <p:cTn id="3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24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0(16).jpg"/>
          <p:cNvPicPr>
            <a:picLocks noChangeAspect="1"/>
          </p:cNvPicPr>
          <p:nvPr/>
        </p:nvPicPr>
        <p:blipFill>
          <a:blip r:embed="rId2" cstate="print"/>
          <a:stretch>
            <a:fillRect/>
          </a:stretch>
        </p:blipFill>
        <p:spPr bwMode="auto">
          <a:xfrm rot="192837">
            <a:off x="316265" y="543468"/>
            <a:ext cx="10452996" cy="4320480"/>
          </a:xfrm>
          <a:prstGeom prst="rect">
            <a:avLst/>
          </a:prstGeom>
          <a:ln>
            <a:noFill/>
          </a:ln>
          <a:effectLst/>
          <a:scene3d>
            <a:camera prst="perspectiveContrastingLeftFacing">
              <a:rot lat="300000" lon="19800000" rev="0"/>
            </a:camera>
            <a:lightRig rig="threePt" dir="t">
              <a:rot lat="0" lon="0" rev="2700000"/>
            </a:lightRig>
          </a:scene3d>
          <a:sp3d>
            <a:bevelT w="254000" h="190500" prst="convex"/>
          </a:sp3d>
        </p:spPr>
      </p:pic>
      <p:sp>
        <p:nvSpPr>
          <p:cNvPr id="5" name="4 Paralelogramo"/>
          <p:cNvSpPr/>
          <p:nvPr/>
        </p:nvSpPr>
        <p:spPr>
          <a:xfrm>
            <a:off x="785814" y="1607344"/>
            <a:ext cx="1285875" cy="911543"/>
          </a:xfrm>
          <a:prstGeom prst="parallelogram">
            <a:avLst>
              <a:gd name="adj" fmla="val 41842"/>
            </a:avLst>
          </a:prstGeom>
          <a:solidFill>
            <a:srgbClr val="00B050">
              <a:alpha val="60000"/>
            </a:srgbClr>
          </a:soli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Paralelogramo"/>
          <p:cNvSpPr/>
          <p:nvPr/>
        </p:nvSpPr>
        <p:spPr>
          <a:xfrm flipH="1">
            <a:off x="0" y="2518887"/>
            <a:ext cx="1214438" cy="802958"/>
          </a:xfrm>
          <a:prstGeom prst="parallelogram">
            <a:avLst>
              <a:gd name="adj" fmla="val 41842"/>
            </a:avLst>
          </a:prstGeom>
          <a:solidFill>
            <a:srgbClr val="00B050">
              <a:alpha val="60000"/>
            </a:srgbClr>
          </a:soli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Paralelogramo"/>
          <p:cNvSpPr/>
          <p:nvPr/>
        </p:nvSpPr>
        <p:spPr>
          <a:xfrm>
            <a:off x="0" y="1607344"/>
            <a:ext cx="1214438" cy="911543"/>
          </a:xfrm>
          <a:prstGeom prst="parallelogram">
            <a:avLst>
              <a:gd name="adj" fmla="val 41842"/>
            </a:avLst>
          </a:prstGeom>
          <a:solidFill>
            <a:srgbClr val="00B050">
              <a:alpha val="60000"/>
            </a:srgbClr>
          </a:soli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Paralelogramo"/>
          <p:cNvSpPr/>
          <p:nvPr/>
        </p:nvSpPr>
        <p:spPr>
          <a:xfrm>
            <a:off x="2571751" y="1607344"/>
            <a:ext cx="1285875" cy="911543"/>
          </a:xfrm>
          <a:prstGeom prst="parallelogram">
            <a:avLst>
              <a:gd name="adj" fmla="val 41842"/>
            </a:avLst>
          </a:prstGeom>
          <a:solidFill>
            <a:srgbClr val="00B050">
              <a:alpha val="60000"/>
            </a:srgbClr>
          </a:soli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Paralelogramo"/>
          <p:cNvSpPr/>
          <p:nvPr/>
        </p:nvSpPr>
        <p:spPr>
          <a:xfrm>
            <a:off x="1714500" y="1607344"/>
            <a:ext cx="1214438" cy="911543"/>
          </a:xfrm>
          <a:prstGeom prst="parallelogram">
            <a:avLst>
              <a:gd name="adj" fmla="val 41842"/>
            </a:avLst>
          </a:prstGeom>
          <a:solidFill>
            <a:srgbClr val="00B050">
              <a:alpha val="60000"/>
            </a:srgbClr>
          </a:soli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Paralelogramo"/>
          <p:cNvSpPr/>
          <p:nvPr/>
        </p:nvSpPr>
        <p:spPr>
          <a:xfrm>
            <a:off x="4286251" y="1607344"/>
            <a:ext cx="1285875" cy="911543"/>
          </a:xfrm>
          <a:prstGeom prst="parallelogram">
            <a:avLst>
              <a:gd name="adj" fmla="val 41842"/>
            </a:avLst>
          </a:prstGeom>
          <a:solidFill>
            <a:srgbClr val="00B050">
              <a:alpha val="60000"/>
            </a:srgbClr>
          </a:soli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Paralelogramo"/>
          <p:cNvSpPr/>
          <p:nvPr/>
        </p:nvSpPr>
        <p:spPr>
          <a:xfrm>
            <a:off x="3500439" y="1607344"/>
            <a:ext cx="1214437" cy="911543"/>
          </a:xfrm>
          <a:prstGeom prst="parallelogram">
            <a:avLst>
              <a:gd name="adj" fmla="val 41842"/>
            </a:avLst>
          </a:prstGeom>
          <a:solidFill>
            <a:srgbClr val="00B050">
              <a:alpha val="60000"/>
            </a:srgbClr>
          </a:soli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Paralelogramo"/>
          <p:cNvSpPr/>
          <p:nvPr/>
        </p:nvSpPr>
        <p:spPr>
          <a:xfrm>
            <a:off x="6072189" y="1607344"/>
            <a:ext cx="1285875" cy="911543"/>
          </a:xfrm>
          <a:prstGeom prst="parallelogram">
            <a:avLst>
              <a:gd name="adj" fmla="val 41842"/>
            </a:avLst>
          </a:prstGeom>
          <a:solidFill>
            <a:srgbClr val="00B050">
              <a:alpha val="60000"/>
            </a:srgbClr>
          </a:soli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Paralelogramo"/>
          <p:cNvSpPr/>
          <p:nvPr/>
        </p:nvSpPr>
        <p:spPr>
          <a:xfrm>
            <a:off x="5214939" y="1607344"/>
            <a:ext cx="1214437" cy="911543"/>
          </a:xfrm>
          <a:prstGeom prst="parallelogram">
            <a:avLst>
              <a:gd name="adj" fmla="val 41842"/>
            </a:avLst>
          </a:prstGeom>
          <a:solidFill>
            <a:srgbClr val="00B050">
              <a:alpha val="60000"/>
            </a:srgbClr>
          </a:soli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Paralelogramo"/>
          <p:cNvSpPr/>
          <p:nvPr/>
        </p:nvSpPr>
        <p:spPr>
          <a:xfrm>
            <a:off x="7858126" y="1607344"/>
            <a:ext cx="1285875" cy="911543"/>
          </a:xfrm>
          <a:prstGeom prst="parallelogram">
            <a:avLst>
              <a:gd name="adj" fmla="val 41842"/>
            </a:avLst>
          </a:prstGeom>
          <a:solidFill>
            <a:srgbClr val="00B050">
              <a:alpha val="60000"/>
            </a:srgbClr>
          </a:soli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Paralelogramo"/>
          <p:cNvSpPr/>
          <p:nvPr/>
        </p:nvSpPr>
        <p:spPr>
          <a:xfrm>
            <a:off x="7000875" y="1607344"/>
            <a:ext cx="1214438" cy="911543"/>
          </a:xfrm>
          <a:prstGeom prst="parallelogram">
            <a:avLst>
              <a:gd name="adj" fmla="val 41842"/>
            </a:avLst>
          </a:prstGeom>
          <a:solidFill>
            <a:srgbClr val="00B050">
              <a:alpha val="60000"/>
            </a:srgbClr>
          </a:soli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Paralelogramo"/>
          <p:cNvSpPr/>
          <p:nvPr/>
        </p:nvSpPr>
        <p:spPr>
          <a:xfrm flipH="1">
            <a:off x="857250" y="2518887"/>
            <a:ext cx="1214438" cy="802958"/>
          </a:xfrm>
          <a:prstGeom prst="parallelogram">
            <a:avLst>
              <a:gd name="adj" fmla="val 41842"/>
            </a:avLst>
          </a:prstGeom>
          <a:solidFill>
            <a:srgbClr val="00B050">
              <a:alpha val="60000"/>
            </a:srgbClr>
          </a:soli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Paralelogramo"/>
          <p:cNvSpPr/>
          <p:nvPr/>
        </p:nvSpPr>
        <p:spPr>
          <a:xfrm flipH="1">
            <a:off x="1714500" y="2518887"/>
            <a:ext cx="1214438" cy="802958"/>
          </a:xfrm>
          <a:prstGeom prst="parallelogram">
            <a:avLst>
              <a:gd name="adj" fmla="val 41842"/>
            </a:avLst>
          </a:prstGeom>
          <a:solidFill>
            <a:srgbClr val="00B050">
              <a:alpha val="60000"/>
            </a:srgbClr>
          </a:soli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Paralelogramo"/>
          <p:cNvSpPr/>
          <p:nvPr/>
        </p:nvSpPr>
        <p:spPr>
          <a:xfrm flipH="1">
            <a:off x="2571750" y="2518887"/>
            <a:ext cx="1214438" cy="802958"/>
          </a:xfrm>
          <a:prstGeom prst="parallelogram">
            <a:avLst>
              <a:gd name="adj" fmla="val 41842"/>
            </a:avLst>
          </a:prstGeom>
          <a:solidFill>
            <a:srgbClr val="00B050">
              <a:alpha val="60000"/>
            </a:srgbClr>
          </a:soli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Paralelogramo"/>
          <p:cNvSpPr/>
          <p:nvPr/>
        </p:nvSpPr>
        <p:spPr>
          <a:xfrm flipH="1">
            <a:off x="3429000" y="2518887"/>
            <a:ext cx="1214438" cy="802958"/>
          </a:xfrm>
          <a:prstGeom prst="parallelogram">
            <a:avLst>
              <a:gd name="adj" fmla="val 41842"/>
            </a:avLst>
          </a:prstGeom>
          <a:solidFill>
            <a:srgbClr val="00B050">
              <a:alpha val="60000"/>
            </a:srgbClr>
          </a:soli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Paralelogramo"/>
          <p:cNvSpPr/>
          <p:nvPr/>
        </p:nvSpPr>
        <p:spPr>
          <a:xfrm flipH="1">
            <a:off x="4286250" y="2518887"/>
            <a:ext cx="1214438" cy="802958"/>
          </a:xfrm>
          <a:prstGeom prst="parallelogram">
            <a:avLst>
              <a:gd name="adj" fmla="val 41842"/>
            </a:avLst>
          </a:prstGeom>
          <a:solidFill>
            <a:srgbClr val="00B050">
              <a:alpha val="60000"/>
            </a:srgbClr>
          </a:soli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Paralelogramo"/>
          <p:cNvSpPr/>
          <p:nvPr/>
        </p:nvSpPr>
        <p:spPr>
          <a:xfrm flipH="1">
            <a:off x="5143500" y="2518887"/>
            <a:ext cx="1214438" cy="802958"/>
          </a:xfrm>
          <a:prstGeom prst="parallelogram">
            <a:avLst>
              <a:gd name="adj" fmla="val 41842"/>
            </a:avLst>
          </a:prstGeom>
          <a:solidFill>
            <a:srgbClr val="00B050">
              <a:alpha val="60000"/>
            </a:srgbClr>
          </a:soli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Paralelogramo"/>
          <p:cNvSpPr/>
          <p:nvPr/>
        </p:nvSpPr>
        <p:spPr>
          <a:xfrm flipH="1">
            <a:off x="6072189" y="2518887"/>
            <a:ext cx="1214437" cy="802958"/>
          </a:xfrm>
          <a:prstGeom prst="parallelogram">
            <a:avLst>
              <a:gd name="adj" fmla="val 41842"/>
            </a:avLst>
          </a:prstGeom>
          <a:solidFill>
            <a:srgbClr val="00B050">
              <a:alpha val="60000"/>
            </a:srgbClr>
          </a:soli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Paralelogramo"/>
          <p:cNvSpPr/>
          <p:nvPr/>
        </p:nvSpPr>
        <p:spPr>
          <a:xfrm flipH="1">
            <a:off x="7000875" y="2518887"/>
            <a:ext cx="1214438" cy="802958"/>
          </a:xfrm>
          <a:prstGeom prst="parallelogram">
            <a:avLst>
              <a:gd name="adj" fmla="val 41842"/>
            </a:avLst>
          </a:prstGeom>
          <a:solidFill>
            <a:srgbClr val="00B050">
              <a:alpha val="60000"/>
            </a:srgbClr>
          </a:soli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Paralelogramo"/>
          <p:cNvSpPr/>
          <p:nvPr/>
        </p:nvSpPr>
        <p:spPr>
          <a:xfrm flipH="1">
            <a:off x="7929564" y="2518887"/>
            <a:ext cx="1214437" cy="802958"/>
          </a:xfrm>
          <a:prstGeom prst="parallelogram">
            <a:avLst>
              <a:gd name="adj" fmla="val 41842"/>
            </a:avLst>
          </a:prstGeom>
          <a:solidFill>
            <a:srgbClr val="00B050">
              <a:alpha val="60000"/>
            </a:srgbClr>
          </a:solidFill>
          <a:ln>
            <a:noFill/>
          </a:ln>
          <a:effectLst/>
          <a:scene3d>
            <a:camera prst="orthographicFront"/>
            <a:lightRig rig="threePt" dir="t"/>
          </a:scene3d>
          <a:sp3d>
            <a:bevelT w="152400" h="1143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CuadroTexto"/>
          <p:cNvSpPr txBox="1"/>
          <p:nvPr/>
        </p:nvSpPr>
        <p:spPr>
          <a:xfrm>
            <a:off x="827584" y="3795886"/>
            <a:ext cx="7391400" cy="1200150"/>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Volvemos de regreso por la calle o mejor dicho el Paseo de Perú,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pues se nos iba acercando la hora de volver a casa a menear el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bigote ya que el esqueleto lo habíamos movido durante toda la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mañana en este día tan bueno que nos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hizo.</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3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1+#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1+#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1+#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1+#ppt_w/2"/>
                                          </p:val>
                                        </p:tav>
                                        <p:tav tm="100000">
                                          <p:val>
                                            <p:strVal val="#ppt_x"/>
                                          </p:val>
                                        </p:tav>
                                      </p:tavLst>
                                    </p:anim>
                                    <p:anim calcmode="lin" valueType="num">
                                      <p:cBhvr additive="base">
                                        <p:cTn id="44" dur="3000" fill="hold"/>
                                        <p:tgtEl>
                                          <p:spTgt spid="14"/>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1+#ppt_w/2"/>
                                          </p:val>
                                        </p:tav>
                                        <p:tav tm="100000">
                                          <p:val>
                                            <p:strVal val="#ppt_x"/>
                                          </p:val>
                                        </p:tav>
                                      </p:tavLst>
                                    </p:anim>
                                    <p:anim calcmode="lin" valueType="num">
                                      <p:cBhvr additive="base">
                                        <p:cTn id="48" dur="3000" fill="hold"/>
                                        <p:tgtEl>
                                          <p:spTgt spid="15"/>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1+#ppt_w/2"/>
                                          </p:val>
                                        </p:tav>
                                        <p:tav tm="100000">
                                          <p:val>
                                            <p:strVal val="#ppt_x"/>
                                          </p:val>
                                        </p:tav>
                                      </p:tavLst>
                                    </p:anim>
                                    <p:anim calcmode="lin" valueType="num">
                                      <p:cBhvr additive="base">
                                        <p:cTn id="52" dur="3000" fill="hold"/>
                                        <p:tgtEl>
                                          <p:spTgt spid="16"/>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3000" fill="hold"/>
                                        <p:tgtEl>
                                          <p:spTgt spid="17"/>
                                        </p:tgtEl>
                                        <p:attrNameLst>
                                          <p:attrName>ppt_x</p:attrName>
                                        </p:attrNameLst>
                                      </p:cBhvr>
                                      <p:tavLst>
                                        <p:tav tm="0">
                                          <p:val>
                                            <p:strVal val="1+#ppt_w/2"/>
                                          </p:val>
                                        </p:tav>
                                        <p:tav tm="100000">
                                          <p:val>
                                            <p:strVal val="#ppt_x"/>
                                          </p:val>
                                        </p:tav>
                                      </p:tavLst>
                                    </p:anim>
                                    <p:anim calcmode="lin" valueType="num">
                                      <p:cBhvr additive="base">
                                        <p:cTn id="56" dur="3000" fill="hold"/>
                                        <p:tgtEl>
                                          <p:spTgt spid="17"/>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1+#ppt_w/2"/>
                                          </p:val>
                                        </p:tav>
                                        <p:tav tm="100000">
                                          <p:val>
                                            <p:strVal val="#ppt_x"/>
                                          </p:val>
                                        </p:tav>
                                      </p:tavLst>
                                    </p:anim>
                                    <p:anim calcmode="lin" valueType="num">
                                      <p:cBhvr additive="base">
                                        <p:cTn id="60" dur="3000" fill="hold"/>
                                        <p:tgtEl>
                                          <p:spTgt spid="18"/>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3000" fill="hold"/>
                                        <p:tgtEl>
                                          <p:spTgt spid="19"/>
                                        </p:tgtEl>
                                        <p:attrNameLst>
                                          <p:attrName>ppt_x</p:attrName>
                                        </p:attrNameLst>
                                      </p:cBhvr>
                                      <p:tavLst>
                                        <p:tav tm="0">
                                          <p:val>
                                            <p:strVal val="1+#ppt_w/2"/>
                                          </p:val>
                                        </p:tav>
                                        <p:tav tm="100000">
                                          <p:val>
                                            <p:strVal val="#ppt_x"/>
                                          </p:val>
                                        </p:tav>
                                      </p:tavLst>
                                    </p:anim>
                                    <p:anim calcmode="lin" valueType="num">
                                      <p:cBhvr additive="base">
                                        <p:cTn id="64" dur="3000" fill="hold"/>
                                        <p:tgtEl>
                                          <p:spTgt spid="19"/>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3000" fill="hold"/>
                                        <p:tgtEl>
                                          <p:spTgt spid="20"/>
                                        </p:tgtEl>
                                        <p:attrNameLst>
                                          <p:attrName>ppt_x</p:attrName>
                                        </p:attrNameLst>
                                      </p:cBhvr>
                                      <p:tavLst>
                                        <p:tav tm="0">
                                          <p:val>
                                            <p:strVal val="1+#ppt_w/2"/>
                                          </p:val>
                                        </p:tav>
                                        <p:tav tm="100000">
                                          <p:val>
                                            <p:strVal val="#ppt_x"/>
                                          </p:val>
                                        </p:tav>
                                      </p:tavLst>
                                    </p:anim>
                                    <p:anim calcmode="lin" valueType="num">
                                      <p:cBhvr additive="base">
                                        <p:cTn id="68" dur="3000" fill="hold"/>
                                        <p:tgtEl>
                                          <p:spTgt spid="20"/>
                                        </p:tgtEl>
                                        <p:attrNameLst>
                                          <p:attrName>ppt_y</p:attrName>
                                        </p:attrNameLst>
                                      </p:cBhvr>
                                      <p:tavLst>
                                        <p:tav tm="0">
                                          <p:val>
                                            <p:strVal val="#ppt_y"/>
                                          </p:val>
                                        </p:tav>
                                        <p:tav tm="100000">
                                          <p:val>
                                            <p:strVal val="#ppt_y"/>
                                          </p:val>
                                        </p:tav>
                                      </p:tavLst>
                                    </p:anim>
                                  </p:childTnLst>
                                </p:cTn>
                              </p:par>
                              <p:par>
                                <p:cTn id="69" presetID="2" presetClass="entr" presetSubtype="2" fill="hold"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additive="base">
                                        <p:cTn id="71" dur="3000" fill="hold"/>
                                        <p:tgtEl>
                                          <p:spTgt spid="21"/>
                                        </p:tgtEl>
                                        <p:attrNameLst>
                                          <p:attrName>ppt_x</p:attrName>
                                        </p:attrNameLst>
                                      </p:cBhvr>
                                      <p:tavLst>
                                        <p:tav tm="0">
                                          <p:val>
                                            <p:strVal val="1+#ppt_w/2"/>
                                          </p:val>
                                        </p:tav>
                                        <p:tav tm="100000">
                                          <p:val>
                                            <p:strVal val="#ppt_x"/>
                                          </p:val>
                                        </p:tav>
                                      </p:tavLst>
                                    </p:anim>
                                    <p:anim calcmode="lin" valueType="num">
                                      <p:cBhvr additive="base">
                                        <p:cTn id="72" dur="3000" fill="hold"/>
                                        <p:tgtEl>
                                          <p:spTgt spid="21"/>
                                        </p:tgtEl>
                                        <p:attrNameLst>
                                          <p:attrName>ppt_y</p:attrName>
                                        </p:attrNameLst>
                                      </p:cBhvr>
                                      <p:tavLst>
                                        <p:tav tm="0">
                                          <p:val>
                                            <p:strVal val="#ppt_y"/>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3000" fill="hold"/>
                                        <p:tgtEl>
                                          <p:spTgt spid="22"/>
                                        </p:tgtEl>
                                        <p:attrNameLst>
                                          <p:attrName>ppt_x</p:attrName>
                                        </p:attrNameLst>
                                      </p:cBhvr>
                                      <p:tavLst>
                                        <p:tav tm="0">
                                          <p:val>
                                            <p:strVal val="1+#ppt_w/2"/>
                                          </p:val>
                                        </p:tav>
                                        <p:tav tm="100000">
                                          <p:val>
                                            <p:strVal val="#ppt_x"/>
                                          </p:val>
                                        </p:tav>
                                      </p:tavLst>
                                    </p:anim>
                                    <p:anim calcmode="lin" valueType="num">
                                      <p:cBhvr additive="base">
                                        <p:cTn id="76" dur="3000" fill="hold"/>
                                        <p:tgtEl>
                                          <p:spTgt spid="22"/>
                                        </p:tgtEl>
                                        <p:attrNameLst>
                                          <p:attrName>ppt_y</p:attrName>
                                        </p:attrNameLst>
                                      </p:cBhvr>
                                      <p:tavLst>
                                        <p:tav tm="0">
                                          <p:val>
                                            <p:strVal val="#ppt_y"/>
                                          </p:val>
                                        </p:tav>
                                        <p:tav tm="100000">
                                          <p:val>
                                            <p:strVal val="#ppt_y"/>
                                          </p:val>
                                        </p:tav>
                                      </p:tavLst>
                                    </p:anim>
                                  </p:childTnLst>
                                </p:cTn>
                              </p:par>
                              <p:par>
                                <p:cTn id="77" presetID="2" presetClass="entr" presetSubtype="2" fill="hold" nodeType="withEffect">
                                  <p:stCondLst>
                                    <p:cond delay="0"/>
                                  </p:stCondLst>
                                  <p:childTnLst>
                                    <p:set>
                                      <p:cBhvr>
                                        <p:cTn id="78" dur="1" fill="hold">
                                          <p:stCondLst>
                                            <p:cond delay="0"/>
                                          </p:stCondLst>
                                        </p:cTn>
                                        <p:tgtEl>
                                          <p:spTgt spid="23"/>
                                        </p:tgtEl>
                                        <p:attrNameLst>
                                          <p:attrName>style.visibility</p:attrName>
                                        </p:attrNameLst>
                                      </p:cBhvr>
                                      <p:to>
                                        <p:strVal val="visible"/>
                                      </p:to>
                                    </p:set>
                                    <p:anim calcmode="lin" valueType="num">
                                      <p:cBhvr additive="base">
                                        <p:cTn id="79" dur="3000" fill="hold"/>
                                        <p:tgtEl>
                                          <p:spTgt spid="23"/>
                                        </p:tgtEl>
                                        <p:attrNameLst>
                                          <p:attrName>ppt_x</p:attrName>
                                        </p:attrNameLst>
                                      </p:cBhvr>
                                      <p:tavLst>
                                        <p:tav tm="0">
                                          <p:val>
                                            <p:strVal val="1+#ppt_w/2"/>
                                          </p:val>
                                        </p:tav>
                                        <p:tav tm="100000">
                                          <p:val>
                                            <p:strVal val="#ppt_x"/>
                                          </p:val>
                                        </p:tav>
                                      </p:tavLst>
                                    </p:anim>
                                    <p:anim calcmode="lin" valueType="num">
                                      <p:cBhvr additive="base">
                                        <p:cTn id="80" dur="3000" fill="hold"/>
                                        <p:tgtEl>
                                          <p:spTgt spid="23"/>
                                        </p:tgtEl>
                                        <p:attrNameLst>
                                          <p:attrName>ppt_y</p:attrName>
                                        </p:attrNameLst>
                                      </p:cBhvr>
                                      <p:tavLst>
                                        <p:tav tm="0">
                                          <p:val>
                                            <p:strVal val="#ppt_y"/>
                                          </p:val>
                                        </p:tav>
                                        <p:tav tm="100000">
                                          <p:val>
                                            <p:strVal val="#ppt_y"/>
                                          </p:val>
                                        </p:tav>
                                      </p:tavLst>
                                    </p:anim>
                                  </p:childTnLst>
                                </p:cTn>
                              </p:par>
                              <p:par>
                                <p:cTn id="81" presetID="2" presetClass="entr" presetSubtype="2" fill="hold" nodeType="withEffect">
                                  <p:stCondLst>
                                    <p:cond delay="0"/>
                                  </p:stCondLst>
                                  <p:childTnLst>
                                    <p:set>
                                      <p:cBhvr>
                                        <p:cTn id="82" dur="1" fill="hold">
                                          <p:stCondLst>
                                            <p:cond delay="0"/>
                                          </p:stCondLst>
                                        </p:cTn>
                                        <p:tgtEl>
                                          <p:spTgt spid="24"/>
                                        </p:tgtEl>
                                        <p:attrNameLst>
                                          <p:attrName>style.visibility</p:attrName>
                                        </p:attrNameLst>
                                      </p:cBhvr>
                                      <p:to>
                                        <p:strVal val="visible"/>
                                      </p:to>
                                    </p:set>
                                    <p:anim calcmode="lin" valueType="num">
                                      <p:cBhvr additive="base">
                                        <p:cTn id="83" dur="3000" fill="hold"/>
                                        <p:tgtEl>
                                          <p:spTgt spid="24"/>
                                        </p:tgtEl>
                                        <p:attrNameLst>
                                          <p:attrName>ppt_x</p:attrName>
                                        </p:attrNameLst>
                                      </p:cBhvr>
                                      <p:tavLst>
                                        <p:tav tm="0">
                                          <p:val>
                                            <p:strVal val="1+#ppt_w/2"/>
                                          </p:val>
                                        </p:tav>
                                        <p:tav tm="100000">
                                          <p:val>
                                            <p:strVal val="#ppt_x"/>
                                          </p:val>
                                        </p:tav>
                                      </p:tavLst>
                                    </p:anim>
                                    <p:anim calcmode="lin" valueType="num">
                                      <p:cBhvr additive="base">
                                        <p:cTn id="84" dur="3000" fill="hold"/>
                                        <p:tgtEl>
                                          <p:spTgt spid="24"/>
                                        </p:tgtEl>
                                        <p:attrNameLst>
                                          <p:attrName>ppt_y</p:attrName>
                                        </p:attrNameLst>
                                      </p:cBhvr>
                                      <p:tavLst>
                                        <p:tav tm="0">
                                          <p:val>
                                            <p:strVal val="#ppt_y"/>
                                          </p:val>
                                        </p:tav>
                                        <p:tav tm="100000">
                                          <p:val>
                                            <p:strVal val="#ppt_y"/>
                                          </p:val>
                                        </p:tav>
                                      </p:tavLst>
                                    </p:anim>
                                  </p:childTnLst>
                                </p:cTn>
                              </p:par>
                              <p:par>
                                <p:cTn id="85" presetID="13" presetClass="entr" presetSubtype="16" fill="hold" nodeType="withEffect">
                                  <p:stCondLst>
                                    <p:cond delay="0"/>
                                  </p:stCondLst>
                                  <p:childTnLst>
                                    <p:set>
                                      <p:cBhvr>
                                        <p:cTn id="86" dur="1" fill="hold">
                                          <p:stCondLst>
                                            <p:cond delay="0"/>
                                          </p:stCondLst>
                                        </p:cTn>
                                        <p:tgtEl>
                                          <p:spTgt spid="5"/>
                                        </p:tgtEl>
                                        <p:attrNameLst>
                                          <p:attrName>style.visibility</p:attrName>
                                        </p:attrNameLst>
                                      </p:cBhvr>
                                      <p:to>
                                        <p:strVal val="visible"/>
                                      </p:to>
                                    </p:set>
                                    <p:animEffect transition="in" filter="plus(in)">
                                      <p:cBhvr>
                                        <p:cTn id="87" dur="3000"/>
                                        <p:tgtEl>
                                          <p:spTgt spid="5"/>
                                        </p:tgtEl>
                                      </p:cBhvr>
                                    </p:animEffect>
                                  </p:childTnLst>
                                </p:cTn>
                              </p:par>
                              <p:par>
                                <p:cTn id="88" presetID="13" presetClass="entr" presetSubtype="16" fill="hold" nodeType="withEffect">
                                  <p:stCondLst>
                                    <p:cond delay="0"/>
                                  </p:stCondLst>
                                  <p:childTnLst>
                                    <p:set>
                                      <p:cBhvr>
                                        <p:cTn id="89" dur="1" fill="hold">
                                          <p:stCondLst>
                                            <p:cond delay="0"/>
                                          </p:stCondLst>
                                        </p:cTn>
                                        <p:tgtEl>
                                          <p:spTgt spid="7"/>
                                        </p:tgtEl>
                                        <p:attrNameLst>
                                          <p:attrName>style.visibility</p:attrName>
                                        </p:attrNameLst>
                                      </p:cBhvr>
                                      <p:to>
                                        <p:strVal val="visible"/>
                                      </p:to>
                                    </p:set>
                                    <p:animEffect transition="in" filter="plus(in)">
                                      <p:cBhvr>
                                        <p:cTn id="90" dur="3000"/>
                                        <p:tgtEl>
                                          <p:spTgt spid="7"/>
                                        </p:tgtEl>
                                      </p:cBhvr>
                                    </p:animEffect>
                                  </p:childTnLst>
                                </p:cTn>
                              </p:par>
                              <p:par>
                                <p:cTn id="91" presetID="13" presetClass="entr" presetSubtype="16" fill="hold" nodeType="withEffect">
                                  <p:stCondLst>
                                    <p:cond delay="0"/>
                                  </p:stCondLst>
                                  <p:childTnLst>
                                    <p:set>
                                      <p:cBhvr>
                                        <p:cTn id="92" dur="1" fill="hold">
                                          <p:stCondLst>
                                            <p:cond delay="0"/>
                                          </p:stCondLst>
                                        </p:cTn>
                                        <p:tgtEl>
                                          <p:spTgt spid="8"/>
                                        </p:tgtEl>
                                        <p:attrNameLst>
                                          <p:attrName>style.visibility</p:attrName>
                                        </p:attrNameLst>
                                      </p:cBhvr>
                                      <p:to>
                                        <p:strVal val="visible"/>
                                      </p:to>
                                    </p:set>
                                    <p:animEffect transition="in" filter="plus(in)">
                                      <p:cBhvr>
                                        <p:cTn id="93" dur="3000"/>
                                        <p:tgtEl>
                                          <p:spTgt spid="8"/>
                                        </p:tgtEl>
                                      </p:cBhvr>
                                    </p:animEffect>
                                  </p:childTnLst>
                                </p:cTn>
                              </p:par>
                              <p:par>
                                <p:cTn id="94" presetID="13" presetClass="entr" presetSubtype="16" fill="hold" nodeType="withEffect">
                                  <p:stCondLst>
                                    <p:cond delay="0"/>
                                  </p:stCondLst>
                                  <p:childTnLst>
                                    <p:set>
                                      <p:cBhvr>
                                        <p:cTn id="95" dur="1" fill="hold">
                                          <p:stCondLst>
                                            <p:cond delay="0"/>
                                          </p:stCondLst>
                                        </p:cTn>
                                        <p:tgtEl>
                                          <p:spTgt spid="9"/>
                                        </p:tgtEl>
                                        <p:attrNameLst>
                                          <p:attrName>style.visibility</p:attrName>
                                        </p:attrNameLst>
                                      </p:cBhvr>
                                      <p:to>
                                        <p:strVal val="visible"/>
                                      </p:to>
                                    </p:set>
                                    <p:animEffect transition="in" filter="plus(in)">
                                      <p:cBhvr>
                                        <p:cTn id="96" dur="3000"/>
                                        <p:tgtEl>
                                          <p:spTgt spid="9"/>
                                        </p:tgtEl>
                                      </p:cBhvr>
                                    </p:animEffect>
                                  </p:childTnLst>
                                </p:cTn>
                              </p:par>
                              <p:par>
                                <p:cTn id="97" presetID="13" presetClass="entr" presetSubtype="16" fill="hold" nodeType="withEffect">
                                  <p:stCondLst>
                                    <p:cond delay="0"/>
                                  </p:stCondLst>
                                  <p:childTnLst>
                                    <p:set>
                                      <p:cBhvr>
                                        <p:cTn id="98" dur="1" fill="hold">
                                          <p:stCondLst>
                                            <p:cond delay="0"/>
                                          </p:stCondLst>
                                        </p:cTn>
                                        <p:tgtEl>
                                          <p:spTgt spid="10"/>
                                        </p:tgtEl>
                                        <p:attrNameLst>
                                          <p:attrName>style.visibility</p:attrName>
                                        </p:attrNameLst>
                                      </p:cBhvr>
                                      <p:to>
                                        <p:strVal val="visible"/>
                                      </p:to>
                                    </p:set>
                                    <p:animEffect transition="in" filter="plus(in)">
                                      <p:cBhvr>
                                        <p:cTn id="99" dur="3000"/>
                                        <p:tgtEl>
                                          <p:spTgt spid="10"/>
                                        </p:tgtEl>
                                      </p:cBhvr>
                                    </p:animEffect>
                                  </p:childTnLst>
                                </p:cTn>
                              </p:par>
                              <p:par>
                                <p:cTn id="100" presetID="13" presetClass="entr" presetSubtype="16" fill="hold" nodeType="withEffect">
                                  <p:stCondLst>
                                    <p:cond delay="0"/>
                                  </p:stCondLst>
                                  <p:childTnLst>
                                    <p:set>
                                      <p:cBhvr>
                                        <p:cTn id="101" dur="1" fill="hold">
                                          <p:stCondLst>
                                            <p:cond delay="0"/>
                                          </p:stCondLst>
                                        </p:cTn>
                                        <p:tgtEl>
                                          <p:spTgt spid="11"/>
                                        </p:tgtEl>
                                        <p:attrNameLst>
                                          <p:attrName>style.visibility</p:attrName>
                                        </p:attrNameLst>
                                      </p:cBhvr>
                                      <p:to>
                                        <p:strVal val="visible"/>
                                      </p:to>
                                    </p:set>
                                    <p:animEffect transition="in" filter="plus(in)">
                                      <p:cBhvr>
                                        <p:cTn id="102" dur="3000"/>
                                        <p:tgtEl>
                                          <p:spTgt spid="11"/>
                                        </p:tgtEl>
                                      </p:cBhvr>
                                    </p:animEffect>
                                  </p:childTnLst>
                                </p:cTn>
                              </p:par>
                              <p:par>
                                <p:cTn id="103" presetID="13" presetClass="entr" presetSubtype="16" fill="hold" nodeType="withEffect">
                                  <p:stCondLst>
                                    <p:cond delay="0"/>
                                  </p:stCondLst>
                                  <p:childTnLst>
                                    <p:set>
                                      <p:cBhvr>
                                        <p:cTn id="104" dur="1" fill="hold">
                                          <p:stCondLst>
                                            <p:cond delay="0"/>
                                          </p:stCondLst>
                                        </p:cTn>
                                        <p:tgtEl>
                                          <p:spTgt spid="12"/>
                                        </p:tgtEl>
                                        <p:attrNameLst>
                                          <p:attrName>style.visibility</p:attrName>
                                        </p:attrNameLst>
                                      </p:cBhvr>
                                      <p:to>
                                        <p:strVal val="visible"/>
                                      </p:to>
                                    </p:set>
                                    <p:animEffect transition="in" filter="plus(in)">
                                      <p:cBhvr>
                                        <p:cTn id="105" dur="3000"/>
                                        <p:tgtEl>
                                          <p:spTgt spid="12"/>
                                        </p:tgtEl>
                                      </p:cBhvr>
                                    </p:animEffect>
                                  </p:childTnLst>
                                </p:cTn>
                              </p:par>
                              <p:par>
                                <p:cTn id="106" presetID="13" presetClass="entr" presetSubtype="16" fill="hold" nodeType="withEffect">
                                  <p:stCondLst>
                                    <p:cond delay="0"/>
                                  </p:stCondLst>
                                  <p:childTnLst>
                                    <p:set>
                                      <p:cBhvr>
                                        <p:cTn id="107" dur="1" fill="hold">
                                          <p:stCondLst>
                                            <p:cond delay="0"/>
                                          </p:stCondLst>
                                        </p:cTn>
                                        <p:tgtEl>
                                          <p:spTgt spid="13"/>
                                        </p:tgtEl>
                                        <p:attrNameLst>
                                          <p:attrName>style.visibility</p:attrName>
                                        </p:attrNameLst>
                                      </p:cBhvr>
                                      <p:to>
                                        <p:strVal val="visible"/>
                                      </p:to>
                                    </p:set>
                                    <p:animEffect transition="in" filter="plus(in)">
                                      <p:cBhvr>
                                        <p:cTn id="108" dur="3000"/>
                                        <p:tgtEl>
                                          <p:spTgt spid="13"/>
                                        </p:tgtEl>
                                      </p:cBhvr>
                                    </p:animEffect>
                                  </p:childTnLst>
                                </p:cTn>
                              </p:par>
                              <p:par>
                                <p:cTn id="109" presetID="13" presetClass="entr" presetSubtype="16" fill="hold" nodeType="withEffect">
                                  <p:stCondLst>
                                    <p:cond delay="0"/>
                                  </p:stCondLst>
                                  <p:childTnLst>
                                    <p:set>
                                      <p:cBhvr>
                                        <p:cTn id="110" dur="1" fill="hold">
                                          <p:stCondLst>
                                            <p:cond delay="0"/>
                                          </p:stCondLst>
                                        </p:cTn>
                                        <p:tgtEl>
                                          <p:spTgt spid="14"/>
                                        </p:tgtEl>
                                        <p:attrNameLst>
                                          <p:attrName>style.visibility</p:attrName>
                                        </p:attrNameLst>
                                      </p:cBhvr>
                                      <p:to>
                                        <p:strVal val="visible"/>
                                      </p:to>
                                    </p:set>
                                    <p:animEffect transition="in" filter="plus(in)">
                                      <p:cBhvr>
                                        <p:cTn id="111" dur="3000"/>
                                        <p:tgtEl>
                                          <p:spTgt spid="14"/>
                                        </p:tgtEl>
                                      </p:cBhvr>
                                    </p:animEffect>
                                  </p:childTnLst>
                                </p:cTn>
                              </p:par>
                              <p:par>
                                <p:cTn id="112" presetID="13" presetClass="entr" presetSubtype="16" fill="hold" nodeType="withEffect">
                                  <p:stCondLst>
                                    <p:cond delay="0"/>
                                  </p:stCondLst>
                                  <p:childTnLst>
                                    <p:set>
                                      <p:cBhvr>
                                        <p:cTn id="113" dur="1" fill="hold">
                                          <p:stCondLst>
                                            <p:cond delay="0"/>
                                          </p:stCondLst>
                                        </p:cTn>
                                        <p:tgtEl>
                                          <p:spTgt spid="15"/>
                                        </p:tgtEl>
                                        <p:attrNameLst>
                                          <p:attrName>style.visibility</p:attrName>
                                        </p:attrNameLst>
                                      </p:cBhvr>
                                      <p:to>
                                        <p:strVal val="visible"/>
                                      </p:to>
                                    </p:set>
                                    <p:animEffect transition="in" filter="plus(in)">
                                      <p:cBhvr>
                                        <p:cTn id="114" dur="3000"/>
                                        <p:tgtEl>
                                          <p:spTgt spid="15"/>
                                        </p:tgtEl>
                                      </p:cBhvr>
                                    </p:animEffect>
                                  </p:childTnLst>
                                </p:cTn>
                              </p:par>
                              <p:par>
                                <p:cTn id="115" presetID="13" presetClass="entr" presetSubtype="16" fill="hold" nodeType="withEffect">
                                  <p:stCondLst>
                                    <p:cond delay="0"/>
                                  </p:stCondLst>
                                  <p:childTnLst>
                                    <p:set>
                                      <p:cBhvr>
                                        <p:cTn id="116" dur="1" fill="hold">
                                          <p:stCondLst>
                                            <p:cond delay="0"/>
                                          </p:stCondLst>
                                        </p:cTn>
                                        <p:tgtEl>
                                          <p:spTgt spid="6"/>
                                        </p:tgtEl>
                                        <p:attrNameLst>
                                          <p:attrName>style.visibility</p:attrName>
                                        </p:attrNameLst>
                                      </p:cBhvr>
                                      <p:to>
                                        <p:strVal val="visible"/>
                                      </p:to>
                                    </p:set>
                                    <p:animEffect transition="in" filter="plus(in)">
                                      <p:cBhvr>
                                        <p:cTn id="117" dur="3000"/>
                                        <p:tgtEl>
                                          <p:spTgt spid="6"/>
                                        </p:tgtEl>
                                      </p:cBhvr>
                                    </p:animEffect>
                                  </p:childTnLst>
                                </p:cTn>
                              </p:par>
                              <p:par>
                                <p:cTn id="118" presetID="13" presetClass="entr" presetSubtype="16" fill="hold" nodeType="withEffect">
                                  <p:stCondLst>
                                    <p:cond delay="0"/>
                                  </p:stCondLst>
                                  <p:childTnLst>
                                    <p:set>
                                      <p:cBhvr>
                                        <p:cTn id="119" dur="1" fill="hold">
                                          <p:stCondLst>
                                            <p:cond delay="0"/>
                                          </p:stCondLst>
                                        </p:cTn>
                                        <p:tgtEl>
                                          <p:spTgt spid="16"/>
                                        </p:tgtEl>
                                        <p:attrNameLst>
                                          <p:attrName>style.visibility</p:attrName>
                                        </p:attrNameLst>
                                      </p:cBhvr>
                                      <p:to>
                                        <p:strVal val="visible"/>
                                      </p:to>
                                    </p:set>
                                    <p:animEffect transition="in" filter="plus(in)">
                                      <p:cBhvr>
                                        <p:cTn id="120" dur="3000"/>
                                        <p:tgtEl>
                                          <p:spTgt spid="16"/>
                                        </p:tgtEl>
                                      </p:cBhvr>
                                    </p:animEffect>
                                  </p:childTnLst>
                                </p:cTn>
                              </p:par>
                              <p:par>
                                <p:cTn id="121" presetID="13" presetClass="entr" presetSubtype="16" fill="hold" nodeType="withEffect">
                                  <p:stCondLst>
                                    <p:cond delay="0"/>
                                  </p:stCondLst>
                                  <p:childTnLst>
                                    <p:set>
                                      <p:cBhvr>
                                        <p:cTn id="122" dur="1" fill="hold">
                                          <p:stCondLst>
                                            <p:cond delay="0"/>
                                          </p:stCondLst>
                                        </p:cTn>
                                        <p:tgtEl>
                                          <p:spTgt spid="17"/>
                                        </p:tgtEl>
                                        <p:attrNameLst>
                                          <p:attrName>style.visibility</p:attrName>
                                        </p:attrNameLst>
                                      </p:cBhvr>
                                      <p:to>
                                        <p:strVal val="visible"/>
                                      </p:to>
                                    </p:set>
                                    <p:animEffect transition="in" filter="plus(in)">
                                      <p:cBhvr>
                                        <p:cTn id="123" dur="3000"/>
                                        <p:tgtEl>
                                          <p:spTgt spid="17"/>
                                        </p:tgtEl>
                                      </p:cBhvr>
                                    </p:animEffect>
                                  </p:childTnLst>
                                </p:cTn>
                              </p:par>
                              <p:par>
                                <p:cTn id="124" presetID="13" presetClass="entr" presetSubtype="16" fill="hold" nodeType="withEffect">
                                  <p:stCondLst>
                                    <p:cond delay="0"/>
                                  </p:stCondLst>
                                  <p:childTnLst>
                                    <p:set>
                                      <p:cBhvr>
                                        <p:cTn id="125" dur="1" fill="hold">
                                          <p:stCondLst>
                                            <p:cond delay="0"/>
                                          </p:stCondLst>
                                        </p:cTn>
                                        <p:tgtEl>
                                          <p:spTgt spid="18"/>
                                        </p:tgtEl>
                                        <p:attrNameLst>
                                          <p:attrName>style.visibility</p:attrName>
                                        </p:attrNameLst>
                                      </p:cBhvr>
                                      <p:to>
                                        <p:strVal val="visible"/>
                                      </p:to>
                                    </p:set>
                                    <p:animEffect transition="in" filter="plus(in)">
                                      <p:cBhvr>
                                        <p:cTn id="126" dur="3000"/>
                                        <p:tgtEl>
                                          <p:spTgt spid="18"/>
                                        </p:tgtEl>
                                      </p:cBhvr>
                                    </p:animEffect>
                                  </p:childTnLst>
                                </p:cTn>
                              </p:par>
                              <p:par>
                                <p:cTn id="127" presetID="13" presetClass="entr" presetSubtype="16" fill="hold" nodeType="withEffect">
                                  <p:stCondLst>
                                    <p:cond delay="0"/>
                                  </p:stCondLst>
                                  <p:childTnLst>
                                    <p:set>
                                      <p:cBhvr>
                                        <p:cTn id="128" dur="1" fill="hold">
                                          <p:stCondLst>
                                            <p:cond delay="0"/>
                                          </p:stCondLst>
                                        </p:cTn>
                                        <p:tgtEl>
                                          <p:spTgt spid="19"/>
                                        </p:tgtEl>
                                        <p:attrNameLst>
                                          <p:attrName>style.visibility</p:attrName>
                                        </p:attrNameLst>
                                      </p:cBhvr>
                                      <p:to>
                                        <p:strVal val="visible"/>
                                      </p:to>
                                    </p:set>
                                    <p:animEffect transition="in" filter="plus(in)">
                                      <p:cBhvr>
                                        <p:cTn id="129" dur="3000"/>
                                        <p:tgtEl>
                                          <p:spTgt spid="19"/>
                                        </p:tgtEl>
                                      </p:cBhvr>
                                    </p:animEffect>
                                  </p:childTnLst>
                                </p:cTn>
                              </p:par>
                              <p:par>
                                <p:cTn id="130" presetID="13" presetClass="entr" presetSubtype="16" fill="hold" nodeType="withEffect">
                                  <p:stCondLst>
                                    <p:cond delay="0"/>
                                  </p:stCondLst>
                                  <p:childTnLst>
                                    <p:set>
                                      <p:cBhvr>
                                        <p:cTn id="131" dur="1" fill="hold">
                                          <p:stCondLst>
                                            <p:cond delay="0"/>
                                          </p:stCondLst>
                                        </p:cTn>
                                        <p:tgtEl>
                                          <p:spTgt spid="20"/>
                                        </p:tgtEl>
                                        <p:attrNameLst>
                                          <p:attrName>style.visibility</p:attrName>
                                        </p:attrNameLst>
                                      </p:cBhvr>
                                      <p:to>
                                        <p:strVal val="visible"/>
                                      </p:to>
                                    </p:set>
                                    <p:animEffect transition="in" filter="plus(in)">
                                      <p:cBhvr>
                                        <p:cTn id="132" dur="3000"/>
                                        <p:tgtEl>
                                          <p:spTgt spid="20"/>
                                        </p:tgtEl>
                                      </p:cBhvr>
                                    </p:animEffect>
                                  </p:childTnLst>
                                </p:cTn>
                              </p:par>
                              <p:par>
                                <p:cTn id="133" presetID="13" presetClass="entr" presetSubtype="16" fill="hold" nodeType="withEffect">
                                  <p:stCondLst>
                                    <p:cond delay="0"/>
                                  </p:stCondLst>
                                  <p:childTnLst>
                                    <p:set>
                                      <p:cBhvr>
                                        <p:cTn id="134" dur="1" fill="hold">
                                          <p:stCondLst>
                                            <p:cond delay="0"/>
                                          </p:stCondLst>
                                        </p:cTn>
                                        <p:tgtEl>
                                          <p:spTgt spid="21"/>
                                        </p:tgtEl>
                                        <p:attrNameLst>
                                          <p:attrName>style.visibility</p:attrName>
                                        </p:attrNameLst>
                                      </p:cBhvr>
                                      <p:to>
                                        <p:strVal val="visible"/>
                                      </p:to>
                                    </p:set>
                                    <p:animEffect transition="in" filter="plus(in)">
                                      <p:cBhvr>
                                        <p:cTn id="135" dur="3000"/>
                                        <p:tgtEl>
                                          <p:spTgt spid="21"/>
                                        </p:tgtEl>
                                      </p:cBhvr>
                                    </p:animEffect>
                                  </p:childTnLst>
                                </p:cTn>
                              </p:par>
                              <p:par>
                                <p:cTn id="136" presetID="13" presetClass="entr" presetSubtype="16" fill="hold" nodeType="withEffect">
                                  <p:stCondLst>
                                    <p:cond delay="0"/>
                                  </p:stCondLst>
                                  <p:childTnLst>
                                    <p:set>
                                      <p:cBhvr>
                                        <p:cTn id="137" dur="1" fill="hold">
                                          <p:stCondLst>
                                            <p:cond delay="0"/>
                                          </p:stCondLst>
                                        </p:cTn>
                                        <p:tgtEl>
                                          <p:spTgt spid="22"/>
                                        </p:tgtEl>
                                        <p:attrNameLst>
                                          <p:attrName>style.visibility</p:attrName>
                                        </p:attrNameLst>
                                      </p:cBhvr>
                                      <p:to>
                                        <p:strVal val="visible"/>
                                      </p:to>
                                    </p:set>
                                    <p:animEffect transition="in" filter="plus(in)">
                                      <p:cBhvr>
                                        <p:cTn id="138" dur="3000"/>
                                        <p:tgtEl>
                                          <p:spTgt spid="22"/>
                                        </p:tgtEl>
                                      </p:cBhvr>
                                    </p:animEffect>
                                  </p:childTnLst>
                                </p:cTn>
                              </p:par>
                              <p:par>
                                <p:cTn id="139" presetID="13" presetClass="entr" presetSubtype="16" fill="hold" nodeType="withEffect">
                                  <p:stCondLst>
                                    <p:cond delay="0"/>
                                  </p:stCondLst>
                                  <p:childTnLst>
                                    <p:set>
                                      <p:cBhvr>
                                        <p:cTn id="140" dur="1" fill="hold">
                                          <p:stCondLst>
                                            <p:cond delay="0"/>
                                          </p:stCondLst>
                                        </p:cTn>
                                        <p:tgtEl>
                                          <p:spTgt spid="23"/>
                                        </p:tgtEl>
                                        <p:attrNameLst>
                                          <p:attrName>style.visibility</p:attrName>
                                        </p:attrNameLst>
                                      </p:cBhvr>
                                      <p:to>
                                        <p:strVal val="visible"/>
                                      </p:to>
                                    </p:set>
                                    <p:animEffect transition="in" filter="plus(in)">
                                      <p:cBhvr>
                                        <p:cTn id="141" dur="3000"/>
                                        <p:tgtEl>
                                          <p:spTgt spid="23"/>
                                        </p:tgtEl>
                                      </p:cBhvr>
                                    </p:animEffect>
                                  </p:childTnLst>
                                </p:cTn>
                              </p:par>
                              <p:par>
                                <p:cTn id="142" presetID="13" presetClass="entr" presetSubtype="16" fill="hold" nodeType="withEffect">
                                  <p:stCondLst>
                                    <p:cond delay="0"/>
                                  </p:stCondLst>
                                  <p:childTnLst>
                                    <p:set>
                                      <p:cBhvr>
                                        <p:cTn id="143" dur="1" fill="hold">
                                          <p:stCondLst>
                                            <p:cond delay="0"/>
                                          </p:stCondLst>
                                        </p:cTn>
                                        <p:tgtEl>
                                          <p:spTgt spid="24"/>
                                        </p:tgtEl>
                                        <p:attrNameLst>
                                          <p:attrName>style.visibility</p:attrName>
                                        </p:attrNameLst>
                                      </p:cBhvr>
                                      <p:to>
                                        <p:strVal val="visible"/>
                                      </p:to>
                                    </p:set>
                                    <p:animEffect transition="in" filter="plus(in)">
                                      <p:cBhvr>
                                        <p:cTn id="144" dur="3000"/>
                                        <p:tgtEl>
                                          <p:spTgt spid="24"/>
                                        </p:tgtEl>
                                      </p:cBhvr>
                                    </p:animEffect>
                                  </p:childTnLst>
                                </p:cTn>
                              </p:par>
                              <p:par>
                                <p:cTn id="145" presetID="8" presetClass="emph" presetSubtype="0" fill="hold" nodeType="withEffect">
                                  <p:stCondLst>
                                    <p:cond delay="0"/>
                                  </p:stCondLst>
                                  <p:childTnLst>
                                    <p:animRot by="21600000">
                                      <p:cBhvr>
                                        <p:cTn id="146" dur="3000" fill="hold"/>
                                        <p:tgtEl>
                                          <p:spTgt spid="5"/>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7"/>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8"/>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9"/>
                                        </p:tgtEl>
                                        <p:attrNameLst>
                                          <p:attrName>r</p:attrName>
                                        </p:attrNameLst>
                                      </p:cBhvr>
                                    </p:animRot>
                                  </p:childTnLst>
                                </p:cTn>
                              </p:par>
                              <p:par>
                                <p:cTn id="153" presetID="8" presetClass="emph" presetSubtype="0" fill="hold" nodeType="withEffect">
                                  <p:stCondLst>
                                    <p:cond delay="0"/>
                                  </p:stCondLst>
                                  <p:childTnLst>
                                    <p:animRot by="21600000">
                                      <p:cBhvr>
                                        <p:cTn id="154" dur="3000" fill="hold"/>
                                        <p:tgtEl>
                                          <p:spTgt spid="10"/>
                                        </p:tgtEl>
                                        <p:attrNameLst>
                                          <p:attrName>r</p:attrName>
                                        </p:attrNameLst>
                                      </p:cBhvr>
                                    </p:animRot>
                                  </p:childTnLst>
                                </p:cTn>
                              </p:par>
                              <p:par>
                                <p:cTn id="155" presetID="8" presetClass="emph" presetSubtype="0" fill="hold" nodeType="withEffect">
                                  <p:stCondLst>
                                    <p:cond delay="0"/>
                                  </p:stCondLst>
                                  <p:childTnLst>
                                    <p:animRot by="21600000">
                                      <p:cBhvr>
                                        <p:cTn id="156" dur="3000" fill="hold"/>
                                        <p:tgtEl>
                                          <p:spTgt spid="11"/>
                                        </p:tgtEl>
                                        <p:attrNameLst>
                                          <p:attrName>r</p:attrName>
                                        </p:attrNameLst>
                                      </p:cBhvr>
                                    </p:animRot>
                                  </p:childTnLst>
                                </p:cTn>
                              </p:par>
                              <p:par>
                                <p:cTn id="157" presetID="8" presetClass="emph" presetSubtype="0" fill="hold" nodeType="withEffect">
                                  <p:stCondLst>
                                    <p:cond delay="0"/>
                                  </p:stCondLst>
                                  <p:childTnLst>
                                    <p:animRot by="21600000">
                                      <p:cBhvr>
                                        <p:cTn id="158" dur="3000" fill="hold"/>
                                        <p:tgtEl>
                                          <p:spTgt spid="12"/>
                                        </p:tgtEl>
                                        <p:attrNameLst>
                                          <p:attrName>r</p:attrName>
                                        </p:attrNameLst>
                                      </p:cBhvr>
                                    </p:animRot>
                                  </p:childTnLst>
                                </p:cTn>
                              </p:par>
                              <p:par>
                                <p:cTn id="159" presetID="8" presetClass="emph" presetSubtype="0" fill="hold" nodeType="withEffect">
                                  <p:stCondLst>
                                    <p:cond delay="0"/>
                                  </p:stCondLst>
                                  <p:childTnLst>
                                    <p:animRot by="21600000">
                                      <p:cBhvr>
                                        <p:cTn id="160" dur="3000" fill="hold"/>
                                        <p:tgtEl>
                                          <p:spTgt spid="13"/>
                                        </p:tgtEl>
                                        <p:attrNameLst>
                                          <p:attrName>r</p:attrName>
                                        </p:attrNameLst>
                                      </p:cBhvr>
                                    </p:animRot>
                                  </p:childTnLst>
                                </p:cTn>
                              </p:par>
                              <p:par>
                                <p:cTn id="161" presetID="8" presetClass="emph" presetSubtype="0" fill="hold" nodeType="withEffect">
                                  <p:stCondLst>
                                    <p:cond delay="0"/>
                                  </p:stCondLst>
                                  <p:childTnLst>
                                    <p:animRot by="21600000">
                                      <p:cBhvr>
                                        <p:cTn id="162" dur="3000" fill="hold"/>
                                        <p:tgtEl>
                                          <p:spTgt spid="14"/>
                                        </p:tgtEl>
                                        <p:attrNameLst>
                                          <p:attrName>r</p:attrName>
                                        </p:attrNameLst>
                                      </p:cBhvr>
                                    </p:animRot>
                                  </p:childTnLst>
                                </p:cTn>
                              </p:par>
                              <p:par>
                                <p:cTn id="163" presetID="8" presetClass="emph" presetSubtype="0" fill="hold" nodeType="withEffect">
                                  <p:stCondLst>
                                    <p:cond delay="0"/>
                                  </p:stCondLst>
                                  <p:childTnLst>
                                    <p:animRot by="21600000">
                                      <p:cBhvr>
                                        <p:cTn id="164" dur="3000" fill="hold"/>
                                        <p:tgtEl>
                                          <p:spTgt spid="15"/>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6"/>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16"/>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17"/>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18"/>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19"/>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20"/>
                                        </p:tgtEl>
                                        <p:attrNameLst>
                                          <p:attrName>r</p:attrName>
                                        </p:attrNameLst>
                                      </p:cBhvr>
                                    </p:animRot>
                                  </p:childTnLst>
                                </p:cTn>
                              </p:par>
                              <p:par>
                                <p:cTn id="177" presetID="8" presetClass="emph" presetSubtype="0" fill="hold" nodeType="withEffect">
                                  <p:stCondLst>
                                    <p:cond delay="0"/>
                                  </p:stCondLst>
                                  <p:childTnLst>
                                    <p:animRot by="-21600000">
                                      <p:cBhvr>
                                        <p:cTn id="178" dur="3000" fill="hold"/>
                                        <p:tgtEl>
                                          <p:spTgt spid="21"/>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22"/>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23"/>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24"/>
                                        </p:tgtEl>
                                        <p:attrNameLst>
                                          <p:attrName>r</p:attrName>
                                        </p:attrNameLst>
                                      </p:cBhvr>
                                    </p:animRot>
                                  </p:childTnLst>
                                </p:cTn>
                              </p:par>
                            </p:childTnLst>
                          </p:cTn>
                        </p:par>
                        <p:par>
                          <p:cTn id="185" fill="hold">
                            <p:stCondLst>
                              <p:cond delay="3000"/>
                            </p:stCondLst>
                            <p:childTnLst>
                              <p:par>
                                <p:cTn id="186" presetID="2" presetClass="exit" presetSubtype="2" fill="hold" nodeType="afterEffect">
                                  <p:stCondLst>
                                    <p:cond delay="0"/>
                                  </p:stCondLst>
                                  <p:childTnLst>
                                    <p:anim calcmode="lin" valueType="num">
                                      <p:cBhvr additive="base">
                                        <p:cTn id="187" dur="3000"/>
                                        <p:tgtEl>
                                          <p:spTgt spid="5"/>
                                        </p:tgtEl>
                                        <p:attrNameLst>
                                          <p:attrName>ppt_x</p:attrName>
                                        </p:attrNameLst>
                                      </p:cBhvr>
                                      <p:tavLst>
                                        <p:tav tm="0">
                                          <p:val>
                                            <p:strVal val="ppt_x"/>
                                          </p:val>
                                        </p:tav>
                                        <p:tav tm="100000">
                                          <p:val>
                                            <p:strVal val="1+ppt_w/2"/>
                                          </p:val>
                                        </p:tav>
                                      </p:tavLst>
                                    </p:anim>
                                    <p:anim calcmode="lin" valueType="num">
                                      <p:cBhvr additive="base">
                                        <p:cTn id="188" dur="3000"/>
                                        <p:tgtEl>
                                          <p:spTgt spid="5"/>
                                        </p:tgtEl>
                                        <p:attrNameLst>
                                          <p:attrName>ppt_y</p:attrName>
                                        </p:attrNameLst>
                                      </p:cBhvr>
                                      <p:tavLst>
                                        <p:tav tm="0">
                                          <p:val>
                                            <p:strVal val="ppt_y"/>
                                          </p:val>
                                        </p:tav>
                                        <p:tav tm="100000">
                                          <p:val>
                                            <p:strVal val="ppt_y"/>
                                          </p:val>
                                        </p:tav>
                                      </p:tavLst>
                                    </p:anim>
                                    <p:set>
                                      <p:cBhvr>
                                        <p:cTn id="189" dur="1" fill="hold">
                                          <p:stCondLst>
                                            <p:cond delay="2999"/>
                                          </p:stCondLst>
                                        </p:cTn>
                                        <p:tgtEl>
                                          <p:spTgt spid="5"/>
                                        </p:tgtEl>
                                        <p:attrNameLst>
                                          <p:attrName>style.visibility</p:attrName>
                                        </p:attrNameLst>
                                      </p:cBhvr>
                                      <p:to>
                                        <p:strVal val="hidden"/>
                                      </p:to>
                                    </p:set>
                                  </p:childTnLst>
                                </p:cTn>
                              </p:par>
                              <p:par>
                                <p:cTn id="190" presetID="2" presetClass="exit" presetSubtype="2" fill="hold" nodeType="withEffect">
                                  <p:stCondLst>
                                    <p:cond delay="0"/>
                                  </p:stCondLst>
                                  <p:childTnLst>
                                    <p:anim calcmode="lin" valueType="num">
                                      <p:cBhvr additive="base">
                                        <p:cTn id="191" dur="3000"/>
                                        <p:tgtEl>
                                          <p:spTgt spid="6"/>
                                        </p:tgtEl>
                                        <p:attrNameLst>
                                          <p:attrName>ppt_x</p:attrName>
                                        </p:attrNameLst>
                                      </p:cBhvr>
                                      <p:tavLst>
                                        <p:tav tm="0">
                                          <p:val>
                                            <p:strVal val="ppt_x"/>
                                          </p:val>
                                        </p:tav>
                                        <p:tav tm="100000">
                                          <p:val>
                                            <p:strVal val="1+ppt_w/2"/>
                                          </p:val>
                                        </p:tav>
                                      </p:tavLst>
                                    </p:anim>
                                    <p:anim calcmode="lin" valueType="num">
                                      <p:cBhvr additive="base">
                                        <p:cTn id="192" dur="3000"/>
                                        <p:tgtEl>
                                          <p:spTgt spid="6"/>
                                        </p:tgtEl>
                                        <p:attrNameLst>
                                          <p:attrName>ppt_y</p:attrName>
                                        </p:attrNameLst>
                                      </p:cBhvr>
                                      <p:tavLst>
                                        <p:tav tm="0">
                                          <p:val>
                                            <p:strVal val="ppt_y"/>
                                          </p:val>
                                        </p:tav>
                                        <p:tav tm="100000">
                                          <p:val>
                                            <p:strVal val="ppt_y"/>
                                          </p:val>
                                        </p:tav>
                                      </p:tavLst>
                                    </p:anim>
                                    <p:set>
                                      <p:cBhvr>
                                        <p:cTn id="193" dur="1" fill="hold">
                                          <p:stCondLst>
                                            <p:cond delay="2999"/>
                                          </p:stCondLst>
                                        </p:cTn>
                                        <p:tgtEl>
                                          <p:spTgt spid="6"/>
                                        </p:tgtEl>
                                        <p:attrNameLst>
                                          <p:attrName>style.visibility</p:attrName>
                                        </p:attrNameLst>
                                      </p:cBhvr>
                                      <p:to>
                                        <p:strVal val="hidden"/>
                                      </p:to>
                                    </p:set>
                                  </p:childTnLst>
                                </p:cTn>
                              </p:par>
                              <p:par>
                                <p:cTn id="194" presetID="2" presetClass="exit" presetSubtype="2" fill="hold" nodeType="withEffect">
                                  <p:stCondLst>
                                    <p:cond delay="0"/>
                                  </p:stCondLst>
                                  <p:childTnLst>
                                    <p:anim calcmode="lin" valueType="num">
                                      <p:cBhvr additive="base">
                                        <p:cTn id="195" dur="3000"/>
                                        <p:tgtEl>
                                          <p:spTgt spid="7"/>
                                        </p:tgtEl>
                                        <p:attrNameLst>
                                          <p:attrName>ppt_x</p:attrName>
                                        </p:attrNameLst>
                                      </p:cBhvr>
                                      <p:tavLst>
                                        <p:tav tm="0">
                                          <p:val>
                                            <p:strVal val="ppt_x"/>
                                          </p:val>
                                        </p:tav>
                                        <p:tav tm="100000">
                                          <p:val>
                                            <p:strVal val="1+ppt_w/2"/>
                                          </p:val>
                                        </p:tav>
                                      </p:tavLst>
                                    </p:anim>
                                    <p:anim calcmode="lin" valueType="num">
                                      <p:cBhvr additive="base">
                                        <p:cTn id="196" dur="3000"/>
                                        <p:tgtEl>
                                          <p:spTgt spid="7"/>
                                        </p:tgtEl>
                                        <p:attrNameLst>
                                          <p:attrName>ppt_y</p:attrName>
                                        </p:attrNameLst>
                                      </p:cBhvr>
                                      <p:tavLst>
                                        <p:tav tm="0">
                                          <p:val>
                                            <p:strVal val="ppt_y"/>
                                          </p:val>
                                        </p:tav>
                                        <p:tav tm="100000">
                                          <p:val>
                                            <p:strVal val="ppt_y"/>
                                          </p:val>
                                        </p:tav>
                                      </p:tavLst>
                                    </p:anim>
                                    <p:set>
                                      <p:cBhvr>
                                        <p:cTn id="197" dur="1" fill="hold">
                                          <p:stCondLst>
                                            <p:cond delay="2999"/>
                                          </p:stCondLst>
                                        </p:cTn>
                                        <p:tgtEl>
                                          <p:spTgt spid="7"/>
                                        </p:tgtEl>
                                        <p:attrNameLst>
                                          <p:attrName>style.visibility</p:attrName>
                                        </p:attrNameLst>
                                      </p:cBhvr>
                                      <p:to>
                                        <p:strVal val="hidden"/>
                                      </p:to>
                                    </p:set>
                                  </p:childTnLst>
                                </p:cTn>
                              </p:par>
                              <p:par>
                                <p:cTn id="198" presetID="2" presetClass="exit" presetSubtype="2" fill="hold" nodeType="withEffect">
                                  <p:stCondLst>
                                    <p:cond delay="0"/>
                                  </p:stCondLst>
                                  <p:childTnLst>
                                    <p:anim calcmode="lin" valueType="num">
                                      <p:cBhvr additive="base">
                                        <p:cTn id="199" dur="3000"/>
                                        <p:tgtEl>
                                          <p:spTgt spid="8"/>
                                        </p:tgtEl>
                                        <p:attrNameLst>
                                          <p:attrName>ppt_x</p:attrName>
                                        </p:attrNameLst>
                                      </p:cBhvr>
                                      <p:tavLst>
                                        <p:tav tm="0">
                                          <p:val>
                                            <p:strVal val="ppt_x"/>
                                          </p:val>
                                        </p:tav>
                                        <p:tav tm="100000">
                                          <p:val>
                                            <p:strVal val="1+ppt_w/2"/>
                                          </p:val>
                                        </p:tav>
                                      </p:tavLst>
                                    </p:anim>
                                    <p:anim calcmode="lin" valueType="num">
                                      <p:cBhvr additive="base">
                                        <p:cTn id="200" dur="3000"/>
                                        <p:tgtEl>
                                          <p:spTgt spid="8"/>
                                        </p:tgtEl>
                                        <p:attrNameLst>
                                          <p:attrName>ppt_y</p:attrName>
                                        </p:attrNameLst>
                                      </p:cBhvr>
                                      <p:tavLst>
                                        <p:tav tm="0">
                                          <p:val>
                                            <p:strVal val="ppt_y"/>
                                          </p:val>
                                        </p:tav>
                                        <p:tav tm="100000">
                                          <p:val>
                                            <p:strVal val="ppt_y"/>
                                          </p:val>
                                        </p:tav>
                                      </p:tavLst>
                                    </p:anim>
                                    <p:set>
                                      <p:cBhvr>
                                        <p:cTn id="201" dur="1" fill="hold">
                                          <p:stCondLst>
                                            <p:cond delay="2999"/>
                                          </p:stCondLst>
                                        </p:cTn>
                                        <p:tgtEl>
                                          <p:spTgt spid="8"/>
                                        </p:tgtEl>
                                        <p:attrNameLst>
                                          <p:attrName>style.visibility</p:attrName>
                                        </p:attrNameLst>
                                      </p:cBhvr>
                                      <p:to>
                                        <p:strVal val="hidden"/>
                                      </p:to>
                                    </p:set>
                                  </p:childTnLst>
                                </p:cTn>
                              </p:par>
                              <p:par>
                                <p:cTn id="202" presetID="2" presetClass="exit" presetSubtype="2" fill="hold" nodeType="withEffect">
                                  <p:stCondLst>
                                    <p:cond delay="0"/>
                                  </p:stCondLst>
                                  <p:childTnLst>
                                    <p:anim calcmode="lin" valueType="num">
                                      <p:cBhvr additive="base">
                                        <p:cTn id="203" dur="3000"/>
                                        <p:tgtEl>
                                          <p:spTgt spid="9"/>
                                        </p:tgtEl>
                                        <p:attrNameLst>
                                          <p:attrName>ppt_x</p:attrName>
                                        </p:attrNameLst>
                                      </p:cBhvr>
                                      <p:tavLst>
                                        <p:tav tm="0">
                                          <p:val>
                                            <p:strVal val="ppt_x"/>
                                          </p:val>
                                        </p:tav>
                                        <p:tav tm="100000">
                                          <p:val>
                                            <p:strVal val="1+ppt_w/2"/>
                                          </p:val>
                                        </p:tav>
                                      </p:tavLst>
                                    </p:anim>
                                    <p:anim calcmode="lin" valueType="num">
                                      <p:cBhvr additive="base">
                                        <p:cTn id="204" dur="3000"/>
                                        <p:tgtEl>
                                          <p:spTgt spid="9"/>
                                        </p:tgtEl>
                                        <p:attrNameLst>
                                          <p:attrName>ppt_y</p:attrName>
                                        </p:attrNameLst>
                                      </p:cBhvr>
                                      <p:tavLst>
                                        <p:tav tm="0">
                                          <p:val>
                                            <p:strVal val="ppt_y"/>
                                          </p:val>
                                        </p:tav>
                                        <p:tav tm="100000">
                                          <p:val>
                                            <p:strVal val="ppt_y"/>
                                          </p:val>
                                        </p:tav>
                                      </p:tavLst>
                                    </p:anim>
                                    <p:set>
                                      <p:cBhvr>
                                        <p:cTn id="205" dur="1" fill="hold">
                                          <p:stCondLst>
                                            <p:cond delay="2999"/>
                                          </p:stCondLst>
                                        </p:cTn>
                                        <p:tgtEl>
                                          <p:spTgt spid="9"/>
                                        </p:tgtEl>
                                        <p:attrNameLst>
                                          <p:attrName>style.visibility</p:attrName>
                                        </p:attrNameLst>
                                      </p:cBhvr>
                                      <p:to>
                                        <p:strVal val="hidden"/>
                                      </p:to>
                                    </p:set>
                                  </p:childTnLst>
                                </p:cTn>
                              </p:par>
                              <p:par>
                                <p:cTn id="206" presetID="2" presetClass="exit" presetSubtype="2" fill="hold" nodeType="withEffect">
                                  <p:stCondLst>
                                    <p:cond delay="0"/>
                                  </p:stCondLst>
                                  <p:childTnLst>
                                    <p:anim calcmode="lin" valueType="num">
                                      <p:cBhvr additive="base">
                                        <p:cTn id="207" dur="3000"/>
                                        <p:tgtEl>
                                          <p:spTgt spid="10"/>
                                        </p:tgtEl>
                                        <p:attrNameLst>
                                          <p:attrName>ppt_x</p:attrName>
                                        </p:attrNameLst>
                                      </p:cBhvr>
                                      <p:tavLst>
                                        <p:tav tm="0">
                                          <p:val>
                                            <p:strVal val="ppt_x"/>
                                          </p:val>
                                        </p:tav>
                                        <p:tav tm="100000">
                                          <p:val>
                                            <p:strVal val="1+ppt_w/2"/>
                                          </p:val>
                                        </p:tav>
                                      </p:tavLst>
                                    </p:anim>
                                    <p:anim calcmode="lin" valueType="num">
                                      <p:cBhvr additive="base">
                                        <p:cTn id="208" dur="3000"/>
                                        <p:tgtEl>
                                          <p:spTgt spid="10"/>
                                        </p:tgtEl>
                                        <p:attrNameLst>
                                          <p:attrName>ppt_y</p:attrName>
                                        </p:attrNameLst>
                                      </p:cBhvr>
                                      <p:tavLst>
                                        <p:tav tm="0">
                                          <p:val>
                                            <p:strVal val="ppt_y"/>
                                          </p:val>
                                        </p:tav>
                                        <p:tav tm="100000">
                                          <p:val>
                                            <p:strVal val="ppt_y"/>
                                          </p:val>
                                        </p:tav>
                                      </p:tavLst>
                                    </p:anim>
                                    <p:set>
                                      <p:cBhvr>
                                        <p:cTn id="209" dur="1" fill="hold">
                                          <p:stCondLst>
                                            <p:cond delay="2999"/>
                                          </p:stCondLst>
                                        </p:cTn>
                                        <p:tgtEl>
                                          <p:spTgt spid="10"/>
                                        </p:tgtEl>
                                        <p:attrNameLst>
                                          <p:attrName>style.visibility</p:attrName>
                                        </p:attrNameLst>
                                      </p:cBhvr>
                                      <p:to>
                                        <p:strVal val="hidden"/>
                                      </p:to>
                                    </p:set>
                                  </p:childTnLst>
                                </p:cTn>
                              </p:par>
                              <p:par>
                                <p:cTn id="210" presetID="2" presetClass="exit" presetSubtype="2" fill="hold" nodeType="withEffect">
                                  <p:stCondLst>
                                    <p:cond delay="0"/>
                                  </p:stCondLst>
                                  <p:childTnLst>
                                    <p:anim calcmode="lin" valueType="num">
                                      <p:cBhvr additive="base">
                                        <p:cTn id="211" dur="3000"/>
                                        <p:tgtEl>
                                          <p:spTgt spid="11"/>
                                        </p:tgtEl>
                                        <p:attrNameLst>
                                          <p:attrName>ppt_x</p:attrName>
                                        </p:attrNameLst>
                                      </p:cBhvr>
                                      <p:tavLst>
                                        <p:tav tm="0">
                                          <p:val>
                                            <p:strVal val="ppt_x"/>
                                          </p:val>
                                        </p:tav>
                                        <p:tav tm="100000">
                                          <p:val>
                                            <p:strVal val="1+ppt_w/2"/>
                                          </p:val>
                                        </p:tav>
                                      </p:tavLst>
                                    </p:anim>
                                    <p:anim calcmode="lin" valueType="num">
                                      <p:cBhvr additive="base">
                                        <p:cTn id="212" dur="3000"/>
                                        <p:tgtEl>
                                          <p:spTgt spid="11"/>
                                        </p:tgtEl>
                                        <p:attrNameLst>
                                          <p:attrName>ppt_y</p:attrName>
                                        </p:attrNameLst>
                                      </p:cBhvr>
                                      <p:tavLst>
                                        <p:tav tm="0">
                                          <p:val>
                                            <p:strVal val="ppt_y"/>
                                          </p:val>
                                        </p:tav>
                                        <p:tav tm="100000">
                                          <p:val>
                                            <p:strVal val="ppt_y"/>
                                          </p:val>
                                        </p:tav>
                                      </p:tavLst>
                                    </p:anim>
                                    <p:set>
                                      <p:cBhvr>
                                        <p:cTn id="213" dur="1" fill="hold">
                                          <p:stCondLst>
                                            <p:cond delay="2999"/>
                                          </p:stCondLst>
                                        </p:cTn>
                                        <p:tgtEl>
                                          <p:spTgt spid="11"/>
                                        </p:tgtEl>
                                        <p:attrNameLst>
                                          <p:attrName>style.visibility</p:attrName>
                                        </p:attrNameLst>
                                      </p:cBhvr>
                                      <p:to>
                                        <p:strVal val="hidden"/>
                                      </p:to>
                                    </p:set>
                                  </p:childTnLst>
                                </p:cTn>
                              </p:par>
                              <p:par>
                                <p:cTn id="214" presetID="2" presetClass="exit" presetSubtype="2" fill="hold" nodeType="withEffect">
                                  <p:stCondLst>
                                    <p:cond delay="0"/>
                                  </p:stCondLst>
                                  <p:childTnLst>
                                    <p:anim calcmode="lin" valueType="num">
                                      <p:cBhvr additive="base">
                                        <p:cTn id="215" dur="3000"/>
                                        <p:tgtEl>
                                          <p:spTgt spid="12"/>
                                        </p:tgtEl>
                                        <p:attrNameLst>
                                          <p:attrName>ppt_x</p:attrName>
                                        </p:attrNameLst>
                                      </p:cBhvr>
                                      <p:tavLst>
                                        <p:tav tm="0">
                                          <p:val>
                                            <p:strVal val="ppt_x"/>
                                          </p:val>
                                        </p:tav>
                                        <p:tav tm="100000">
                                          <p:val>
                                            <p:strVal val="1+ppt_w/2"/>
                                          </p:val>
                                        </p:tav>
                                      </p:tavLst>
                                    </p:anim>
                                    <p:anim calcmode="lin" valueType="num">
                                      <p:cBhvr additive="base">
                                        <p:cTn id="216" dur="3000"/>
                                        <p:tgtEl>
                                          <p:spTgt spid="12"/>
                                        </p:tgtEl>
                                        <p:attrNameLst>
                                          <p:attrName>ppt_y</p:attrName>
                                        </p:attrNameLst>
                                      </p:cBhvr>
                                      <p:tavLst>
                                        <p:tav tm="0">
                                          <p:val>
                                            <p:strVal val="ppt_y"/>
                                          </p:val>
                                        </p:tav>
                                        <p:tav tm="100000">
                                          <p:val>
                                            <p:strVal val="ppt_y"/>
                                          </p:val>
                                        </p:tav>
                                      </p:tavLst>
                                    </p:anim>
                                    <p:set>
                                      <p:cBhvr>
                                        <p:cTn id="217" dur="1" fill="hold">
                                          <p:stCondLst>
                                            <p:cond delay="2999"/>
                                          </p:stCondLst>
                                        </p:cTn>
                                        <p:tgtEl>
                                          <p:spTgt spid="12"/>
                                        </p:tgtEl>
                                        <p:attrNameLst>
                                          <p:attrName>style.visibility</p:attrName>
                                        </p:attrNameLst>
                                      </p:cBhvr>
                                      <p:to>
                                        <p:strVal val="hidden"/>
                                      </p:to>
                                    </p:set>
                                  </p:childTnLst>
                                </p:cTn>
                              </p:par>
                              <p:par>
                                <p:cTn id="218" presetID="2" presetClass="exit" presetSubtype="2" fill="hold" nodeType="withEffect">
                                  <p:stCondLst>
                                    <p:cond delay="0"/>
                                  </p:stCondLst>
                                  <p:childTnLst>
                                    <p:anim calcmode="lin" valueType="num">
                                      <p:cBhvr additive="base">
                                        <p:cTn id="219" dur="3000"/>
                                        <p:tgtEl>
                                          <p:spTgt spid="13"/>
                                        </p:tgtEl>
                                        <p:attrNameLst>
                                          <p:attrName>ppt_x</p:attrName>
                                        </p:attrNameLst>
                                      </p:cBhvr>
                                      <p:tavLst>
                                        <p:tav tm="0">
                                          <p:val>
                                            <p:strVal val="ppt_x"/>
                                          </p:val>
                                        </p:tav>
                                        <p:tav tm="100000">
                                          <p:val>
                                            <p:strVal val="1+ppt_w/2"/>
                                          </p:val>
                                        </p:tav>
                                      </p:tavLst>
                                    </p:anim>
                                    <p:anim calcmode="lin" valueType="num">
                                      <p:cBhvr additive="base">
                                        <p:cTn id="220" dur="3000"/>
                                        <p:tgtEl>
                                          <p:spTgt spid="13"/>
                                        </p:tgtEl>
                                        <p:attrNameLst>
                                          <p:attrName>ppt_y</p:attrName>
                                        </p:attrNameLst>
                                      </p:cBhvr>
                                      <p:tavLst>
                                        <p:tav tm="0">
                                          <p:val>
                                            <p:strVal val="ppt_y"/>
                                          </p:val>
                                        </p:tav>
                                        <p:tav tm="100000">
                                          <p:val>
                                            <p:strVal val="ppt_y"/>
                                          </p:val>
                                        </p:tav>
                                      </p:tavLst>
                                    </p:anim>
                                    <p:set>
                                      <p:cBhvr>
                                        <p:cTn id="221" dur="1" fill="hold">
                                          <p:stCondLst>
                                            <p:cond delay="2999"/>
                                          </p:stCondLst>
                                        </p:cTn>
                                        <p:tgtEl>
                                          <p:spTgt spid="13"/>
                                        </p:tgtEl>
                                        <p:attrNameLst>
                                          <p:attrName>style.visibility</p:attrName>
                                        </p:attrNameLst>
                                      </p:cBhvr>
                                      <p:to>
                                        <p:strVal val="hidden"/>
                                      </p:to>
                                    </p:set>
                                  </p:childTnLst>
                                </p:cTn>
                              </p:par>
                              <p:par>
                                <p:cTn id="222" presetID="2" presetClass="exit" presetSubtype="2" fill="hold" nodeType="withEffect">
                                  <p:stCondLst>
                                    <p:cond delay="0"/>
                                  </p:stCondLst>
                                  <p:childTnLst>
                                    <p:anim calcmode="lin" valueType="num">
                                      <p:cBhvr additive="base">
                                        <p:cTn id="223" dur="3000"/>
                                        <p:tgtEl>
                                          <p:spTgt spid="14"/>
                                        </p:tgtEl>
                                        <p:attrNameLst>
                                          <p:attrName>ppt_x</p:attrName>
                                        </p:attrNameLst>
                                      </p:cBhvr>
                                      <p:tavLst>
                                        <p:tav tm="0">
                                          <p:val>
                                            <p:strVal val="ppt_x"/>
                                          </p:val>
                                        </p:tav>
                                        <p:tav tm="100000">
                                          <p:val>
                                            <p:strVal val="1+ppt_w/2"/>
                                          </p:val>
                                        </p:tav>
                                      </p:tavLst>
                                    </p:anim>
                                    <p:anim calcmode="lin" valueType="num">
                                      <p:cBhvr additive="base">
                                        <p:cTn id="224" dur="3000"/>
                                        <p:tgtEl>
                                          <p:spTgt spid="14"/>
                                        </p:tgtEl>
                                        <p:attrNameLst>
                                          <p:attrName>ppt_y</p:attrName>
                                        </p:attrNameLst>
                                      </p:cBhvr>
                                      <p:tavLst>
                                        <p:tav tm="0">
                                          <p:val>
                                            <p:strVal val="ppt_y"/>
                                          </p:val>
                                        </p:tav>
                                        <p:tav tm="100000">
                                          <p:val>
                                            <p:strVal val="ppt_y"/>
                                          </p:val>
                                        </p:tav>
                                      </p:tavLst>
                                    </p:anim>
                                    <p:set>
                                      <p:cBhvr>
                                        <p:cTn id="225" dur="1" fill="hold">
                                          <p:stCondLst>
                                            <p:cond delay="2999"/>
                                          </p:stCondLst>
                                        </p:cTn>
                                        <p:tgtEl>
                                          <p:spTgt spid="14"/>
                                        </p:tgtEl>
                                        <p:attrNameLst>
                                          <p:attrName>style.visibility</p:attrName>
                                        </p:attrNameLst>
                                      </p:cBhvr>
                                      <p:to>
                                        <p:strVal val="hidden"/>
                                      </p:to>
                                    </p:set>
                                  </p:childTnLst>
                                </p:cTn>
                              </p:par>
                              <p:par>
                                <p:cTn id="226" presetID="2" presetClass="exit" presetSubtype="2" fill="hold" nodeType="withEffect">
                                  <p:stCondLst>
                                    <p:cond delay="0"/>
                                  </p:stCondLst>
                                  <p:childTnLst>
                                    <p:anim calcmode="lin" valueType="num">
                                      <p:cBhvr additive="base">
                                        <p:cTn id="227" dur="3000"/>
                                        <p:tgtEl>
                                          <p:spTgt spid="15"/>
                                        </p:tgtEl>
                                        <p:attrNameLst>
                                          <p:attrName>ppt_x</p:attrName>
                                        </p:attrNameLst>
                                      </p:cBhvr>
                                      <p:tavLst>
                                        <p:tav tm="0">
                                          <p:val>
                                            <p:strVal val="ppt_x"/>
                                          </p:val>
                                        </p:tav>
                                        <p:tav tm="100000">
                                          <p:val>
                                            <p:strVal val="1+ppt_w/2"/>
                                          </p:val>
                                        </p:tav>
                                      </p:tavLst>
                                    </p:anim>
                                    <p:anim calcmode="lin" valueType="num">
                                      <p:cBhvr additive="base">
                                        <p:cTn id="228" dur="3000"/>
                                        <p:tgtEl>
                                          <p:spTgt spid="15"/>
                                        </p:tgtEl>
                                        <p:attrNameLst>
                                          <p:attrName>ppt_y</p:attrName>
                                        </p:attrNameLst>
                                      </p:cBhvr>
                                      <p:tavLst>
                                        <p:tav tm="0">
                                          <p:val>
                                            <p:strVal val="ppt_y"/>
                                          </p:val>
                                        </p:tav>
                                        <p:tav tm="100000">
                                          <p:val>
                                            <p:strVal val="ppt_y"/>
                                          </p:val>
                                        </p:tav>
                                      </p:tavLst>
                                    </p:anim>
                                    <p:set>
                                      <p:cBhvr>
                                        <p:cTn id="229" dur="1" fill="hold">
                                          <p:stCondLst>
                                            <p:cond delay="2999"/>
                                          </p:stCondLst>
                                        </p:cTn>
                                        <p:tgtEl>
                                          <p:spTgt spid="15"/>
                                        </p:tgtEl>
                                        <p:attrNameLst>
                                          <p:attrName>style.visibility</p:attrName>
                                        </p:attrNameLst>
                                      </p:cBhvr>
                                      <p:to>
                                        <p:strVal val="hidden"/>
                                      </p:to>
                                    </p:set>
                                  </p:childTnLst>
                                </p:cTn>
                              </p:par>
                              <p:par>
                                <p:cTn id="230" presetID="2" presetClass="exit" presetSubtype="2" fill="hold" nodeType="withEffect">
                                  <p:stCondLst>
                                    <p:cond delay="0"/>
                                  </p:stCondLst>
                                  <p:childTnLst>
                                    <p:anim calcmode="lin" valueType="num">
                                      <p:cBhvr additive="base">
                                        <p:cTn id="231" dur="3000"/>
                                        <p:tgtEl>
                                          <p:spTgt spid="16"/>
                                        </p:tgtEl>
                                        <p:attrNameLst>
                                          <p:attrName>ppt_x</p:attrName>
                                        </p:attrNameLst>
                                      </p:cBhvr>
                                      <p:tavLst>
                                        <p:tav tm="0">
                                          <p:val>
                                            <p:strVal val="ppt_x"/>
                                          </p:val>
                                        </p:tav>
                                        <p:tav tm="100000">
                                          <p:val>
                                            <p:strVal val="1+ppt_w/2"/>
                                          </p:val>
                                        </p:tav>
                                      </p:tavLst>
                                    </p:anim>
                                    <p:anim calcmode="lin" valueType="num">
                                      <p:cBhvr additive="base">
                                        <p:cTn id="232" dur="3000"/>
                                        <p:tgtEl>
                                          <p:spTgt spid="16"/>
                                        </p:tgtEl>
                                        <p:attrNameLst>
                                          <p:attrName>ppt_y</p:attrName>
                                        </p:attrNameLst>
                                      </p:cBhvr>
                                      <p:tavLst>
                                        <p:tav tm="0">
                                          <p:val>
                                            <p:strVal val="ppt_y"/>
                                          </p:val>
                                        </p:tav>
                                        <p:tav tm="100000">
                                          <p:val>
                                            <p:strVal val="ppt_y"/>
                                          </p:val>
                                        </p:tav>
                                      </p:tavLst>
                                    </p:anim>
                                    <p:set>
                                      <p:cBhvr>
                                        <p:cTn id="233" dur="1" fill="hold">
                                          <p:stCondLst>
                                            <p:cond delay="2999"/>
                                          </p:stCondLst>
                                        </p:cTn>
                                        <p:tgtEl>
                                          <p:spTgt spid="16"/>
                                        </p:tgtEl>
                                        <p:attrNameLst>
                                          <p:attrName>style.visibility</p:attrName>
                                        </p:attrNameLst>
                                      </p:cBhvr>
                                      <p:to>
                                        <p:strVal val="hidden"/>
                                      </p:to>
                                    </p:set>
                                  </p:childTnLst>
                                </p:cTn>
                              </p:par>
                              <p:par>
                                <p:cTn id="234" presetID="2" presetClass="exit" presetSubtype="2" fill="hold" nodeType="withEffect">
                                  <p:stCondLst>
                                    <p:cond delay="0"/>
                                  </p:stCondLst>
                                  <p:childTnLst>
                                    <p:anim calcmode="lin" valueType="num">
                                      <p:cBhvr additive="base">
                                        <p:cTn id="235" dur="3000"/>
                                        <p:tgtEl>
                                          <p:spTgt spid="17"/>
                                        </p:tgtEl>
                                        <p:attrNameLst>
                                          <p:attrName>ppt_x</p:attrName>
                                        </p:attrNameLst>
                                      </p:cBhvr>
                                      <p:tavLst>
                                        <p:tav tm="0">
                                          <p:val>
                                            <p:strVal val="ppt_x"/>
                                          </p:val>
                                        </p:tav>
                                        <p:tav tm="100000">
                                          <p:val>
                                            <p:strVal val="1+ppt_w/2"/>
                                          </p:val>
                                        </p:tav>
                                      </p:tavLst>
                                    </p:anim>
                                    <p:anim calcmode="lin" valueType="num">
                                      <p:cBhvr additive="base">
                                        <p:cTn id="236" dur="3000"/>
                                        <p:tgtEl>
                                          <p:spTgt spid="17"/>
                                        </p:tgtEl>
                                        <p:attrNameLst>
                                          <p:attrName>ppt_y</p:attrName>
                                        </p:attrNameLst>
                                      </p:cBhvr>
                                      <p:tavLst>
                                        <p:tav tm="0">
                                          <p:val>
                                            <p:strVal val="ppt_y"/>
                                          </p:val>
                                        </p:tav>
                                        <p:tav tm="100000">
                                          <p:val>
                                            <p:strVal val="ppt_y"/>
                                          </p:val>
                                        </p:tav>
                                      </p:tavLst>
                                    </p:anim>
                                    <p:set>
                                      <p:cBhvr>
                                        <p:cTn id="237" dur="1" fill="hold">
                                          <p:stCondLst>
                                            <p:cond delay="2999"/>
                                          </p:stCondLst>
                                        </p:cTn>
                                        <p:tgtEl>
                                          <p:spTgt spid="17"/>
                                        </p:tgtEl>
                                        <p:attrNameLst>
                                          <p:attrName>style.visibility</p:attrName>
                                        </p:attrNameLst>
                                      </p:cBhvr>
                                      <p:to>
                                        <p:strVal val="hidden"/>
                                      </p:to>
                                    </p:set>
                                  </p:childTnLst>
                                </p:cTn>
                              </p:par>
                              <p:par>
                                <p:cTn id="238" presetID="2" presetClass="exit" presetSubtype="2" fill="hold" nodeType="withEffect">
                                  <p:stCondLst>
                                    <p:cond delay="0"/>
                                  </p:stCondLst>
                                  <p:childTnLst>
                                    <p:anim calcmode="lin" valueType="num">
                                      <p:cBhvr additive="base">
                                        <p:cTn id="239" dur="3000"/>
                                        <p:tgtEl>
                                          <p:spTgt spid="18"/>
                                        </p:tgtEl>
                                        <p:attrNameLst>
                                          <p:attrName>ppt_x</p:attrName>
                                        </p:attrNameLst>
                                      </p:cBhvr>
                                      <p:tavLst>
                                        <p:tav tm="0">
                                          <p:val>
                                            <p:strVal val="ppt_x"/>
                                          </p:val>
                                        </p:tav>
                                        <p:tav tm="100000">
                                          <p:val>
                                            <p:strVal val="1+ppt_w/2"/>
                                          </p:val>
                                        </p:tav>
                                      </p:tavLst>
                                    </p:anim>
                                    <p:anim calcmode="lin" valueType="num">
                                      <p:cBhvr additive="base">
                                        <p:cTn id="240" dur="3000"/>
                                        <p:tgtEl>
                                          <p:spTgt spid="18"/>
                                        </p:tgtEl>
                                        <p:attrNameLst>
                                          <p:attrName>ppt_y</p:attrName>
                                        </p:attrNameLst>
                                      </p:cBhvr>
                                      <p:tavLst>
                                        <p:tav tm="0">
                                          <p:val>
                                            <p:strVal val="ppt_y"/>
                                          </p:val>
                                        </p:tav>
                                        <p:tav tm="100000">
                                          <p:val>
                                            <p:strVal val="ppt_y"/>
                                          </p:val>
                                        </p:tav>
                                      </p:tavLst>
                                    </p:anim>
                                    <p:set>
                                      <p:cBhvr>
                                        <p:cTn id="241" dur="1" fill="hold">
                                          <p:stCondLst>
                                            <p:cond delay="2999"/>
                                          </p:stCondLst>
                                        </p:cTn>
                                        <p:tgtEl>
                                          <p:spTgt spid="18"/>
                                        </p:tgtEl>
                                        <p:attrNameLst>
                                          <p:attrName>style.visibility</p:attrName>
                                        </p:attrNameLst>
                                      </p:cBhvr>
                                      <p:to>
                                        <p:strVal val="hidden"/>
                                      </p:to>
                                    </p:set>
                                  </p:childTnLst>
                                </p:cTn>
                              </p:par>
                              <p:par>
                                <p:cTn id="242" presetID="2" presetClass="exit" presetSubtype="2" fill="hold" nodeType="withEffect">
                                  <p:stCondLst>
                                    <p:cond delay="0"/>
                                  </p:stCondLst>
                                  <p:childTnLst>
                                    <p:anim calcmode="lin" valueType="num">
                                      <p:cBhvr additive="base">
                                        <p:cTn id="243" dur="3000"/>
                                        <p:tgtEl>
                                          <p:spTgt spid="19"/>
                                        </p:tgtEl>
                                        <p:attrNameLst>
                                          <p:attrName>ppt_x</p:attrName>
                                        </p:attrNameLst>
                                      </p:cBhvr>
                                      <p:tavLst>
                                        <p:tav tm="0">
                                          <p:val>
                                            <p:strVal val="ppt_x"/>
                                          </p:val>
                                        </p:tav>
                                        <p:tav tm="100000">
                                          <p:val>
                                            <p:strVal val="1+ppt_w/2"/>
                                          </p:val>
                                        </p:tav>
                                      </p:tavLst>
                                    </p:anim>
                                    <p:anim calcmode="lin" valueType="num">
                                      <p:cBhvr additive="base">
                                        <p:cTn id="244" dur="3000"/>
                                        <p:tgtEl>
                                          <p:spTgt spid="19"/>
                                        </p:tgtEl>
                                        <p:attrNameLst>
                                          <p:attrName>ppt_y</p:attrName>
                                        </p:attrNameLst>
                                      </p:cBhvr>
                                      <p:tavLst>
                                        <p:tav tm="0">
                                          <p:val>
                                            <p:strVal val="ppt_y"/>
                                          </p:val>
                                        </p:tav>
                                        <p:tav tm="100000">
                                          <p:val>
                                            <p:strVal val="ppt_y"/>
                                          </p:val>
                                        </p:tav>
                                      </p:tavLst>
                                    </p:anim>
                                    <p:set>
                                      <p:cBhvr>
                                        <p:cTn id="245" dur="1" fill="hold">
                                          <p:stCondLst>
                                            <p:cond delay="2999"/>
                                          </p:stCondLst>
                                        </p:cTn>
                                        <p:tgtEl>
                                          <p:spTgt spid="19"/>
                                        </p:tgtEl>
                                        <p:attrNameLst>
                                          <p:attrName>style.visibility</p:attrName>
                                        </p:attrNameLst>
                                      </p:cBhvr>
                                      <p:to>
                                        <p:strVal val="hidden"/>
                                      </p:to>
                                    </p:set>
                                  </p:childTnLst>
                                </p:cTn>
                              </p:par>
                              <p:par>
                                <p:cTn id="246" presetID="2" presetClass="exit" presetSubtype="2" fill="hold" nodeType="withEffect">
                                  <p:stCondLst>
                                    <p:cond delay="0"/>
                                  </p:stCondLst>
                                  <p:childTnLst>
                                    <p:anim calcmode="lin" valueType="num">
                                      <p:cBhvr additive="base">
                                        <p:cTn id="247" dur="3000"/>
                                        <p:tgtEl>
                                          <p:spTgt spid="20"/>
                                        </p:tgtEl>
                                        <p:attrNameLst>
                                          <p:attrName>ppt_x</p:attrName>
                                        </p:attrNameLst>
                                      </p:cBhvr>
                                      <p:tavLst>
                                        <p:tav tm="0">
                                          <p:val>
                                            <p:strVal val="ppt_x"/>
                                          </p:val>
                                        </p:tav>
                                        <p:tav tm="100000">
                                          <p:val>
                                            <p:strVal val="1+ppt_w/2"/>
                                          </p:val>
                                        </p:tav>
                                      </p:tavLst>
                                    </p:anim>
                                    <p:anim calcmode="lin" valueType="num">
                                      <p:cBhvr additive="base">
                                        <p:cTn id="248" dur="3000"/>
                                        <p:tgtEl>
                                          <p:spTgt spid="20"/>
                                        </p:tgtEl>
                                        <p:attrNameLst>
                                          <p:attrName>ppt_y</p:attrName>
                                        </p:attrNameLst>
                                      </p:cBhvr>
                                      <p:tavLst>
                                        <p:tav tm="0">
                                          <p:val>
                                            <p:strVal val="ppt_y"/>
                                          </p:val>
                                        </p:tav>
                                        <p:tav tm="100000">
                                          <p:val>
                                            <p:strVal val="ppt_y"/>
                                          </p:val>
                                        </p:tav>
                                      </p:tavLst>
                                    </p:anim>
                                    <p:set>
                                      <p:cBhvr>
                                        <p:cTn id="249" dur="1" fill="hold">
                                          <p:stCondLst>
                                            <p:cond delay="2999"/>
                                          </p:stCondLst>
                                        </p:cTn>
                                        <p:tgtEl>
                                          <p:spTgt spid="20"/>
                                        </p:tgtEl>
                                        <p:attrNameLst>
                                          <p:attrName>style.visibility</p:attrName>
                                        </p:attrNameLst>
                                      </p:cBhvr>
                                      <p:to>
                                        <p:strVal val="hidden"/>
                                      </p:to>
                                    </p:set>
                                  </p:childTnLst>
                                </p:cTn>
                              </p:par>
                              <p:par>
                                <p:cTn id="250" presetID="2" presetClass="exit" presetSubtype="2" fill="hold" nodeType="withEffect">
                                  <p:stCondLst>
                                    <p:cond delay="0"/>
                                  </p:stCondLst>
                                  <p:childTnLst>
                                    <p:anim calcmode="lin" valueType="num">
                                      <p:cBhvr additive="base">
                                        <p:cTn id="251" dur="3000"/>
                                        <p:tgtEl>
                                          <p:spTgt spid="21"/>
                                        </p:tgtEl>
                                        <p:attrNameLst>
                                          <p:attrName>ppt_x</p:attrName>
                                        </p:attrNameLst>
                                      </p:cBhvr>
                                      <p:tavLst>
                                        <p:tav tm="0">
                                          <p:val>
                                            <p:strVal val="ppt_x"/>
                                          </p:val>
                                        </p:tav>
                                        <p:tav tm="100000">
                                          <p:val>
                                            <p:strVal val="1+ppt_w/2"/>
                                          </p:val>
                                        </p:tav>
                                      </p:tavLst>
                                    </p:anim>
                                    <p:anim calcmode="lin" valueType="num">
                                      <p:cBhvr additive="base">
                                        <p:cTn id="252" dur="3000"/>
                                        <p:tgtEl>
                                          <p:spTgt spid="21"/>
                                        </p:tgtEl>
                                        <p:attrNameLst>
                                          <p:attrName>ppt_y</p:attrName>
                                        </p:attrNameLst>
                                      </p:cBhvr>
                                      <p:tavLst>
                                        <p:tav tm="0">
                                          <p:val>
                                            <p:strVal val="ppt_y"/>
                                          </p:val>
                                        </p:tav>
                                        <p:tav tm="100000">
                                          <p:val>
                                            <p:strVal val="ppt_y"/>
                                          </p:val>
                                        </p:tav>
                                      </p:tavLst>
                                    </p:anim>
                                    <p:set>
                                      <p:cBhvr>
                                        <p:cTn id="253" dur="1" fill="hold">
                                          <p:stCondLst>
                                            <p:cond delay="2999"/>
                                          </p:stCondLst>
                                        </p:cTn>
                                        <p:tgtEl>
                                          <p:spTgt spid="21"/>
                                        </p:tgtEl>
                                        <p:attrNameLst>
                                          <p:attrName>style.visibility</p:attrName>
                                        </p:attrNameLst>
                                      </p:cBhvr>
                                      <p:to>
                                        <p:strVal val="hidden"/>
                                      </p:to>
                                    </p:set>
                                  </p:childTnLst>
                                </p:cTn>
                              </p:par>
                              <p:par>
                                <p:cTn id="254" presetID="2" presetClass="exit" presetSubtype="2" fill="hold" nodeType="withEffect">
                                  <p:stCondLst>
                                    <p:cond delay="0"/>
                                  </p:stCondLst>
                                  <p:childTnLst>
                                    <p:anim calcmode="lin" valueType="num">
                                      <p:cBhvr additive="base">
                                        <p:cTn id="255" dur="3000"/>
                                        <p:tgtEl>
                                          <p:spTgt spid="22"/>
                                        </p:tgtEl>
                                        <p:attrNameLst>
                                          <p:attrName>ppt_x</p:attrName>
                                        </p:attrNameLst>
                                      </p:cBhvr>
                                      <p:tavLst>
                                        <p:tav tm="0">
                                          <p:val>
                                            <p:strVal val="ppt_x"/>
                                          </p:val>
                                        </p:tav>
                                        <p:tav tm="100000">
                                          <p:val>
                                            <p:strVal val="1+ppt_w/2"/>
                                          </p:val>
                                        </p:tav>
                                      </p:tavLst>
                                    </p:anim>
                                    <p:anim calcmode="lin" valueType="num">
                                      <p:cBhvr additive="base">
                                        <p:cTn id="256" dur="3000"/>
                                        <p:tgtEl>
                                          <p:spTgt spid="22"/>
                                        </p:tgtEl>
                                        <p:attrNameLst>
                                          <p:attrName>ppt_y</p:attrName>
                                        </p:attrNameLst>
                                      </p:cBhvr>
                                      <p:tavLst>
                                        <p:tav tm="0">
                                          <p:val>
                                            <p:strVal val="ppt_y"/>
                                          </p:val>
                                        </p:tav>
                                        <p:tav tm="100000">
                                          <p:val>
                                            <p:strVal val="ppt_y"/>
                                          </p:val>
                                        </p:tav>
                                      </p:tavLst>
                                    </p:anim>
                                    <p:set>
                                      <p:cBhvr>
                                        <p:cTn id="257" dur="1" fill="hold">
                                          <p:stCondLst>
                                            <p:cond delay="2999"/>
                                          </p:stCondLst>
                                        </p:cTn>
                                        <p:tgtEl>
                                          <p:spTgt spid="22"/>
                                        </p:tgtEl>
                                        <p:attrNameLst>
                                          <p:attrName>style.visibility</p:attrName>
                                        </p:attrNameLst>
                                      </p:cBhvr>
                                      <p:to>
                                        <p:strVal val="hidden"/>
                                      </p:to>
                                    </p:set>
                                  </p:childTnLst>
                                </p:cTn>
                              </p:par>
                              <p:par>
                                <p:cTn id="258" presetID="2" presetClass="exit" presetSubtype="2" fill="hold" nodeType="withEffect">
                                  <p:stCondLst>
                                    <p:cond delay="0"/>
                                  </p:stCondLst>
                                  <p:childTnLst>
                                    <p:anim calcmode="lin" valueType="num">
                                      <p:cBhvr additive="base">
                                        <p:cTn id="259" dur="3000"/>
                                        <p:tgtEl>
                                          <p:spTgt spid="23"/>
                                        </p:tgtEl>
                                        <p:attrNameLst>
                                          <p:attrName>ppt_x</p:attrName>
                                        </p:attrNameLst>
                                      </p:cBhvr>
                                      <p:tavLst>
                                        <p:tav tm="0">
                                          <p:val>
                                            <p:strVal val="ppt_x"/>
                                          </p:val>
                                        </p:tav>
                                        <p:tav tm="100000">
                                          <p:val>
                                            <p:strVal val="1+ppt_w/2"/>
                                          </p:val>
                                        </p:tav>
                                      </p:tavLst>
                                    </p:anim>
                                    <p:anim calcmode="lin" valueType="num">
                                      <p:cBhvr additive="base">
                                        <p:cTn id="260" dur="3000"/>
                                        <p:tgtEl>
                                          <p:spTgt spid="23"/>
                                        </p:tgtEl>
                                        <p:attrNameLst>
                                          <p:attrName>ppt_y</p:attrName>
                                        </p:attrNameLst>
                                      </p:cBhvr>
                                      <p:tavLst>
                                        <p:tav tm="0">
                                          <p:val>
                                            <p:strVal val="ppt_y"/>
                                          </p:val>
                                        </p:tav>
                                        <p:tav tm="100000">
                                          <p:val>
                                            <p:strVal val="ppt_y"/>
                                          </p:val>
                                        </p:tav>
                                      </p:tavLst>
                                    </p:anim>
                                    <p:set>
                                      <p:cBhvr>
                                        <p:cTn id="261" dur="1" fill="hold">
                                          <p:stCondLst>
                                            <p:cond delay="2999"/>
                                          </p:stCondLst>
                                        </p:cTn>
                                        <p:tgtEl>
                                          <p:spTgt spid="23"/>
                                        </p:tgtEl>
                                        <p:attrNameLst>
                                          <p:attrName>style.visibility</p:attrName>
                                        </p:attrNameLst>
                                      </p:cBhvr>
                                      <p:to>
                                        <p:strVal val="hidden"/>
                                      </p:to>
                                    </p:set>
                                  </p:childTnLst>
                                </p:cTn>
                              </p:par>
                              <p:par>
                                <p:cTn id="262" presetID="2" presetClass="exit" presetSubtype="2" fill="hold" nodeType="withEffect">
                                  <p:stCondLst>
                                    <p:cond delay="0"/>
                                  </p:stCondLst>
                                  <p:childTnLst>
                                    <p:anim calcmode="lin" valueType="num">
                                      <p:cBhvr additive="base">
                                        <p:cTn id="263" dur="3000"/>
                                        <p:tgtEl>
                                          <p:spTgt spid="24"/>
                                        </p:tgtEl>
                                        <p:attrNameLst>
                                          <p:attrName>ppt_x</p:attrName>
                                        </p:attrNameLst>
                                      </p:cBhvr>
                                      <p:tavLst>
                                        <p:tav tm="0">
                                          <p:val>
                                            <p:strVal val="ppt_x"/>
                                          </p:val>
                                        </p:tav>
                                        <p:tav tm="100000">
                                          <p:val>
                                            <p:strVal val="1+ppt_w/2"/>
                                          </p:val>
                                        </p:tav>
                                      </p:tavLst>
                                    </p:anim>
                                    <p:anim calcmode="lin" valueType="num">
                                      <p:cBhvr additive="base">
                                        <p:cTn id="264" dur="3000"/>
                                        <p:tgtEl>
                                          <p:spTgt spid="24"/>
                                        </p:tgtEl>
                                        <p:attrNameLst>
                                          <p:attrName>ppt_y</p:attrName>
                                        </p:attrNameLst>
                                      </p:cBhvr>
                                      <p:tavLst>
                                        <p:tav tm="0">
                                          <p:val>
                                            <p:strVal val="ppt_y"/>
                                          </p:val>
                                        </p:tav>
                                        <p:tav tm="100000">
                                          <p:val>
                                            <p:strVal val="ppt_y"/>
                                          </p:val>
                                        </p:tav>
                                      </p:tavLst>
                                    </p:anim>
                                    <p:set>
                                      <p:cBhvr>
                                        <p:cTn id="265" dur="1" fill="hold">
                                          <p:stCondLst>
                                            <p:cond delay="2999"/>
                                          </p:stCondLst>
                                        </p:cTn>
                                        <p:tgtEl>
                                          <p:spTgt spid="24"/>
                                        </p:tgtEl>
                                        <p:attrNameLst>
                                          <p:attrName>style.visibility</p:attrName>
                                        </p:attrNameLst>
                                      </p:cBhvr>
                                      <p:to>
                                        <p:strVal val="hidden"/>
                                      </p:to>
                                    </p:set>
                                  </p:childTnLst>
                                </p:cTn>
                              </p:par>
                              <p:par>
                                <p:cTn id="266" presetID="13" presetClass="exit" presetSubtype="32" fill="hold" nodeType="withEffect">
                                  <p:stCondLst>
                                    <p:cond delay="0"/>
                                  </p:stCondLst>
                                  <p:childTnLst>
                                    <p:animEffect transition="out" filter="plus(out)">
                                      <p:cBhvr>
                                        <p:cTn id="267" dur="3000"/>
                                        <p:tgtEl>
                                          <p:spTgt spid="5"/>
                                        </p:tgtEl>
                                      </p:cBhvr>
                                    </p:animEffect>
                                    <p:set>
                                      <p:cBhvr>
                                        <p:cTn id="268" dur="1" fill="hold">
                                          <p:stCondLst>
                                            <p:cond delay="2999"/>
                                          </p:stCondLst>
                                        </p:cTn>
                                        <p:tgtEl>
                                          <p:spTgt spid="5"/>
                                        </p:tgtEl>
                                        <p:attrNameLst>
                                          <p:attrName>style.visibility</p:attrName>
                                        </p:attrNameLst>
                                      </p:cBhvr>
                                      <p:to>
                                        <p:strVal val="hidden"/>
                                      </p:to>
                                    </p:set>
                                  </p:childTnLst>
                                </p:cTn>
                              </p:par>
                              <p:par>
                                <p:cTn id="269" presetID="13" presetClass="exit" presetSubtype="32" fill="hold" nodeType="withEffect">
                                  <p:stCondLst>
                                    <p:cond delay="0"/>
                                  </p:stCondLst>
                                  <p:childTnLst>
                                    <p:animEffect transition="out" filter="plus(out)">
                                      <p:cBhvr>
                                        <p:cTn id="270" dur="3000"/>
                                        <p:tgtEl>
                                          <p:spTgt spid="6"/>
                                        </p:tgtEl>
                                      </p:cBhvr>
                                    </p:animEffect>
                                    <p:set>
                                      <p:cBhvr>
                                        <p:cTn id="271" dur="1" fill="hold">
                                          <p:stCondLst>
                                            <p:cond delay="2999"/>
                                          </p:stCondLst>
                                        </p:cTn>
                                        <p:tgtEl>
                                          <p:spTgt spid="6"/>
                                        </p:tgtEl>
                                        <p:attrNameLst>
                                          <p:attrName>style.visibility</p:attrName>
                                        </p:attrNameLst>
                                      </p:cBhvr>
                                      <p:to>
                                        <p:strVal val="hidden"/>
                                      </p:to>
                                    </p:set>
                                  </p:childTnLst>
                                </p:cTn>
                              </p:par>
                              <p:par>
                                <p:cTn id="272" presetID="13" presetClass="exit" presetSubtype="32" fill="hold" nodeType="withEffect">
                                  <p:stCondLst>
                                    <p:cond delay="0"/>
                                  </p:stCondLst>
                                  <p:childTnLst>
                                    <p:animEffect transition="out" filter="plus(out)">
                                      <p:cBhvr>
                                        <p:cTn id="273" dur="3000"/>
                                        <p:tgtEl>
                                          <p:spTgt spid="7"/>
                                        </p:tgtEl>
                                      </p:cBhvr>
                                    </p:animEffect>
                                    <p:set>
                                      <p:cBhvr>
                                        <p:cTn id="274" dur="1" fill="hold">
                                          <p:stCondLst>
                                            <p:cond delay="2999"/>
                                          </p:stCondLst>
                                        </p:cTn>
                                        <p:tgtEl>
                                          <p:spTgt spid="7"/>
                                        </p:tgtEl>
                                        <p:attrNameLst>
                                          <p:attrName>style.visibility</p:attrName>
                                        </p:attrNameLst>
                                      </p:cBhvr>
                                      <p:to>
                                        <p:strVal val="hidden"/>
                                      </p:to>
                                    </p:set>
                                  </p:childTnLst>
                                </p:cTn>
                              </p:par>
                              <p:par>
                                <p:cTn id="275" presetID="13" presetClass="exit" presetSubtype="32" fill="hold" nodeType="withEffect">
                                  <p:stCondLst>
                                    <p:cond delay="0"/>
                                  </p:stCondLst>
                                  <p:childTnLst>
                                    <p:animEffect transition="out" filter="plus(out)">
                                      <p:cBhvr>
                                        <p:cTn id="276" dur="3000"/>
                                        <p:tgtEl>
                                          <p:spTgt spid="8"/>
                                        </p:tgtEl>
                                      </p:cBhvr>
                                    </p:animEffect>
                                    <p:set>
                                      <p:cBhvr>
                                        <p:cTn id="277" dur="1" fill="hold">
                                          <p:stCondLst>
                                            <p:cond delay="2999"/>
                                          </p:stCondLst>
                                        </p:cTn>
                                        <p:tgtEl>
                                          <p:spTgt spid="8"/>
                                        </p:tgtEl>
                                        <p:attrNameLst>
                                          <p:attrName>style.visibility</p:attrName>
                                        </p:attrNameLst>
                                      </p:cBhvr>
                                      <p:to>
                                        <p:strVal val="hidden"/>
                                      </p:to>
                                    </p:set>
                                  </p:childTnLst>
                                </p:cTn>
                              </p:par>
                              <p:par>
                                <p:cTn id="278" presetID="13" presetClass="exit" presetSubtype="32" fill="hold" nodeType="withEffect">
                                  <p:stCondLst>
                                    <p:cond delay="0"/>
                                  </p:stCondLst>
                                  <p:childTnLst>
                                    <p:animEffect transition="out" filter="plus(out)">
                                      <p:cBhvr>
                                        <p:cTn id="279" dur="3000"/>
                                        <p:tgtEl>
                                          <p:spTgt spid="9"/>
                                        </p:tgtEl>
                                      </p:cBhvr>
                                    </p:animEffect>
                                    <p:set>
                                      <p:cBhvr>
                                        <p:cTn id="280" dur="1" fill="hold">
                                          <p:stCondLst>
                                            <p:cond delay="2999"/>
                                          </p:stCondLst>
                                        </p:cTn>
                                        <p:tgtEl>
                                          <p:spTgt spid="9"/>
                                        </p:tgtEl>
                                        <p:attrNameLst>
                                          <p:attrName>style.visibility</p:attrName>
                                        </p:attrNameLst>
                                      </p:cBhvr>
                                      <p:to>
                                        <p:strVal val="hidden"/>
                                      </p:to>
                                    </p:set>
                                  </p:childTnLst>
                                </p:cTn>
                              </p:par>
                              <p:par>
                                <p:cTn id="281" presetID="13" presetClass="exit" presetSubtype="32" fill="hold" nodeType="withEffect">
                                  <p:stCondLst>
                                    <p:cond delay="0"/>
                                  </p:stCondLst>
                                  <p:childTnLst>
                                    <p:animEffect transition="out" filter="plus(out)">
                                      <p:cBhvr>
                                        <p:cTn id="282" dur="3000"/>
                                        <p:tgtEl>
                                          <p:spTgt spid="10"/>
                                        </p:tgtEl>
                                      </p:cBhvr>
                                    </p:animEffect>
                                    <p:set>
                                      <p:cBhvr>
                                        <p:cTn id="283" dur="1" fill="hold">
                                          <p:stCondLst>
                                            <p:cond delay="2999"/>
                                          </p:stCondLst>
                                        </p:cTn>
                                        <p:tgtEl>
                                          <p:spTgt spid="10"/>
                                        </p:tgtEl>
                                        <p:attrNameLst>
                                          <p:attrName>style.visibility</p:attrName>
                                        </p:attrNameLst>
                                      </p:cBhvr>
                                      <p:to>
                                        <p:strVal val="hidden"/>
                                      </p:to>
                                    </p:set>
                                  </p:childTnLst>
                                </p:cTn>
                              </p:par>
                              <p:par>
                                <p:cTn id="284" presetID="13" presetClass="exit" presetSubtype="32" fill="hold" nodeType="withEffect">
                                  <p:stCondLst>
                                    <p:cond delay="0"/>
                                  </p:stCondLst>
                                  <p:childTnLst>
                                    <p:animEffect transition="out" filter="plus(out)">
                                      <p:cBhvr>
                                        <p:cTn id="285" dur="3000"/>
                                        <p:tgtEl>
                                          <p:spTgt spid="11"/>
                                        </p:tgtEl>
                                      </p:cBhvr>
                                    </p:animEffect>
                                    <p:set>
                                      <p:cBhvr>
                                        <p:cTn id="286" dur="1" fill="hold">
                                          <p:stCondLst>
                                            <p:cond delay="2999"/>
                                          </p:stCondLst>
                                        </p:cTn>
                                        <p:tgtEl>
                                          <p:spTgt spid="11"/>
                                        </p:tgtEl>
                                        <p:attrNameLst>
                                          <p:attrName>style.visibility</p:attrName>
                                        </p:attrNameLst>
                                      </p:cBhvr>
                                      <p:to>
                                        <p:strVal val="hidden"/>
                                      </p:to>
                                    </p:set>
                                  </p:childTnLst>
                                </p:cTn>
                              </p:par>
                              <p:par>
                                <p:cTn id="287" presetID="13" presetClass="exit" presetSubtype="32" fill="hold" nodeType="withEffect">
                                  <p:stCondLst>
                                    <p:cond delay="0"/>
                                  </p:stCondLst>
                                  <p:childTnLst>
                                    <p:animEffect transition="out" filter="plus(out)">
                                      <p:cBhvr>
                                        <p:cTn id="288" dur="3000"/>
                                        <p:tgtEl>
                                          <p:spTgt spid="12"/>
                                        </p:tgtEl>
                                      </p:cBhvr>
                                    </p:animEffect>
                                    <p:set>
                                      <p:cBhvr>
                                        <p:cTn id="289" dur="1" fill="hold">
                                          <p:stCondLst>
                                            <p:cond delay="2999"/>
                                          </p:stCondLst>
                                        </p:cTn>
                                        <p:tgtEl>
                                          <p:spTgt spid="12"/>
                                        </p:tgtEl>
                                        <p:attrNameLst>
                                          <p:attrName>style.visibility</p:attrName>
                                        </p:attrNameLst>
                                      </p:cBhvr>
                                      <p:to>
                                        <p:strVal val="hidden"/>
                                      </p:to>
                                    </p:set>
                                  </p:childTnLst>
                                </p:cTn>
                              </p:par>
                              <p:par>
                                <p:cTn id="290" presetID="13" presetClass="exit" presetSubtype="32" fill="hold" nodeType="withEffect">
                                  <p:stCondLst>
                                    <p:cond delay="0"/>
                                  </p:stCondLst>
                                  <p:childTnLst>
                                    <p:animEffect transition="out" filter="plus(out)">
                                      <p:cBhvr>
                                        <p:cTn id="291" dur="3000"/>
                                        <p:tgtEl>
                                          <p:spTgt spid="13"/>
                                        </p:tgtEl>
                                      </p:cBhvr>
                                    </p:animEffect>
                                    <p:set>
                                      <p:cBhvr>
                                        <p:cTn id="292" dur="1" fill="hold">
                                          <p:stCondLst>
                                            <p:cond delay="2999"/>
                                          </p:stCondLst>
                                        </p:cTn>
                                        <p:tgtEl>
                                          <p:spTgt spid="13"/>
                                        </p:tgtEl>
                                        <p:attrNameLst>
                                          <p:attrName>style.visibility</p:attrName>
                                        </p:attrNameLst>
                                      </p:cBhvr>
                                      <p:to>
                                        <p:strVal val="hidden"/>
                                      </p:to>
                                    </p:set>
                                  </p:childTnLst>
                                </p:cTn>
                              </p:par>
                              <p:par>
                                <p:cTn id="293" presetID="13" presetClass="exit" presetSubtype="32" fill="hold" nodeType="withEffect">
                                  <p:stCondLst>
                                    <p:cond delay="0"/>
                                  </p:stCondLst>
                                  <p:childTnLst>
                                    <p:animEffect transition="out" filter="plus(out)">
                                      <p:cBhvr>
                                        <p:cTn id="294" dur="3000"/>
                                        <p:tgtEl>
                                          <p:spTgt spid="14"/>
                                        </p:tgtEl>
                                      </p:cBhvr>
                                    </p:animEffect>
                                    <p:set>
                                      <p:cBhvr>
                                        <p:cTn id="295" dur="1" fill="hold">
                                          <p:stCondLst>
                                            <p:cond delay="2999"/>
                                          </p:stCondLst>
                                        </p:cTn>
                                        <p:tgtEl>
                                          <p:spTgt spid="14"/>
                                        </p:tgtEl>
                                        <p:attrNameLst>
                                          <p:attrName>style.visibility</p:attrName>
                                        </p:attrNameLst>
                                      </p:cBhvr>
                                      <p:to>
                                        <p:strVal val="hidden"/>
                                      </p:to>
                                    </p:set>
                                  </p:childTnLst>
                                </p:cTn>
                              </p:par>
                              <p:par>
                                <p:cTn id="296" presetID="13" presetClass="exit" presetSubtype="32" fill="hold" nodeType="withEffect">
                                  <p:stCondLst>
                                    <p:cond delay="0"/>
                                  </p:stCondLst>
                                  <p:childTnLst>
                                    <p:animEffect transition="out" filter="plus(out)">
                                      <p:cBhvr>
                                        <p:cTn id="297" dur="3000"/>
                                        <p:tgtEl>
                                          <p:spTgt spid="15"/>
                                        </p:tgtEl>
                                      </p:cBhvr>
                                    </p:animEffect>
                                    <p:set>
                                      <p:cBhvr>
                                        <p:cTn id="298" dur="1" fill="hold">
                                          <p:stCondLst>
                                            <p:cond delay="2999"/>
                                          </p:stCondLst>
                                        </p:cTn>
                                        <p:tgtEl>
                                          <p:spTgt spid="15"/>
                                        </p:tgtEl>
                                        <p:attrNameLst>
                                          <p:attrName>style.visibility</p:attrName>
                                        </p:attrNameLst>
                                      </p:cBhvr>
                                      <p:to>
                                        <p:strVal val="hidden"/>
                                      </p:to>
                                    </p:set>
                                  </p:childTnLst>
                                </p:cTn>
                              </p:par>
                              <p:par>
                                <p:cTn id="299" presetID="13" presetClass="exit" presetSubtype="32" fill="hold" nodeType="withEffect">
                                  <p:stCondLst>
                                    <p:cond delay="0"/>
                                  </p:stCondLst>
                                  <p:childTnLst>
                                    <p:animEffect transition="out" filter="plus(out)">
                                      <p:cBhvr>
                                        <p:cTn id="300" dur="3000"/>
                                        <p:tgtEl>
                                          <p:spTgt spid="16"/>
                                        </p:tgtEl>
                                      </p:cBhvr>
                                    </p:animEffect>
                                    <p:set>
                                      <p:cBhvr>
                                        <p:cTn id="301" dur="1" fill="hold">
                                          <p:stCondLst>
                                            <p:cond delay="2999"/>
                                          </p:stCondLst>
                                        </p:cTn>
                                        <p:tgtEl>
                                          <p:spTgt spid="16"/>
                                        </p:tgtEl>
                                        <p:attrNameLst>
                                          <p:attrName>style.visibility</p:attrName>
                                        </p:attrNameLst>
                                      </p:cBhvr>
                                      <p:to>
                                        <p:strVal val="hidden"/>
                                      </p:to>
                                    </p:set>
                                  </p:childTnLst>
                                </p:cTn>
                              </p:par>
                              <p:par>
                                <p:cTn id="302" presetID="13" presetClass="exit" presetSubtype="32" fill="hold" nodeType="withEffect">
                                  <p:stCondLst>
                                    <p:cond delay="0"/>
                                  </p:stCondLst>
                                  <p:childTnLst>
                                    <p:animEffect transition="out" filter="plus(out)">
                                      <p:cBhvr>
                                        <p:cTn id="303" dur="3000"/>
                                        <p:tgtEl>
                                          <p:spTgt spid="17"/>
                                        </p:tgtEl>
                                      </p:cBhvr>
                                    </p:animEffect>
                                    <p:set>
                                      <p:cBhvr>
                                        <p:cTn id="304" dur="1" fill="hold">
                                          <p:stCondLst>
                                            <p:cond delay="2999"/>
                                          </p:stCondLst>
                                        </p:cTn>
                                        <p:tgtEl>
                                          <p:spTgt spid="17"/>
                                        </p:tgtEl>
                                        <p:attrNameLst>
                                          <p:attrName>style.visibility</p:attrName>
                                        </p:attrNameLst>
                                      </p:cBhvr>
                                      <p:to>
                                        <p:strVal val="hidden"/>
                                      </p:to>
                                    </p:set>
                                  </p:childTnLst>
                                </p:cTn>
                              </p:par>
                              <p:par>
                                <p:cTn id="305" presetID="13" presetClass="exit" presetSubtype="32" fill="hold" nodeType="withEffect">
                                  <p:stCondLst>
                                    <p:cond delay="0"/>
                                  </p:stCondLst>
                                  <p:childTnLst>
                                    <p:animEffect transition="out" filter="plus(out)">
                                      <p:cBhvr>
                                        <p:cTn id="306" dur="3000"/>
                                        <p:tgtEl>
                                          <p:spTgt spid="18"/>
                                        </p:tgtEl>
                                      </p:cBhvr>
                                    </p:animEffect>
                                    <p:set>
                                      <p:cBhvr>
                                        <p:cTn id="307" dur="1" fill="hold">
                                          <p:stCondLst>
                                            <p:cond delay="2999"/>
                                          </p:stCondLst>
                                        </p:cTn>
                                        <p:tgtEl>
                                          <p:spTgt spid="18"/>
                                        </p:tgtEl>
                                        <p:attrNameLst>
                                          <p:attrName>style.visibility</p:attrName>
                                        </p:attrNameLst>
                                      </p:cBhvr>
                                      <p:to>
                                        <p:strVal val="hidden"/>
                                      </p:to>
                                    </p:set>
                                  </p:childTnLst>
                                </p:cTn>
                              </p:par>
                              <p:par>
                                <p:cTn id="308" presetID="13" presetClass="exit" presetSubtype="32" fill="hold" nodeType="withEffect">
                                  <p:stCondLst>
                                    <p:cond delay="0"/>
                                  </p:stCondLst>
                                  <p:childTnLst>
                                    <p:animEffect transition="out" filter="plus(out)">
                                      <p:cBhvr>
                                        <p:cTn id="309" dur="3000"/>
                                        <p:tgtEl>
                                          <p:spTgt spid="19"/>
                                        </p:tgtEl>
                                      </p:cBhvr>
                                    </p:animEffect>
                                    <p:set>
                                      <p:cBhvr>
                                        <p:cTn id="310" dur="1" fill="hold">
                                          <p:stCondLst>
                                            <p:cond delay="2999"/>
                                          </p:stCondLst>
                                        </p:cTn>
                                        <p:tgtEl>
                                          <p:spTgt spid="19"/>
                                        </p:tgtEl>
                                        <p:attrNameLst>
                                          <p:attrName>style.visibility</p:attrName>
                                        </p:attrNameLst>
                                      </p:cBhvr>
                                      <p:to>
                                        <p:strVal val="hidden"/>
                                      </p:to>
                                    </p:set>
                                  </p:childTnLst>
                                </p:cTn>
                              </p:par>
                              <p:par>
                                <p:cTn id="311" presetID="13" presetClass="exit" presetSubtype="32" fill="hold" nodeType="withEffect">
                                  <p:stCondLst>
                                    <p:cond delay="0"/>
                                  </p:stCondLst>
                                  <p:childTnLst>
                                    <p:animEffect transition="out" filter="plus(out)">
                                      <p:cBhvr>
                                        <p:cTn id="312" dur="3000"/>
                                        <p:tgtEl>
                                          <p:spTgt spid="20"/>
                                        </p:tgtEl>
                                      </p:cBhvr>
                                    </p:animEffect>
                                    <p:set>
                                      <p:cBhvr>
                                        <p:cTn id="313" dur="1" fill="hold">
                                          <p:stCondLst>
                                            <p:cond delay="2999"/>
                                          </p:stCondLst>
                                        </p:cTn>
                                        <p:tgtEl>
                                          <p:spTgt spid="20"/>
                                        </p:tgtEl>
                                        <p:attrNameLst>
                                          <p:attrName>style.visibility</p:attrName>
                                        </p:attrNameLst>
                                      </p:cBhvr>
                                      <p:to>
                                        <p:strVal val="hidden"/>
                                      </p:to>
                                    </p:set>
                                  </p:childTnLst>
                                </p:cTn>
                              </p:par>
                              <p:par>
                                <p:cTn id="314" presetID="13" presetClass="exit" presetSubtype="32" fill="hold" nodeType="withEffect">
                                  <p:stCondLst>
                                    <p:cond delay="0"/>
                                  </p:stCondLst>
                                  <p:childTnLst>
                                    <p:animEffect transition="out" filter="plus(out)">
                                      <p:cBhvr>
                                        <p:cTn id="315" dur="3000"/>
                                        <p:tgtEl>
                                          <p:spTgt spid="21"/>
                                        </p:tgtEl>
                                      </p:cBhvr>
                                    </p:animEffect>
                                    <p:set>
                                      <p:cBhvr>
                                        <p:cTn id="316" dur="1" fill="hold">
                                          <p:stCondLst>
                                            <p:cond delay="2999"/>
                                          </p:stCondLst>
                                        </p:cTn>
                                        <p:tgtEl>
                                          <p:spTgt spid="21"/>
                                        </p:tgtEl>
                                        <p:attrNameLst>
                                          <p:attrName>style.visibility</p:attrName>
                                        </p:attrNameLst>
                                      </p:cBhvr>
                                      <p:to>
                                        <p:strVal val="hidden"/>
                                      </p:to>
                                    </p:set>
                                  </p:childTnLst>
                                </p:cTn>
                              </p:par>
                              <p:par>
                                <p:cTn id="317" presetID="13" presetClass="exit" presetSubtype="32" fill="hold" nodeType="withEffect">
                                  <p:stCondLst>
                                    <p:cond delay="0"/>
                                  </p:stCondLst>
                                  <p:childTnLst>
                                    <p:animEffect transition="out" filter="plus(out)">
                                      <p:cBhvr>
                                        <p:cTn id="318" dur="3000"/>
                                        <p:tgtEl>
                                          <p:spTgt spid="22"/>
                                        </p:tgtEl>
                                      </p:cBhvr>
                                    </p:animEffect>
                                    <p:set>
                                      <p:cBhvr>
                                        <p:cTn id="319" dur="1" fill="hold">
                                          <p:stCondLst>
                                            <p:cond delay="2999"/>
                                          </p:stCondLst>
                                        </p:cTn>
                                        <p:tgtEl>
                                          <p:spTgt spid="22"/>
                                        </p:tgtEl>
                                        <p:attrNameLst>
                                          <p:attrName>style.visibility</p:attrName>
                                        </p:attrNameLst>
                                      </p:cBhvr>
                                      <p:to>
                                        <p:strVal val="hidden"/>
                                      </p:to>
                                    </p:set>
                                  </p:childTnLst>
                                </p:cTn>
                              </p:par>
                              <p:par>
                                <p:cTn id="320" presetID="13" presetClass="exit" presetSubtype="32" fill="hold" nodeType="withEffect">
                                  <p:stCondLst>
                                    <p:cond delay="0"/>
                                  </p:stCondLst>
                                  <p:childTnLst>
                                    <p:animEffect transition="out" filter="plus(out)">
                                      <p:cBhvr>
                                        <p:cTn id="321" dur="3000"/>
                                        <p:tgtEl>
                                          <p:spTgt spid="23"/>
                                        </p:tgtEl>
                                      </p:cBhvr>
                                    </p:animEffect>
                                    <p:set>
                                      <p:cBhvr>
                                        <p:cTn id="322" dur="1" fill="hold">
                                          <p:stCondLst>
                                            <p:cond delay="2999"/>
                                          </p:stCondLst>
                                        </p:cTn>
                                        <p:tgtEl>
                                          <p:spTgt spid="23"/>
                                        </p:tgtEl>
                                        <p:attrNameLst>
                                          <p:attrName>style.visibility</p:attrName>
                                        </p:attrNameLst>
                                      </p:cBhvr>
                                      <p:to>
                                        <p:strVal val="hidden"/>
                                      </p:to>
                                    </p:set>
                                  </p:childTnLst>
                                </p:cTn>
                              </p:par>
                              <p:par>
                                <p:cTn id="323" presetID="13" presetClass="exit" presetSubtype="32" fill="hold" nodeType="withEffect">
                                  <p:stCondLst>
                                    <p:cond delay="0"/>
                                  </p:stCondLst>
                                  <p:childTnLst>
                                    <p:animEffect transition="out" filter="plus(out)">
                                      <p:cBhvr>
                                        <p:cTn id="324" dur="3000"/>
                                        <p:tgtEl>
                                          <p:spTgt spid="24"/>
                                        </p:tgtEl>
                                      </p:cBhvr>
                                    </p:animEffect>
                                    <p:set>
                                      <p:cBhvr>
                                        <p:cTn id="325" dur="1" fill="hold">
                                          <p:stCondLst>
                                            <p:cond delay="2999"/>
                                          </p:stCondLst>
                                        </p:cTn>
                                        <p:tgtEl>
                                          <p:spTgt spid="24"/>
                                        </p:tgtEl>
                                        <p:attrNameLst>
                                          <p:attrName>style.visibility</p:attrName>
                                        </p:attrNameLst>
                                      </p:cBhvr>
                                      <p:to>
                                        <p:strVal val="hidden"/>
                                      </p:to>
                                    </p:set>
                                  </p:childTnLst>
                                </p:cTn>
                              </p:par>
                              <p:par>
                                <p:cTn id="326" presetID="8" presetClass="emph" presetSubtype="0" fill="hold" nodeType="withEffect">
                                  <p:stCondLst>
                                    <p:cond delay="0"/>
                                  </p:stCondLst>
                                  <p:childTnLst>
                                    <p:animRot by="21600000">
                                      <p:cBhvr>
                                        <p:cTn id="327" dur="3000" fill="hold"/>
                                        <p:tgtEl>
                                          <p:spTgt spid="5"/>
                                        </p:tgtEl>
                                        <p:attrNameLst>
                                          <p:attrName>r</p:attrName>
                                        </p:attrNameLst>
                                      </p:cBhvr>
                                    </p:animRot>
                                  </p:childTnLst>
                                </p:cTn>
                              </p:par>
                              <p:par>
                                <p:cTn id="328" presetID="8" presetClass="emph" presetSubtype="0" fill="hold" nodeType="withEffect">
                                  <p:stCondLst>
                                    <p:cond delay="0"/>
                                  </p:stCondLst>
                                  <p:childTnLst>
                                    <p:animRot by="21600000">
                                      <p:cBhvr>
                                        <p:cTn id="329" dur="3000" fill="hold"/>
                                        <p:tgtEl>
                                          <p:spTgt spid="7"/>
                                        </p:tgtEl>
                                        <p:attrNameLst>
                                          <p:attrName>r</p:attrName>
                                        </p:attrNameLst>
                                      </p:cBhvr>
                                    </p:animRot>
                                  </p:childTnLst>
                                </p:cTn>
                              </p:par>
                              <p:par>
                                <p:cTn id="330" presetID="8" presetClass="emph" presetSubtype="0" fill="hold" nodeType="withEffect">
                                  <p:stCondLst>
                                    <p:cond delay="0"/>
                                  </p:stCondLst>
                                  <p:childTnLst>
                                    <p:animRot by="21600000">
                                      <p:cBhvr>
                                        <p:cTn id="331" dur="3000" fill="hold"/>
                                        <p:tgtEl>
                                          <p:spTgt spid="8"/>
                                        </p:tgtEl>
                                        <p:attrNameLst>
                                          <p:attrName>r</p:attrName>
                                        </p:attrNameLst>
                                      </p:cBhvr>
                                    </p:animRot>
                                  </p:childTnLst>
                                </p:cTn>
                              </p:par>
                              <p:par>
                                <p:cTn id="332" presetID="8" presetClass="emph" presetSubtype="0" fill="hold" nodeType="withEffect">
                                  <p:stCondLst>
                                    <p:cond delay="0"/>
                                  </p:stCondLst>
                                  <p:childTnLst>
                                    <p:animRot by="21600000">
                                      <p:cBhvr>
                                        <p:cTn id="333" dur="3000" fill="hold"/>
                                        <p:tgtEl>
                                          <p:spTgt spid="9"/>
                                        </p:tgtEl>
                                        <p:attrNameLst>
                                          <p:attrName>r</p:attrName>
                                        </p:attrNameLst>
                                      </p:cBhvr>
                                    </p:animRot>
                                  </p:childTnLst>
                                </p:cTn>
                              </p:par>
                              <p:par>
                                <p:cTn id="334" presetID="8" presetClass="emph" presetSubtype="0" fill="hold" nodeType="withEffect">
                                  <p:stCondLst>
                                    <p:cond delay="0"/>
                                  </p:stCondLst>
                                  <p:childTnLst>
                                    <p:animRot by="21600000">
                                      <p:cBhvr>
                                        <p:cTn id="335" dur="3000" fill="hold"/>
                                        <p:tgtEl>
                                          <p:spTgt spid="10"/>
                                        </p:tgtEl>
                                        <p:attrNameLst>
                                          <p:attrName>r</p:attrName>
                                        </p:attrNameLst>
                                      </p:cBhvr>
                                    </p:animRot>
                                  </p:childTnLst>
                                </p:cTn>
                              </p:par>
                              <p:par>
                                <p:cTn id="336" presetID="8" presetClass="emph" presetSubtype="0" fill="hold" nodeType="withEffect">
                                  <p:stCondLst>
                                    <p:cond delay="0"/>
                                  </p:stCondLst>
                                  <p:childTnLst>
                                    <p:animRot by="21600000">
                                      <p:cBhvr>
                                        <p:cTn id="337" dur="3000" fill="hold"/>
                                        <p:tgtEl>
                                          <p:spTgt spid="11"/>
                                        </p:tgtEl>
                                        <p:attrNameLst>
                                          <p:attrName>r</p:attrName>
                                        </p:attrNameLst>
                                      </p:cBhvr>
                                    </p:animRot>
                                  </p:childTnLst>
                                </p:cTn>
                              </p:par>
                              <p:par>
                                <p:cTn id="338" presetID="8" presetClass="emph" presetSubtype="0" fill="hold" nodeType="withEffect">
                                  <p:stCondLst>
                                    <p:cond delay="0"/>
                                  </p:stCondLst>
                                  <p:childTnLst>
                                    <p:animRot by="21600000">
                                      <p:cBhvr>
                                        <p:cTn id="339" dur="3000" fill="hold"/>
                                        <p:tgtEl>
                                          <p:spTgt spid="12"/>
                                        </p:tgtEl>
                                        <p:attrNameLst>
                                          <p:attrName>r</p:attrName>
                                        </p:attrNameLst>
                                      </p:cBhvr>
                                    </p:animRot>
                                  </p:childTnLst>
                                </p:cTn>
                              </p:par>
                              <p:par>
                                <p:cTn id="340" presetID="8" presetClass="emph" presetSubtype="0" fill="hold" nodeType="withEffect">
                                  <p:stCondLst>
                                    <p:cond delay="0"/>
                                  </p:stCondLst>
                                  <p:childTnLst>
                                    <p:animRot by="21600000">
                                      <p:cBhvr>
                                        <p:cTn id="341" dur="3000" fill="hold"/>
                                        <p:tgtEl>
                                          <p:spTgt spid="13"/>
                                        </p:tgtEl>
                                        <p:attrNameLst>
                                          <p:attrName>r</p:attrName>
                                        </p:attrNameLst>
                                      </p:cBhvr>
                                    </p:animRot>
                                  </p:childTnLst>
                                </p:cTn>
                              </p:par>
                              <p:par>
                                <p:cTn id="342" presetID="8" presetClass="emph" presetSubtype="0" fill="hold" nodeType="withEffect">
                                  <p:stCondLst>
                                    <p:cond delay="0"/>
                                  </p:stCondLst>
                                  <p:childTnLst>
                                    <p:animRot by="21600000">
                                      <p:cBhvr>
                                        <p:cTn id="343" dur="3000" fill="hold"/>
                                        <p:tgtEl>
                                          <p:spTgt spid="14"/>
                                        </p:tgtEl>
                                        <p:attrNameLst>
                                          <p:attrName>r</p:attrName>
                                        </p:attrNameLst>
                                      </p:cBhvr>
                                    </p:animRot>
                                  </p:childTnLst>
                                </p:cTn>
                              </p:par>
                              <p:par>
                                <p:cTn id="344" presetID="8" presetClass="emph" presetSubtype="0" fill="hold" nodeType="withEffect">
                                  <p:stCondLst>
                                    <p:cond delay="0"/>
                                  </p:stCondLst>
                                  <p:childTnLst>
                                    <p:animRot by="21600000">
                                      <p:cBhvr>
                                        <p:cTn id="345" dur="3000" fill="hold"/>
                                        <p:tgtEl>
                                          <p:spTgt spid="15"/>
                                        </p:tgtEl>
                                        <p:attrNameLst>
                                          <p:attrName>r</p:attrName>
                                        </p:attrNameLst>
                                      </p:cBhvr>
                                    </p:animRot>
                                  </p:childTnLst>
                                </p:cTn>
                              </p:par>
                              <p:par>
                                <p:cTn id="346" presetID="8" presetClass="emph" presetSubtype="0" fill="hold" nodeType="withEffect">
                                  <p:stCondLst>
                                    <p:cond delay="0"/>
                                  </p:stCondLst>
                                  <p:childTnLst>
                                    <p:animRot by="-21600000">
                                      <p:cBhvr>
                                        <p:cTn id="347" dur="3000" fill="hold"/>
                                        <p:tgtEl>
                                          <p:spTgt spid="6"/>
                                        </p:tgtEl>
                                        <p:attrNameLst>
                                          <p:attrName>r</p:attrName>
                                        </p:attrNameLst>
                                      </p:cBhvr>
                                    </p:animRot>
                                  </p:childTnLst>
                                </p:cTn>
                              </p:par>
                              <p:par>
                                <p:cTn id="348" presetID="8" presetClass="emph" presetSubtype="0" fill="hold" nodeType="withEffect">
                                  <p:stCondLst>
                                    <p:cond delay="0"/>
                                  </p:stCondLst>
                                  <p:childTnLst>
                                    <p:animRot by="-21600000">
                                      <p:cBhvr>
                                        <p:cTn id="349" dur="3000" fill="hold"/>
                                        <p:tgtEl>
                                          <p:spTgt spid="16"/>
                                        </p:tgtEl>
                                        <p:attrNameLst>
                                          <p:attrName>r</p:attrName>
                                        </p:attrNameLst>
                                      </p:cBhvr>
                                    </p:animRot>
                                  </p:childTnLst>
                                </p:cTn>
                              </p:par>
                              <p:par>
                                <p:cTn id="350" presetID="8" presetClass="emph" presetSubtype="0" fill="hold" nodeType="withEffect">
                                  <p:stCondLst>
                                    <p:cond delay="0"/>
                                  </p:stCondLst>
                                  <p:childTnLst>
                                    <p:animRot by="-21600000">
                                      <p:cBhvr>
                                        <p:cTn id="351" dur="3000" fill="hold"/>
                                        <p:tgtEl>
                                          <p:spTgt spid="17"/>
                                        </p:tgtEl>
                                        <p:attrNameLst>
                                          <p:attrName>r</p:attrName>
                                        </p:attrNameLst>
                                      </p:cBhvr>
                                    </p:animRot>
                                  </p:childTnLst>
                                </p:cTn>
                              </p:par>
                              <p:par>
                                <p:cTn id="352" presetID="8" presetClass="emph" presetSubtype="0" fill="hold" nodeType="withEffect">
                                  <p:stCondLst>
                                    <p:cond delay="0"/>
                                  </p:stCondLst>
                                  <p:childTnLst>
                                    <p:animRot by="-21600000">
                                      <p:cBhvr>
                                        <p:cTn id="353" dur="3000" fill="hold"/>
                                        <p:tgtEl>
                                          <p:spTgt spid="18"/>
                                        </p:tgtEl>
                                        <p:attrNameLst>
                                          <p:attrName>r</p:attrName>
                                        </p:attrNameLst>
                                      </p:cBhvr>
                                    </p:animRot>
                                  </p:childTnLst>
                                </p:cTn>
                              </p:par>
                              <p:par>
                                <p:cTn id="354" presetID="8" presetClass="emph" presetSubtype="0" fill="hold" nodeType="withEffect">
                                  <p:stCondLst>
                                    <p:cond delay="0"/>
                                  </p:stCondLst>
                                  <p:childTnLst>
                                    <p:animRot by="-21600000">
                                      <p:cBhvr>
                                        <p:cTn id="355" dur="3000" fill="hold"/>
                                        <p:tgtEl>
                                          <p:spTgt spid="19"/>
                                        </p:tgtEl>
                                        <p:attrNameLst>
                                          <p:attrName>r</p:attrName>
                                        </p:attrNameLst>
                                      </p:cBhvr>
                                    </p:animRot>
                                  </p:childTnLst>
                                </p:cTn>
                              </p:par>
                              <p:par>
                                <p:cTn id="356" presetID="8" presetClass="emph" presetSubtype="0" fill="hold" nodeType="withEffect">
                                  <p:stCondLst>
                                    <p:cond delay="0"/>
                                  </p:stCondLst>
                                  <p:childTnLst>
                                    <p:animRot by="-21600000">
                                      <p:cBhvr>
                                        <p:cTn id="357" dur="3000" fill="hold"/>
                                        <p:tgtEl>
                                          <p:spTgt spid="20"/>
                                        </p:tgtEl>
                                        <p:attrNameLst>
                                          <p:attrName>r</p:attrName>
                                        </p:attrNameLst>
                                      </p:cBhvr>
                                    </p:animRot>
                                  </p:childTnLst>
                                </p:cTn>
                              </p:par>
                              <p:par>
                                <p:cTn id="358" presetID="8" presetClass="emph" presetSubtype="0" fill="hold" nodeType="withEffect">
                                  <p:stCondLst>
                                    <p:cond delay="0"/>
                                  </p:stCondLst>
                                  <p:childTnLst>
                                    <p:animRot by="-21600000">
                                      <p:cBhvr>
                                        <p:cTn id="359" dur="3000" fill="hold"/>
                                        <p:tgtEl>
                                          <p:spTgt spid="21"/>
                                        </p:tgtEl>
                                        <p:attrNameLst>
                                          <p:attrName>r</p:attrName>
                                        </p:attrNameLst>
                                      </p:cBhvr>
                                    </p:animRot>
                                  </p:childTnLst>
                                </p:cTn>
                              </p:par>
                              <p:par>
                                <p:cTn id="360" presetID="8" presetClass="emph" presetSubtype="0" fill="hold" nodeType="withEffect">
                                  <p:stCondLst>
                                    <p:cond delay="0"/>
                                  </p:stCondLst>
                                  <p:childTnLst>
                                    <p:animRot by="-21600000">
                                      <p:cBhvr>
                                        <p:cTn id="361" dur="3000" fill="hold"/>
                                        <p:tgtEl>
                                          <p:spTgt spid="22"/>
                                        </p:tgtEl>
                                        <p:attrNameLst>
                                          <p:attrName>r</p:attrName>
                                        </p:attrNameLst>
                                      </p:cBhvr>
                                    </p:animRot>
                                  </p:childTnLst>
                                </p:cTn>
                              </p:par>
                              <p:par>
                                <p:cTn id="362" presetID="8" presetClass="emph" presetSubtype="0" fill="hold" nodeType="withEffect">
                                  <p:stCondLst>
                                    <p:cond delay="0"/>
                                  </p:stCondLst>
                                  <p:childTnLst>
                                    <p:animRot by="-21600000">
                                      <p:cBhvr>
                                        <p:cTn id="363" dur="3000" fill="hold"/>
                                        <p:tgtEl>
                                          <p:spTgt spid="23"/>
                                        </p:tgtEl>
                                        <p:attrNameLst>
                                          <p:attrName>r</p:attrName>
                                        </p:attrNameLst>
                                      </p:cBhvr>
                                    </p:animRot>
                                  </p:childTnLst>
                                </p:cTn>
                              </p:par>
                              <p:par>
                                <p:cTn id="364" presetID="8" presetClass="emph" presetSubtype="0" fill="hold" nodeType="withEffect">
                                  <p:stCondLst>
                                    <p:cond delay="0"/>
                                  </p:stCondLst>
                                  <p:childTnLst>
                                    <p:animRot by="-21600000">
                                      <p:cBhvr>
                                        <p:cTn id="365" dur="3000" fill="hold"/>
                                        <p:tgtEl>
                                          <p:spTgt spid="24"/>
                                        </p:tgtEl>
                                        <p:attrNameLst>
                                          <p:attrName>r</p:attrName>
                                        </p:attrNameLst>
                                      </p:cBhvr>
                                    </p:animRot>
                                  </p:childTnLst>
                                </p:cTn>
                              </p:par>
                              <p:par>
                                <p:cTn id="366" presetID="17" presetClass="entr" presetSubtype="8" fill="hold" nodeType="withEffect">
                                  <p:stCondLst>
                                    <p:cond delay="0"/>
                                  </p:stCondLst>
                                  <p:childTnLst>
                                    <p:set>
                                      <p:cBhvr>
                                        <p:cTn id="367" dur="1" fill="hold">
                                          <p:stCondLst>
                                            <p:cond delay="0"/>
                                          </p:stCondLst>
                                        </p:cTn>
                                        <p:tgtEl>
                                          <p:spTgt spid="4"/>
                                        </p:tgtEl>
                                        <p:attrNameLst>
                                          <p:attrName>style.visibility</p:attrName>
                                        </p:attrNameLst>
                                      </p:cBhvr>
                                      <p:to>
                                        <p:strVal val="visible"/>
                                      </p:to>
                                    </p:set>
                                    <p:anim calcmode="lin" valueType="num">
                                      <p:cBhvr>
                                        <p:cTn id="368" dur="3000" fill="hold"/>
                                        <p:tgtEl>
                                          <p:spTgt spid="4"/>
                                        </p:tgtEl>
                                        <p:attrNameLst>
                                          <p:attrName>ppt_x</p:attrName>
                                        </p:attrNameLst>
                                      </p:cBhvr>
                                      <p:tavLst>
                                        <p:tav tm="0">
                                          <p:val>
                                            <p:strVal val="#ppt_x-#ppt_w/2"/>
                                          </p:val>
                                        </p:tav>
                                        <p:tav tm="100000">
                                          <p:val>
                                            <p:strVal val="#ppt_x"/>
                                          </p:val>
                                        </p:tav>
                                      </p:tavLst>
                                    </p:anim>
                                    <p:anim calcmode="lin" valueType="num">
                                      <p:cBhvr>
                                        <p:cTn id="369" dur="3000" fill="hold"/>
                                        <p:tgtEl>
                                          <p:spTgt spid="4"/>
                                        </p:tgtEl>
                                        <p:attrNameLst>
                                          <p:attrName>ppt_y</p:attrName>
                                        </p:attrNameLst>
                                      </p:cBhvr>
                                      <p:tavLst>
                                        <p:tav tm="0">
                                          <p:val>
                                            <p:strVal val="#ppt_y"/>
                                          </p:val>
                                        </p:tav>
                                        <p:tav tm="100000">
                                          <p:val>
                                            <p:strVal val="#ppt_y"/>
                                          </p:val>
                                        </p:tav>
                                      </p:tavLst>
                                    </p:anim>
                                    <p:anim calcmode="lin" valueType="num">
                                      <p:cBhvr>
                                        <p:cTn id="370" dur="3000" fill="hold"/>
                                        <p:tgtEl>
                                          <p:spTgt spid="4"/>
                                        </p:tgtEl>
                                        <p:attrNameLst>
                                          <p:attrName>ppt_w</p:attrName>
                                        </p:attrNameLst>
                                      </p:cBhvr>
                                      <p:tavLst>
                                        <p:tav tm="0">
                                          <p:val>
                                            <p:fltVal val="0"/>
                                          </p:val>
                                        </p:tav>
                                        <p:tav tm="100000">
                                          <p:val>
                                            <p:strVal val="#ppt_w"/>
                                          </p:val>
                                        </p:tav>
                                      </p:tavLst>
                                    </p:anim>
                                    <p:anim calcmode="lin" valueType="num">
                                      <p:cBhvr>
                                        <p:cTn id="371" dur="3000" fill="hold"/>
                                        <p:tgtEl>
                                          <p:spTgt spid="4"/>
                                        </p:tgtEl>
                                        <p:attrNameLst>
                                          <p:attrName>ppt_h</p:attrName>
                                        </p:attrNameLst>
                                      </p:cBhvr>
                                      <p:tavLst>
                                        <p:tav tm="0">
                                          <p:val>
                                            <p:strVal val="#ppt_h"/>
                                          </p:val>
                                        </p:tav>
                                        <p:tav tm="100000">
                                          <p:val>
                                            <p:strVal val="#ppt_h"/>
                                          </p:val>
                                        </p:tav>
                                      </p:tavLst>
                                    </p:anim>
                                  </p:childTnLst>
                                </p:cTn>
                              </p:par>
                            </p:childTnLst>
                          </p:cTn>
                        </p:par>
                        <p:par>
                          <p:cTn id="372" fill="hold">
                            <p:stCondLst>
                              <p:cond delay="6000"/>
                            </p:stCondLst>
                            <p:childTnLst>
                              <p:par>
                                <p:cTn id="373" presetID="40" presetClass="entr" presetSubtype="0" fill="hold" grpId="0" nodeType="afterEffect">
                                  <p:stCondLst>
                                    <p:cond delay="0"/>
                                  </p:stCondLst>
                                  <p:iterate type="lt">
                                    <p:tmPct val="10000"/>
                                  </p:iterate>
                                  <p:childTnLst>
                                    <p:set>
                                      <p:cBhvr>
                                        <p:cTn id="374" dur="1" fill="hold">
                                          <p:stCondLst>
                                            <p:cond delay="0"/>
                                          </p:stCondLst>
                                        </p:cTn>
                                        <p:tgtEl>
                                          <p:spTgt spid="26"/>
                                        </p:tgtEl>
                                        <p:attrNameLst>
                                          <p:attrName>style.visibility</p:attrName>
                                        </p:attrNameLst>
                                      </p:cBhvr>
                                      <p:to>
                                        <p:strVal val="visible"/>
                                      </p:to>
                                    </p:set>
                                    <p:animEffect transition="in" filter="fade">
                                      <p:cBhvr>
                                        <p:cTn id="375" dur="1000"/>
                                        <p:tgtEl>
                                          <p:spTgt spid="26"/>
                                        </p:tgtEl>
                                      </p:cBhvr>
                                    </p:animEffect>
                                    <p:anim calcmode="lin" valueType="num">
                                      <p:cBhvr>
                                        <p:cTn id="376" dur="1000" fill="hold"/>
                                        <p:tgtEl>
                                          <p:spTgt spid="26"/>
                                        </p:tgtEl>
                                        <p:attrNameLst>
                                          <p:attrName>ppt_x</p:attrName>
                                        </p:attrNameLst>
                                      </p:cBhvr>
                                      <p:tavLst>
                                        <p:tav tm="0">
                                          <p:val>
                                            <p:strVal val="#ppt_x-.1"/>
                                          </p:val>
                                        </p:tav>
                                        <p:tav tm="100000">
                                          <p:val>
                                            <p:strVal val="#ppt_x"/>
                                          </p:val>
                                        </p:tav>
                                      </p:tavLst>
                                    </p:anim>
                                    <p:anim calcmode="lin" valueType="num">
                                      <p:cBhvr>
                                        <p:cTn id="377" dur="10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13 Imagen" descr="Diapositiva2"/>
          <p:cNvPicPr>
            <a:picLocks noGrp="1" noChangeAspect="1"/>
          </p:cNvPicPr>
          <p:nvPr isPhoto="1"/>
        </p:nvPicPr>
        <p:blipFill>
          <a:blip r:embed="rId2" cstate="print"/>
          <a:stretch>
            <a:fillRect/>
          </a:stretch>
        </p:blipFill>
        <p:spPr bwMode="auto">
          <a:xfrm>
            <a:off x="0" y="9525"/>
            <a:ext cx="9144000" cy="5124450"/>
          </a:xfrm>
          <a:prstGeom prst="rect">
            <a:avLst/>
          </a:prstGeom>
          <a:noFill/>
          <a:ln w="9525">
            <a:noFill/>
            <a:miter lim="800000"/>
            <a:headEnd/>
            <a:tailEnd/>
          </a:ln>
          <a:scene3d>
            <a:camera prst="orthographicFront"/>
            <a:lightRig rig="threePt" dir="t"/>
          </a:scene3d>
          <a:sp3d>
            <a:bevelT w="254000" h="190500" prst="convex"/>
          </a:sp3d>
        </p:spPr>
      </p:pic>
      <p:sp>
        <p:nvSpPr>
          <p:cNvPr id="5" name="4 Forma libre"/>
          <p:cNvSpPr/>
          <p:nvPr/>
        </p:nvSpPr>
        <p:spPr>
          <a:xfrm rot="12179908">
            <a:off x="4007749" y="371476"/>
            <a:ext cx="4357589" cy="897933"/>
          </a:xfrm>
          <a:custGeom>
            <a:avLst/>
            <a:gdLst>
              <a:gd name="connsiteX0" fmla="*/ 0 w 4357589"/>
              <a:gd name="connsiteY0" fmla="*/ 712601 h 718908"/>
              <a:gd name="connsiteX1" fmla="*/ 4357589 w 4357589"/>
              <a:gd name="connsiteY1" fmla="*/ 718908 h 718908"/>
              <a:gd name="connsiteX2" fmla="*/ 2881936 w 4357589"/>
              <a:gd name="connsiteY2" fmla="*/ 0 h 718908"/>
              <a:gd name="connsiteX3" fmla="*/ 2169335 w 4357589"/>
              <a:gd name="connsiteY3" fmla="*/ 441434 h 718908"/>
              <a:gd name="connsiteX4" fmla="*/ 1450427 w 4357589"/>
              <a:gd name="connsiteY4" fmla="*/ 6306 h 718908"/>
              <a:gd name="connsiteX5" fmla="*/ 0 w 4357589"/>
              <a:gd name="connsiteY5" fmla="*/ 712601 h 718908"/>
              <a:gd name="connsiteX0" fmla="*/ 0 w 4357589"/>
              <a:gd name="connsiteY0" fmla="*/ 712601 h 1278060"/>
              <a:gd name="connsiteX1" fmla="*/ 4357589 w 4357589"/>
              <a:gd name="connsiteY1" fmla="*/ 718908 h 1278060"/>
              <a:gd name="connsiteX2" fmla="*/ 2881936 w 4357589"/>
              <a:gd name="connsiteY2" fmla="*/ 0 h 1278060"/>
              <a:gd name="connsiteX3" fmla="*/ 2169335 w 4357589"/>
              <a:gd name="connsiteY3" fmla="*/ 441434 h 1278060"/>
              <a:gd name="connsiteX4" fmla="*/ 1450427 w 4357589"/>
              <a:gd name="connsiteY4" fmla="*/ 6306 h 1278060"/>
              <a:gd name="connsiteX5" fmla="*/ 0 w 4357589"/>
              <a:gd name="connsiteY5" fmla="*/ 712601 h 1278060"/>
              <a:gd name="connsiteX0" fmla="*/ 0 w 4357589"/>
              <a:gd name="connsiteY0" fmla="*/ 712601 h 1486211"/>
              <a:gd name="connsiteX1" fmla="*/ 4357589 w 4357589"/>
              <a:gd name="connsiteY1" fmla="*/ 718908 h 1486211"/>
              <a:gd name="connsiteX2" fmla="*/ 2881936 w 4357589"/>
              <a:gd name="connsiteY2" fmla="*/ 0 h 1486211"/>
              <a:gd name="connsiteX3" fmla="*/ 2169335 w 4357589"/>
              <a:gd name="connsiteY3" fmla="*/ 441434 h 1486211"/>
              <a:gd name="connsiteX4" fmla="*/ 1450427 w 4357589"/>
              <a:gd name="connsiteY4" fmla="*/ 6306 h 1486211"/>
              <a:gd name="connsiteX5" fmla="*/ 0 w 4357589"/>
              <a:gd name="connsiteY5" fmla="*/ 712601 h 1486211"/>
              <a:gd name="connsiteX0" fmla="*/ 0 w 4357589"/>
              <a:gd name="connsiteY0" fmla="*/ 712601 h 1486211"/>
              <a:gd name="connsiteX1" fmla="*/ 4357589 w 4357589"/>
              <a:gd name="connsiteY1" fmla="*/ 718908 h 1486211"/>
              <a:gd name="connsiteX2" fmla="*/ 2881936 w 4357589"/>
              <a:gd name="connsiteY2" fmla="*/ 0 h 1486211"/>
              <a:gd name="connsiteX3" fmla="*/ 2144110 w 4357589"/>
              <a:gd name="connsiteY3" fmla="*/ 964849 h 1486211"/>
              <a:gd name="connsiteX4" fmla="*/ 1450427 w 4357589"/>
              <a:gd name="connsiteY4" fmla="*/ 6306 h 1486211"/>
              <a:gd name="connsiteX5" fmla="*/ 0 w 4357589"/>
              <a:gd name="connsiteY5" fmla="*/ 712601 h 1486211"/>
              <a:gd name="connsiteX0" fmla="*/ 0 w 4357589"/>
              <a:gd name="connsiteY0" fmla="*/ 712601 h 1486211"/>
              <a:gd name="connsiteX1" fmla="*/ 4357589 w 4357589"/>
              <a:gd name="connsiteY1" fmla="*/ 718908 h 1486211"/>
              <a:gd name="connsiteX2" fmla="*/ 2881936 w 4357589"/>
              <a:gd name="connsiteY2" fmla="*/ 0 h 1486211"/>
              <a:gd name="connsiteX3" fmla="*/ 2144110 w 4357589"/>
              <a:gd name="connsiteY3" fmla="*/ 964849 h 1486211"/>
              <a:gd name="connsiteX4" fmla="*/ 1608082 w 4357589"/>
              <a:gd name="connsiteY4" fmla="*/ 624314 h 1486211"/>
              <a:gd name="connsiteX5" fmla="*/ 0 w 4357589"/>
              <a:gd name="connsiteY5" fmla="*/ 712601 h 1486211"/>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068435 w 4357589"/>
              <a:gd name="connsiteY3" fmla="*/ 409902 h 918652"/>
              <a:gd name="connsiteX4" fmla="*/ 1608082 w 4357589"/>
              <a:gd name="connsiteY4" fmla="*/ 56755 h 918652"/>
              <a:gd name="connsiteX5" fmla="*/ 0 w 4357589"/>
              <a:gd name="connsiteY5" fmla="*/ 145042 h 918652"/>
              <a:gd name="connsiteX0" fmla="*/ 0 w 4357589"/>
              <a:gd name="connsiteY0" fmla="*/ 88287 h 861897"/>
              <a:gd name="connsiteX1" fmla="*/ 4357589 w 4357589"/>
              <a:gd name="connsiteY1" fmla="*/ 94594 h 861897"/>
              <a:gd name="connsiteX2" fmla="*/ 2072047 w 4357589"/>
              <a:gd name="connsiteY2" fmla="*/ 279080 h 861897"/>
              <a:gd name="connsiteX3" fmla="*/ 2068435 w 4357589"/>
              <a:gd name="connsiteY3" fmla="*/ 353147 h 861897"/>
              <a:gd name="connsiteX4" fmla="*/ 1608082 w 4357589"/>
              <a:gd name="connsiteY4" fmla="*/ 0 h 861897"/>
              <a:gd name="connsiteX5" fmla="*/ 0 w 4357589"/>
              <a:gd name="connsiteY5" fmla="*/ 88287 h 861897"/>
              <a:gd name="connsiteX0" fmla="*/ 0 w 4357589"/>
              <a:gd name="connsiteY0" fmla="*/ 0 h 773610"/>
              <a:gd name="connsiteX1" fmla="*/ 4357589 w 4357589"/>
              <a:gd name="connsiteY1" fmla="*/ 6307 h 773610"/>
              <a:gd name="connsiteX2" fmla="*/ 2072047 w 4357589"/>
              <a:gd name="connsiteY2" fmla="*/ 190793 h 773610"/>
              <a:gd name="connsiteX3" fmla="*/ 2068435 w 4357589"/>
              <a:gd name="connsiteY3" fmla="*/ 264860 h 773610"/>
              <a:gd name="connsiteX4" fmla="*/ 2007999 w 4357589"/>
              <a:gd name="connsiteY4" fmla="*/ 261301 h 773610"/>
              <a:gd name="connsiteX5" fmla="*/ 0 w 4357589"/>
              <a:gd name="connsiteY5" fmla="*/ 0 h 773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57589" h="773610">
                <a:moveTo>
                  <a:pt x="0" y="0"/>
                </a:moveTo>
                <a:cubicBezTo>
                  <a:pt x="1931801" y="1269650"/>
                  <a:pt x="3132082" y="760950"/>
                  <a:pt x="4357589" y="6307"/>
                </a:cubicBezTo>
                <a:cubicBezTo>
                  <a:pt x="3115266" y="466660"/>
                  <a:pt x="1927005" y="991682"/>
                  <a:pt x="2072047" y="190793"/>
                </a:cubicBezTo>
                <a:lnTo>
                  <a:pt x="2068435" y="264860"/>
                </a:lnTo>
                <a:lnTo>
                  <a:pt x="2007999" y="261301"/>
                </a:lnTo>
                <a:cubicBezTo>
                  <a:pt x="2146736" y="984413"/>
                  <a:pt x="971155" y="386781"/>
                  <a:pt x="0" y="0"/>
                </a:cubicBezTo>
                <a:close/>
              </a:path>
            </a:pathLst>
          </a:custGeom>
          <a:solidFill>
            <a:schemeClr val="accent3">
              <a:lumMod val="50000"/>
              <a:alpha val="60000"/>
            </a:schemeClr>
          </a:solidFill>
          <a:scene3d>
            <a:camera prst="orthographicFront">
              <a:rot lat="0" lon="0" rev="0"/>
            </a:camera>
            <a:lightRig rig="twoPt" dir="t">
              <a:rot lat="0" lon="0" rev="1800000"/>
            </a:lightRig>
          </a:scene3d>
          <a:sp3d>
            <a:bevelT w="152400" h="114300" prst="convex"/>
          </a:sp3d>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6" name="5 Forma libre"/>
          <p:cNvSpPr/>
          <p:nvPr/>
        </p:nvSpPr>
        <p:spPr>
          <a:xfrm rot="12179908">
            <a:off x="4552518" y="935473"/>
            <a:ext cx="4357589" cy="926066"/>
          </a:xfrm>
          <a:custGeom>
            <a:avLst/>
            <a:gdLst>
              <a:gd name="connsiteX0" fmla="*/ 0 w 4357589"/>
              <a:gd name="connsiteY0" fmla="*/ 712601 h 718908"/>
              <a:gd name="connsiteX1" fmla="*/ 4357589 w 4357589"/>
              <a:gd name="connsiteY1" fmla="*/ 718908 h 718908"/>
              <a:gd name="connsiteX2" fmla="*/ 2881936 w 4357589"/>
              <a:gd name="connsiteY2" fmla="*/ 0 h 718908"/>
              <a:gd name="connsiteX3" fmla="*/ 2169335 w 4357589"/>
              <a:gd name="connsiteY3" fmla="*/ 441434 h 718908"/>
              <a:gd name="connsiteX4" fmla="*/ 1450427 w 4357589"/>
              <a:gd name="connsiteY4" fmla="*/ 6306 h 718908"/>
              <a:gd name="connsiteX5" fmla="*/ 0 w 4357589"/>
              <a:gd name="connsiteY5" fmla="*/ 712601 h 718908"/>
              <a:gd name="connsiteX0" fmla="*/ 0 w 4357589"/>
              <a:gd name="connsiteY0" fmla="*/ 712601 h 1278060"/>
              <a:gd name="connsiteX1" fmla="*/ 4357589 w 4357589"/>
              <a:gd name="connsiteY1" fmla="*/ 718908 h 1278060"/>
              <a:gd name="connsiteX2" fmla="*/ 2881936 w 4357589"/>
              <a:gd name="connsiteY2" fmla="*/ 0 h 1278060"/>
              <a:gd name="connsiteX3" fmla="*/ 2169335 w 4357589"/>
              <a:gd name="connsiteY3" fmla="*/ 441434 h 1278060"/>
              <a:gd name="connsiteX4" fmla="*/ 1450427 w 4357589"/>
              <a:gd name="connsiteY4" fmla="*/ 6306 h 1278060"/>
              <a:gd name="connsiteX5" fmla="*/ 0 w 4357589"/>
              <a:gd name="connsiteY5" fmla="*/ 712601 h 1278060"/>
              <a:gd name="connsiteX0" fmla="*/ 0 w 4357589"/>
              <a:gd name="connsiteY0" fmla="*/ 712601 h 1486211"/>
              <a:gd name="connsiteX1" fmla="*/ 4357589 w 4357589"/>
              <a:gd name="connsiteY1" fmla="*/ 718908 h 1486211"/>
              <a:gd name="connsiteX2" fmla="*/ 2881936 w 4357589"/>
              <a:gd name="connsiteY2" fmla="*/ 0 h 1486211"/>
              <a:gd name="connsiteX3" fmla="*/ 2169335 w 4357589"/>
              <a:gd name="connsiteY3" fmla="*/ 441434 h 1486211"/>
              <a:gd name="connsiteX4" fmla="*/ 1450427 w 4357589"/>
              <a:gd name="connsiteY4" fmla="*/ 6306 h 1486211"/>
              <a:gd name="connsiteX5" fmla="*/ 0 w 4357589"/>
              <a:gd name="connsiteY5" fmla="*/ 712601 h 1486211"/>
              <a:gd name="connsiteX0" fmla="*/ 0 w 4357589"/>
              <a:gd name="connsiteY0" fmla="*/ 712601 h 1486211"/>
              <a:gd name="connsiteX1" fmla="*/ 4357589 w 4357589"/>
              <a:gd name="connsiteY1" fmla="*/ 718908 h 1486211"/>
              <a:gd name="connsiteX2" fmla="*/ 2881936 w 4357589"/>
              <a:gd name="connsiteY2" fmla="*/ 0 h 1486211"/>
              <a:gd name="connsiteX3" fmla="*/ 2144110 w 4357589"/>
              <a:gd name="connsiteY3" fmla="*/ 964849 h 1486211"/>
              <a:gd name="connsiteX4" fmla="*/ 1450427 w 4357589"/>
              <a:gd name="connsiteY4" fmla="*/ 6306 h 1486211"/>
              <a:gd name="connsiteX5" fmla="*/ 0 w 4357589"/>
              <a:gd name="connsiteY5" fmla="*/ 712601 h 1486211"/>
              <a:gd name="connsiteX0" fmla="*/ 0 w 4357589"/>
              <a:gd name="connsiteY0" fmla="*/ 712601 h 1486211"/>
              <a:gd name="connsiteX1" fmla="*/ 4357589 w 4357589"/>
              <a:gd name="connsiteY1" fmla="*/ 718908 h 1486211"/>
              <a:gd name="connsiteX2" fmla="*/ 2881936 w 4357589"/>
              <a:gd name="connsiteY2" fmla="*/ 0 h 1486211"/>
              <a:gd name="connsiteX3" fmla="*/ 2144110 w 4357589"/>
              <a:gd name="connsiteY3" fmla="*/ 964849 h 1486211"/>
              <a:gd name="connsiteX4" fmla="*/ 1608082 w 4357589"/>
              <a:gd name="connsiteY4" fmla="*/ 624314 h 1486211"/>
              <a:gd name="connsiteX5" fmla="*/ 0 w 4357589"/>
              <a:gd name="connsiteY5" fmla="*/ 712601 h 1486211"/>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068435 w 4357589"/>
              <a:gd name="connsiteY3" fmla="*/ 409902 h 918652"/>
              <a:gd name="connsiteX4" fmla="*/ 1608082 w 4357589"/>
              <a:gd name="connsiteY4" fmla="*/ 56755 h 918652"/>
              <a:gd name="connsiteX5" fmla="*/ 0 w 4357589"/>
              <a:gd name="connsiteY5" fmla="*/ 145042 h 918652"/>
              <a:gd name="connsiteX0" fmla="*/ 0 w 4357589"/>
              <a:gd name="connsiteY0" fmla="*/ 88287 h 861897"/>
              <a:gd name="connsiteX1" fmla="*/ 4357589 w 4357589"/>
              <a:gd name="connsiteY1" fmla="*/ 94594 h 861897"/>
              <a:gd name="connsiteX2" fmla="*/ 2072047 w 4357589"/>
              <a:gd name="connsiteY2" fmla="*/ 279080 h 861897"/>
              <a:gd name="connsiteX3" fmla="*/ 2068435 w 4357589"/>
              <a:gd name="connsiteY3" fmla="*/ 353147 h 861897"/>
              <a:gd name="connsiteX4" fmla="*/ 1608082 w 4357589"/>
              <a:gd name="connsiteY4" fmla="*/ 0 h 861897"/>
              <a:gd name="connsiteX5" fmla="*/ 0 w 4357589"/>
              <a:gd name="connsiteY5" fmla="*/ 88287 h 861897"/>
              <a:gd name="connsiteX0" fmla="*/ 0 w 4357589"/>
              <a:gd name="connsiteY0" fmla="*/ 0 h 773610"/>
              <a:gd name="connsiteX1" fmla="*/ 4357589 w 4357589"/>
              <a:gd name="connsiteY1" fmla="*/ 6307 h 773610"/>
              <a:gd name="connsiteX2" fmla="*/ 2072047 w 4357589"/>
              <a:gd name="connsiteY2" fmla="*/ 190793 h 773610"/>
              <a:gd name="connsiteX3" fmla="*/ 2068435 w 4357589"/>
              <a:gd name="connsiteY3" fmla="*/ 264860 h 773610"/>
              <a:gd name="connsiteX4" fmla="*/ 2007999 w 4357589"/>
              <a:gd name="connsiteY4" fmla="*/ 261301 h 773610"/>
              <a:gd name="connsiteX5" fmla="*/ 0 w 4357589"/>
              <a:gd name="connsiteY5" fmla="*/ 0 h 773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57589" h="773610">
                <a:moveTo>
                  <a:pt x="0" y="0"/>
                </a:moveTo>
                <a:cubicBezTo>
                  <a:pt x="1931801" y="1269650"/>
                  <a:pt x="3132082" y="760950"/>
                  <a:pt x="4357589" y="6307"/>
                </a:cubicBezTo>
                <a:cubicBezTo>
                  <a:pt x="3115266" y="466660"/>
                  <a:pt x="1927005" y="991682"/>
                  <a:pt x="2072047" y="190793"/>
                </a:cubicBezTo>
                <a:lnTo>
                  <a:pt x="2068435" y="264860"/>
                </a:lnTo>
                <a:lnTo>
                  <a:pt x="2007999" y="261301"/>
                </a:lnTo>
                <a:cubicBezTo>
                  <a:pt x="2146736" y="984413"/>
                  <a:pt x="971155" y="386781"/>
                  <a:pt x="0" y="0"/>
                </a:cubicBezTo>
                <a:close/>
              </a:path>
            </a:pathLst>
          </a:custGeom>
          <a:solidFill>
            <a:schemeClr val="accent3">
              <a:lumMod val="50000"/>
              <a:alpha val="60000"/>
            </a:schemeClr>
          </a:solidFill>
          <a:scene3d>
            <a:camera prst="orthographicFront">
              <a:rot lat="0" lon="0" rev="0"/>
            </a:camera>
            <a:lightRig rig="twoPt" dir="t">
              <a:rot lat="0" lon="0" rev="1800000"/>
            </a:lightRig>
          </a:scene3d>
          <a:sp3d>
            <a:bevelT w="152400" h="114300" prst="convex"/>
          </a:sp3d>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7" name="6 Forma libre"/>
          <p:cNvSpPr/>
          <p:nvPr/>
        </p:nvSpPr>
        <p:spPr>
          <a:xfrm rot="12018533">
            <a:off x="4772799" y="1300725"/>
            <a:ext cx="4357589" cy="960335"/>
          </a:xfrm>
          <a:custGeom>
            <a:avLst/>
            <a:gdLst>
              <a:gd name="connsiteX0" fmla="*/ 0 w 4357589"/>
              <a:gd name="connsiteY0" fmla="*/ 712601 h 718908"/>
              <a:gd name="connsiteX1" fmla="*/ 4357589 w 4357589"/>
              <a:gd name="connsiteY1" fmla="*/ 718908 h 718908"/>
              <a:gd name="connsiteX2" fmla="*/ 2881936 w 4357589"/>
              <a:gd name="connsiteY2" fmla="*/ 0 h 718908"/>
              <a:gd name="connsiteX3" fmla="*/ 2169335 w 4357589"/>
              <a:gd name="connsiteY3" fmla="*/ 441434 h 718908"/>
              <a:gd name="connsiteX4" fmla="*/ 1450427 w 4357589"/>
              <a:gd name="connsiteY4" fmla="*/ 6306 h 718908"/>
              <a:gd name="connsiteX5" fmla="*/ 0 w 4357589"/>
              <a:gd name="connsiteY5" fmla="*/ 712601 h 718908"/>
              <a:gd name="connsiteX0" fmla="*/ 0 w 4357589"/>
              <a:gd name="connsiteY0" fmla="*/ 712601 h 1278060"/>
              <a:gd name="connsiteX1" fmla="*/ 4357589 w 4357589"/>
              <a:gd name="connsiteY1" fmla="*/ 718908 h 1278060"/>
              <a:gd name="connsiteX2" fmla="*/ 2881936 w 4357589"/>
              <a:gd name="connsiteY2" fmla="*/ 0 h 1278060"/>
              <a:gd name="connsiteX3" fmla="*/ 2169335 w 4357589"/>
              <a:gd name="connsiteY3" fmla="*/ 441434 h 1278060"/>
              <a:gd name="connsiteX4" fmla="*/ 1450427 w 4357589"/>
              <a:gd name="connsiteY4" fmla="*/ 6306 h 1278060"/>
              <a:gd name="connsiteX5" fmla="*/ 0 w 4357589"/>
              <a:gd name="connsiteY5" fmla="*/ 712601 h 1278060"/>
              <a:gd name="connsiteX0" fmla="*/ 0 w 4357589"/>
              <a:gd name="connsiteY0" fmla="*/ 712601 h 1486211"/>
              <a:gd name="connsiteX1" fmla="*/ 4357589 w 4357589"/>
              <a:gd name="connsiteY1" fmla="*/ 718908 h 1486211"/>
              <a:gd name="connsiteX2" fmla="*/ 2881936 w 4357589"/>
              <a:gd name="connsiteY2" fmla="*/ 0 h 1486211"/>
              <a:gd name="connsiteX3" fmla="*/ 2169335 w 4357589"/>
              <a:gd name="connsiteY3" fmla="*/ 441434 h 1486211"/>
              <a:gd name="connsiteX4" fmla="*/ 1450427 w 4357589"/>
              <a:gd name="connsiteY4" fmla="*/ 6306 h 1486211"/>
              <a:gd name="connsiteX5" fmla="*/ 0 w 4357589"/>
              <a:gd name="connsiteY5" fmla="*/ 712601 h 1486211"/>
              <a:gd name="connsiteX0" fmla="*/ 0 w 4357589"/>
              <a:gd name="connsiteY0" fmla="*/ 712601 h 1486211"/>
              <a:gd name="connsiteX1" fmla="*/ 4357589 w 4357589"/>
              <a:gd name="connsiteY1" fmla="*/ 718908 h 1486211"/>
              <a:gd name="connsiteX2" fmla="*/ 2881936 w 4357589"/>
              <a:gd name="connsiteY2" fmla="*/ 0 h 1486211"/>
              <a:gd name="connsiteX3" fmla="*/ 2144110 w 4357589"/>
              <a:gd name="connsiteY3" fmla="*/ 964849 h 1486211"/>
              <a:gd name="connsiteX4" fmla="*/ 1450427 w 4357589"/>
              <a:gd name="connsiteY4" fmla="*/ 6306 h 1486211"/>
              <a:gd name="connsiteX5" fmla="*/ 0 w 4357589"/>
              <a:gd name="connsiteY5" fmla="*/ 712601 h 1486211"/>
              <a:gd name="connsiteX0" fmla="*/ 0 w 4357589"/>
              <a:gd name="connsiteY0" fmla="*/ 712601 h 1486211"/>
              <a:gd name="connsiteX1" fmla="*/ 4357589 w 4357589"/>
              <a:gd name="connsiteY1" fmla="*/ 718908 h 1486211"/>
              <a:gd name="connsiteX2" fmla="*/ 2881936 w 4357589"/>
              <a:gd name="connsiteY2" fmla="*/ 0 h 1486211"/>
              <a:gd name="connsiteX3" fmla="*/ 2144110 w 4357589"/>
              <a:gd name="connsiteY3" fmla="*/ 964849 h 1486211"/>
              <a:gd name="connsiteX4" fmla="*/ 1608082 w 4357589"/>
              <a:gd name="connsiteY4" fmla="*/ 624314 h 1486211"/>
              <a:gd name="connsiteX5" fmla="*/ 0 w 4357589"/>
              <a:gd name="connsiteY5" fmla="*/ 712601 h 1486211"/>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068435 w 4357589"/>
              <a:gd name="connsiteY3" fmla="*/ 409902 h 918652"/>
              <a:gd name="connsiteX4" fmla="*/ 1608082 w 4357589"/>
              <a:gd name="connsiteY4" fmla="*/ 56755 h 918652"/>
              <a:gd name="connsiteX5" fmla="*/ 0 w 4357589"/>
              <a:gd name="connsiteY5" fmla="*/ 145042 h 918652"/>
              <a:gd name="connsiteX0" fmla="*/ 0 w 4357589"/>
              <a:gd name="connsiteY0" fmla="*/ 88287 h 861897"/>
              <a:gd name="connsiteX1" fmla="*/ 4357589 w 4357589"/>
              <a:gd name="connsiteY1" fmla="*/ 94594 h 861897"/>
              <a:gd name="connsiteX2" fmla="*/ 2072047 w 4357589"/>
              <a:gd name="connsiteY2" fmla="*/ 279080 h 861897"/>
              <a:gd name="connsiteX3" fmla="*/ 2068435 w 4357589"/>
              <a:gd name="connsiteY3" fmla="*/ 353147 h 861897"/>
              <a:gd name="connsiteX4" fmla="*/ 1608082 w 4357589"/>
              <a:gd name="connsiteY4" fmla="*/ 0 h 861897"/>
              <a:gd name="connsiteX5" fmla="*/ 0 w 4357589"/>
              <a:gd name="connsiteY5" fmla="*/ 88287 h 861897"/>
              <a:gd name="connsiteX0" fmla="*/ 0 w 4357589"/>
              <a:gd name="connsiteY0" fmla="*/ 0 h 773610"/>
              <a:gd name="connsiteX1" fmla="*/ 4357589 w 4357589"/>
              <a:gd name="connsiteY1" fmla="*/ 6307 h 773610"/>
              <a:gd name="connsiteX2" fmla="*/ 2072047 w 4357589"/>
              <a:gd name="connsiteY2" fmla="*/ 190793 h 773610"/>
              <a:gd name="connsiteX3" fmla="*/ 2068435 w 4357589"/>
              <a:gd name="connsiteY3" fmla="*/ 264860 h 773610"/>
              <a:gd name="connsiteX4" fmla="*/ 2007999 w 4357589"/>
              <a:gd name="connsiteY4" fmla="*/ 261301 h 773610"/>
              <a:gd name="connsiteX5" fmla="*/ 0 w 4357589"/>
              <a:gd name="connsiteY5" fmla="*/ 0 h 773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57589" h="773610">
                <a:moveTo>
                  <a:pt x="0" y="0"/>
                </a:moveTo>
                <a:cubicBezTo>
                  <a:pt x="1931801" y="1269650"/>
                  <a:pt x="3132082" y="760950"/>
                  <a:pt x="4357589" y="6307"/>
                </a:cubicBezTo>
                <a:cubicBezTo>
                  <a:pt x="3115266" y="466660"/>
                  <a:pt x="1927005" y="991682"/>
                  <a:pt x="2072047" y="190793"/>
                </a:cubicBezTo>
                <a:lnTo>
                  <a:pt x="2068435" y="264860"/>
                </a:lnTo>
                <a:lnTo>
                  <a:pt x="2007999" y="261301"/>
                </a:lnTo>
                <a:cubicBezTo>
                  <a:pt x="2146736" y="984413"/>
                  <a:pt x="971155" y="386781"/>
                  <a:pt x="0" y="0"/>
                </a:cubicBezTo>
                <a:close/>
              </a:path>
            </a:pathLst>
          </a:custGeom>
          <a:solidFill>
            <a:schemeClr val="accent3">
              <a:lumMod val="50000"/>
              <a:alpha val="60000"/>
            </a:schemeClr>
          </a:solidFill>
          <a:scene3d>
            <a:camera prst="orthographicFront">
              <a:rot lat="0" lon="0" rev="0"/>
            </a:camera>
            <a:lightRig rig="twoPt" dir="t">
              <a:rot lat="0" lon="0" rev="1800000"/>
            </a:lightRig>
          </a:scene3d>
          <a:sp3d>
            <a:bevelT w="152400" h="114300" prst="convex"/>
          </a:sp3d>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0" name="9 Forma libre"/>
          <p:cNvSpPr/>
          <p:nvPr/>
        </p:nvSpPr>
        <p:spPr>
          <a:xfrm rot="9420092" flipH="1">
            <a:off x="624846" y="374420"/>
            <a:ext cx="4357589" cy="869799"/>
          </a:xfrm>
          <a:custGeom>
            <a:avLst/>
            <a:gdLst>
              <a:gd name="connsiteX0" fmla="*/ 0 w 4357589"/>
              <a:gd name="connsiteY0" fmla="*/ 712601 h 718908"/>
              <a:gd name="connsiteX1" fmla="*/ 4357589 w 4357589"/>
              <a:gd name="connsiteY1" fmla="*/ 718908 h 718908"/>
              <a:gd name="connsiteX2" fmla="*/ 2881936 w 4357589"/>
              <a:gd name="connsiteY2" fmla="*/ 0 h 718908"/>
              <a:gd name="connsiteX3" fmla="*/ 2169335 w 4357589"/>
              <a:gd name="connsiteY3" fmla="*/ 441434 h 718908"/>
              <a:gd name="connsiteX4" fmla="*/ 1450427 w 4357589"/>
              <a:gd name="connsiteY4" fmla="*/ 6306 h 718908"/>
              <a:gd name="connsiteX5" fmla="*/ 0 w 4357589"/>
              <a:gd name="connsiteY5" fmla="*/ 712601 h 718908"/>
              <a:gd name="connsiteX0" fmla="*/ 0 w 4357589"/>
              <a:gd name="connsiteY0" fmla="*/ 712601 h 1278060"/>
              <a:gd name="connsiteX1" fmla="*/ 4357589 w 4357589"/>
              <a:gd name="connsiteY1" fmla="*/ 718908 h 1278060"/>
              <a:gd name="connsiteX2" fmla="*/ 2881936 w 4357589"/>
              <a:gd name="connsiteY2" fmla="*/ 0 h 1278060"/>
              <a:gd name="connsiteX3" fmla="*/ 2169335 w 4357589"/>
              <a:gd name="connsiteY3" fmla="*/ 441434 h 1278060"/>
              <a:gd name="connsiteX4" fmla="*/ 1450427 w 4357589"/>
              <a:gd name="connsiteY4" fmla="*/ 6306 h 1278060"/>
              <a:gd name="connsiteX5" fmla="*/ 0 w 4357589"/>
              <a:gd name="connsiteY5" fmla="*/ 712601 h 1278060"/>
              <a:gd name="connsiteX0" fmla="*/ 0 w 4357589"/>
              <a:gd name="connsiteY0" fmla="*/ 712601 h 1486211"/>
              <a:gd name="connsiteX1" fmla="*/ 4357589 w 4357589"/>
              <a:gd name="connsiteY1" fmla="*/ 718908 h 1486211"/>
              <a:gd name="connsiteX2" fmla="*/ 2881936 w 4357589"/>
              <a:gd name="connsiteY2" fmla="*/ 0 h 1486211"/>
              <a:gd name="connsiteX3" fmla="*/ 2169335 w 4357589"/>
              <a:gd name="connsiteY3" fmla="*/ 441434 h 1486211"/>
              <a:gd name="connsiteX4" fmla="*/ 1450427 w 4357589"/>
              <a:gd name="connsiteY4" fmla="*/ 6306 h 1486211"/>
              <a:gd name="connsiteX5" fmla="*/ 0 w 4357589"/>
              <a:gd name="connsiteY5" fmla="*/ 712601 h 1486211"/>
              <a:gd name="connsiteX0" fmla="*/ 0 w 4357589"/>
              <a:gd name="connsiteY0" fmla="*/ 712601 h 1486211"/>
              <a:gd name="connsiteX1" fmla="*/ 4357589 w 4357589"/>
              <a:gd name="connsiteY1" fmla="*/ 718908 h 1486211"/>
              <a:gd name="connsiteX2" fmla="*/ 2881936 w 4357589"/>
              <a:gd name="connsiteY2" fmla="*/ 0 h 1486211"/>
              <a:gd name="connsiteX3" fmla="*/ 2144110 w 4357589"/>
              <a:gd name="connsiteY3" fmla="*/ 964849 h 1486211"/>
              <a:gd name="connsiteX4" fmla="*/ 1450427 w 4357589"/>
              <a:gd name="connsiteY4" fmla="*/ 6306 h 1486211"/>
              <a:gd name="connsiteX5" fmla="*/ 0 w 4357589"/>
              <a:gd name="connsiteY5" fmla="*/ 712601 h 1486211"/>
              <a:gd name="connsiteX0" fmla="*/ 0 w 4357589"/>
              <a:gd name="connsiteY0" fmla="*/ 712601 h 1486211"/>
              <a:gd name="connsiteX1" fmla="*/ 4357589 w 4357589"/>
              <a:gd name="connsiteY1" fmla="*/ 718908 h 1486211"/>
              <a:gd name="connsiteX2" fmla="*/ 2881936 w 4357589"/>
              <a:gd name="connsiteY2" fmla="*/ 0 h 1486211"/>
              <a:gd name="connsiteX3" fmla="*/ 2144110 w 4357589"/>
              <a:gd name="connsiteY3" fmla="*/ 964849 h 1486211"/>
              <a:gd name="connsiteX4" fmla="*/ 1608082 w 4357589"/>
              <a:gd name="connsiteY4" fmla="*/ 624314 h 1486211"/>
              <a:gd name="connsiteX5" fmla="*/ 0 w 4357589"/>
              <a:gd name="connsiteY5" fmla="*/ 712601 h 1486211"/>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068435 w 4357589"/>
              <a:gd name="connsiteY3" fmla="*/ 409902 h 918652"/>
              <a:gd name="connsiteX4" fmla="*/ 1608082 w 4357589"/>
              <a:gd name="connsiteY4" fmla="*/ 56755 h 918652"/>
              <a:gd name="connsiteX5" fmla="*/ 0 w 4357589"/>
              <a:gd name="connsiteY5" fmla="*/ 145042 h 918652"/>
              <a:gd name="connsiteX0" fmla="*/ 0 w 4357589"/>
              <a:gd name="connsiteY0" fmla="*/ 88287 h 861897"/>
              <a:gd name="connsiteX1" fmla="*/ 4357589 w 4357589"/>
              <a:gd name="connsiteY1" fmla="*/ 94594 h 861897"/>
              <a:gd name="connsiteX2" fmla="*/ 2072047 w 4357589"/>
              <a:gd name="connsiteY2" fmla="*/ 279080 h 861897"/>
              <a:gd name="connsiteX3" fmla="*/ 2068435 w 4357589"/>
              <a:gd name="connsiteY3" fmla="*/ 353147 h 861897"/>
              <a:gd name="connsiteX4" fmla="*/ 1608082 w 4357589"/>
              <a:gd name="connsiteY4" fmla="*/ 0 h 861897"/>
              <a:gd name="connsiteX5" fmla="*/ 0 w 4357589"/>
              <a:gd name="connsiteY5" fmla="*/ 88287 h 861897"/>
              <a:gd name="connsiteX0" fmla="*/ 0 w 4357589"/>
              <a:gd name="connsiteY0" fmla="*/ 0 h 773610"/>
              <a:gd name="connsiteX1" fmla="*/ 4357589 w 4357589"/>
              <a:gd name="connsiteY1" fmla="*/ 6307 h 773610"/>
              <a:gd name="connsiteX2" fmla="*/ 2072047 w 4357589"/>
              <a:gd name="connsiteY2" fmla="*/ 190793 h 773610"/>
              <a:gd name="connsiteX3" fmla="*/ 2068435 w 4357589"/>
              <a:gd name="connsiteY3" fmla="*/ 264860 h 773610"/>
              <a:gd name="connsiteX4" fmla="*/ 2007999 w 4357589"/>
              <a:gd name="connsiteY4" fmla="*/ 261301 h 773610"/>
              <a:gd name="connsiteX5" fmla="*/ 0 w 4357589"/>
              <a:gd name="connsiteY5" fmla="*/ 0 h 773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57589" h="773610">
                <a:moveTo>
                  <a:pt x="0" y="0"/>
                </a:moveTo>
                <a:cubicBezTo>
                  <a:pt x="1931801" y="1269650"/>
                  <a:pt x="3132082" y="760950"/>
                  <a:pt x="4357589" y="6307"/>
                </a:cubicBezTo>
                <a:cubicBezTo>
                  <a:pt x="3115266" y="466660"/>
                  <a:pt x="1927005" y="991682"/>
                  <a:pt x="2072047" y="190793"/>
                </a:cubicBezTo>
                <a:lnTo>
                  <a:pt x="2068435" y="264860"/>
                </a:lnTo>
                <a:lnTo>
                  <a:pt x="2007999" y="261301"/>
                </a:lnTo>
                <a:cubicBezTo>
                  <a:pt x="2146736" y="984413"/>
                  <a:pt x="971155" y="386781"/>
                  <a:pt x="0" y="0"/>
                </a:cubicBezTo>
                <a:close/>
              </a:path>
            </a:pathLst>
          </a:custGeom>
          <a:solidFill>
            <a:schemeClr val="accent3">
              <a:lumMod val="50000"/>
              <a:alpha val="60000"/>
            </a:schemeClr>
          </a:solidFill>
          <a:scene3d>
            <a:camera prst="orthographicFront">
              <a:rot lat="0" lon="0" rev="0"/>
            </a:camera>
            <a:lightRig rig="twoPt" dir="t">
              <a:rot lat="0" lon="0" rev="1800000"/>
            </a:lightRig>
          </a:scene3d>
          <a:sp3d>
            <a:bevelT w="152400" h="114300" prst="convex"/>
          </a:sp3d>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1" name="10 Forma libre"/>
          <p:cNvSpPr/>
          <p:nvPr/>
        </p:nvSpPr>
        <p:spPr>
          <a:xfrm rot="9420092" flipH="1">
            <a:off x="72624" y="968066"/>
            <a:ext cx="4357589" cy="803515"/>
          </a:xfrm>
          <a:custGeom>
            <a:avLst/>
            <a:gdLst>
              <a:gd name="connsiteX0" fmla="*/ 0 w 4357589"/>
              <a:gd name="connsiteY0" fmla="*/ 712601 h 718908"/>
              <a:gd name="connsiteX1" fmla="*/ 4357589 w 4357589"/>
              <a:gd name="connsiteY1" fmla="*/ 718908 h 718908"/>
              <a:gd name="connsiteX2" fmla="*/ 2881936 w 4357589"/>
              <a:gd name="connsiteY2" fmla="*/ 0 h 718908"/>
              <a:gd name="connsiteX3" fmla="*/ 2169335 w 4357589"/>
              <a:gd name="connsiteY3" fmla="*/ 441434 h 718908"/>
              <a:gd name="connsiteX4" fmla="*/ 1450427 w 4357589"/>
              <a:gd name="connsiteY4" fmla="*/ 6306 h 718908"/>
              <a:gd name="connsiteX5" fmla="*/ 0 w 4357589"/>
              <a:gd name="connsiteY5" fmla="*/ 712601 h 718908"/>
              <a:gd name="connsiteX0" fmla="*/ 0 w 4357589"/>
              <a:gd name="connsiteY0" fmla="*/ 712601 h 1278060"/>
              <a:gd name="connsiteX1" fmla="*/ 4357589 w 4357589"/>
              <a:gd name="connsiteY1" fmla="*/ 718908 h 1278060"/>
              <a:gd name="connsiteX2" fmla="*/ 2881936 w 4357589"/>
              <a:gd name="connsiteY2" fmla="*/ 0 h 1278060"/>
              <a:gd name="connsiteX3" fmla="*/ 2169335 w 4357589"/>
              <a:gd name="connsiteY3" fmla="*/ 441434 h 1278060"/>
              <a:gd name="connsiteX4" fmla="*/ 1450427 w 4357589"/>
              <a:gd name="connsiteY4" fmla="*/ 6306 h 1278060"/>
              <a:gd name="connsiteX5" fmla="*/ 0 w 4357589"/>
              <a:gd name="connsiteY5" fmla="*/ 712601 h 1278060"/>
              <a:gd name="connsiteX0" fmla="*/ 0 w 4357589"/>
              <a:gd name="connsiteY0" fmla="*/ 712601 h 1486211"/>
              <a:gd name="connsiteX1" fmla="*/ 4357589 w 4357589"/>
              <a:gd name="connsiteY1" fmla="*/ 718908 h 1486211"/>
              <a:gd name="connsiteX2" fmla="*/ 2881936 w 4357589"/>
              <a:gd name="connsiteY2" fmla="*/ 0 h 1486211"/>
              <a:gd name="connsiteX3" fmla="*/ 2169335 w 4357589"/>
              <a:gd name="connsiteY3" fmla="*/ 441434 h 1486211"/>
              <a:gd name="connsiteX4" fmla="*/ 1450427 w 4357589"/>
              <a:gd name="connsiteY4" fmla="*/ 6306 h 1486211"/>
              <a:gd name="connsiteX5" fmla="*/ 0 w 4357589"/>
              <a:gd name="connsiteY5" fmla="*/ 712601 h 1486211"/>
              <a:gd name="connsiteX0" fmla="*/ 0 w 4357589"/>
              <a:gd name="connsiteY0" fmla="*/ 712601 h 1486211"/>
              <a:gd name="connsiteX1" fmla="*/ 4357589 w 4357589"/>
              <a:gd name="connsiteY1" fmla="*/ 718908 h 1486211"/>
              <a:gd name="connsiteX2" fmla="*/ 2881936 w 4357589"/>
              <a:gd name="connsiteY2" fmla="*/ 0 h 1486211"/>
              <a:gd name="connsiteX3" fmla="*/ 2144110 w 4357589"/>
              <a:gd name="connsiteY3" fmla="*/ 964849 h 1486211"/>
              <a:gd name="connsiteX4" fmla="*/ 1450427 w 4357589"/>
              <a:gd name="connsiteY4" fmla="*/ 6306 h 1486211"/>
              <a:gd name="connsiteX5" fmla="*/ 0 w 4357589"/>
              <a:gd name="connsiteY5" fmla="*/ 712601 h 1486211"/>
              <a:gd name="connsiteX0" fmla="*/ 0 w 4357589"/>
              <a:gd name="connsiteY0" fmla="*/ 712601 h 1486211"/>
              <a:gd name="connsiteX1" fmla="*/ 4357589 w 4357589"/>
              <a:gd name="connsiteY1" fmla="*/ 718908 h 1486211"/>
              <a:gd name="connsiteX2" fmla="*/ 2881936 w 4357589"/>
              <a:gd name="connsiteY2" fmla="*/ 0 h 1486211"/>
              <a:gd name="connsiteX3" fmla="*/ 2144110 w 4357589"/>
              <a:gd name="connsiteY3" fmla="*/ 964849 h 1486211"/>
              <a:gd name="connsiteX4" fmla="*/ 1608082 w 4357589"/>
              <a:gd name="connsiteY4" fmla="*/ 624314 h 1486211"/>
              <a:gd name="connsiteX5" fmla="*/ 0 w 4357589"/>
              <a:gd name="connsiteY5" fmla="*/ 712601 h 1486211"/>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068435 w 4357589"/>
              <a:gd name="connsiteY3" fmla="*/ 409902 h 918652"/>
              <a:gd name="connsiteX4" fmla="*/ 1608082 w 4357589"/>
              <a:gd name="connsiteY4" fmla="*/ 56755 h 918652"/>
              <a:gd name="connsiteX5" fmla="*/ 0 w 4357589"/>
              <a:gd name="connsiteY5" fmla="*/ 145042 h 918652"/>
              <a:gd name="connsiteX0" fmla="*/ 0 w 4357589"/>
              <a:gd name="connsiteY0" fmla="*/ 88287 h 861897"/>
              <a:gd name="connsiteX1" fmla="*/ 4357589 w 4357589"/>
              <a:gd name="connsiteY1" fmla="*/ 94594 h 861897"/>
              <a:gd name="connsiteX2" fmla="*/ 2072047 w 4357589"/>
              <a:gd name="connsiteY2" fmla="*/ 279080 h 861897"/>
              <a:gd name="connsiteX3" fmla="*/ 2068435 w 4357589"/>
              <a:gd name="connsiteY3" fmla="*/ 353147 h 861897"/>
              <a:gd name="connsiteX4" fmla="*/ 1608082 w 4357589"/>
              <a:gd name="connsiteY4" fmla="*/ 0 h 861897"/>
              <a:gd name="connsiteX5" fmla="*/ 0 w 4357589"/>
              <a:gd name="connsiteY5" fmla="*/ 88287 h 861897"/>
              <a:gd name="connsiteX0" fmla="*/ 0 w 4357589"/>
              <a:gd name="connsiteY0" fmla="*/ 0 h 773610"/>
              <a:gd name="connsiteX1" fmla="*/ 4357589 w 4357589"/>
              <a:gd name="connsiteY1" fmla="*/ 6307 h 773610"/>
              <a:gd name="connsiteX2" fmla="*/ 2072047 w 4357589"/>
              <a:gd name="connsiteY2" fmla="*/ 190793 h 773610"/>
              <a:gd name="connsiteX3" fmla="*/ 2068435 w 4357589"/>
              <a:gd name="connsiteY3" fmla="*/ 264860 h 773610"/>
              <a:gd name="connsiteX4" fmla="*/ 2007999 w 4357589"/>
              <a:gd name="connsiteY4" fmla="*/ 261301 h 773610"/>
              <a:gd name="connsiteX5" fmla="*/ 0 w 4357589"/>
              <a:gd name="connsiteY5" fmla="*/ 0 h 773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57589" h="773610">
                <a:moveTo>
                  <a:pt x="0" y="0"/>
                </a:moveTo>
                <a:cubicBezTo>
                  <a:pt x="1931801" y="1269650"/>
                  <a:pt x="3132082" y="760950"/>
                  <a:pt x="4357589" y="6307"/>
                </a:cubicBezTo>
                <a:cubicBezTo>
                  <a:pt x="3115266" y="466660"/>
                  <a:pt x="1927005" y="991682"/>
                  <a:pt x="2072047" y="190793"/>
                </a:cubicBezTo>
                <a:lnTo>
                  <a:pt x="2068435" y="264860"/>
                </a:lnTo>
                <a:lnTo>
                  <a:pt x="2007999" y="261301"/>
                </a:lnTo>
                <a:cubicBezTo>
                  <a:pt x="2146736" y="984413"/>
                  <a:pt x="971155" y="386781"/>
                  <a:pt x="0" y="0"/>
                </a:cubicBezTo>
                <a:close/>
              </a:path>
            </a:pathLst>
          </a:custGeom>
          <a:solidFill>
            <a:schemeClr val="accent3">
              <a:lumMod val="50000"/>
              <a:alpha val="60000"/>
            </a:schemeClr>
          </a:solidFill>
          <a:scene3d>
            <a:camera prst="orthographicFront">
              <a:rot lat="0" lon="0" rev="0"/>
            </a:camera>
            <a:lightRig rig="twoPt" dir="t">
              <a:rot lat="0" lon="0" rev="1800000"/>
            </a:lightRig>
          </a:scene3d>
          <a:sp3d>
            <a:bevelT w="152400" h="114300" prst="convex"/>
          </a:sp3d>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2" name="11 Forma libre"/>
          <p:cNvSpPr/>
          <p:nvPr/>
        </p:nvSpPr>
        <p:spPr>
          <a:xfrm rot="9581467" flipH="1">
            <a:off x="-141654" y="1328472"/>
            <a:ext cx="4357589" cy="867811"/>
          </a:xfrm>
          <a:custGeom>
            <a:avLst/>
            <a:gdLst>
              <a:gd name="connsiteX0" fmla="*/ 0 w 4357589"/>
              <a:gd name="connsiteY0" fmla="*/ 712601 h 718908"/>
              <a:gd name="connsiteX1" fmla="*/ 4357589 w 4357589"/>
              <a:gd name="connsiteY1" fmla="*/ 718908 h 718908"/>
              <a:gd name="connsiteX2" fmla="*/ 2881936 w 4357589"/>
              <a:gd name="connsiteY2" fmla="*/ 0 h 718908"/>
              <a:gd name="connsiteX3" fmla="*/ 2169335 w 4357589"/>
              <a:gd name="connsiteY3" fmla="*/ 441434 h 718908"/>
              <a:gd name="connsiteX4" fmla="*/ 1450427 w 4357589"/>
              <a:gd name="connsiteY4" fmla="*/ 6306 h 718908"/>
              <a:gd name="connsiteX5" fmla="*/ 0 w 4357589"/>
              <a:gd name="connsiteY5" fmla="*/ 712601 h 718908"/>
              <a:gd name="connsiteX0" fmla="*/ 0 w 4357589"/>
              <a:gd name="connsiteY0" fmla="*/ 712601 h 1278060"/>
              <a:gd name="connsiteX1" fmla="*/ 4357589 w 4357589"/>
              <a:gd name="connsiteY1" fmla="*/ 718908 h 1278060"/>
              <a:gd name="connsiteX2" fmla="*/ 2881936 w 4357589"/>
              <a:gd name="connsiteY2" fmla="*/ 0 h 1278060"/>
              <a:gd name="connsiteX3" fmla="*/ 2169335 w 4357589"/>
              <a:gd name="connsiteY3" fmla="*/ 441434 h 1278060"/>
              <a:gd name="connsiteX4" fmla="*/ 1450427 w 4357589"/>
              <a:gd name="connsiteY4" fmla="*/ 6306 h 1278060"/>
              <a:gd name="connsiteX5" fmla="*/ 0 w 4357589"/>
              <a:gd name="connsiteY5" fmla="*/ 712601 h 1278060"/>
              <a:gd name="connsiteX0" fmla="*/ 0 w 4357589"/>
              <a:gd name="connsiteY0" fmla="*/ 712601 h 1486211"/>
              <a:gd name="connsiteX1" fmla="*/ 4357589 w 4357589"/>
              <a:gd name="connsiteY1" fmla="*/ 718908 h 1486211"/>
              <a:gd name="connsiteX2" fmla="*/ 2881936 w 4357589"/>
              <a:gd name="connsiteY2" fmla="*/ 0 h 1486211"/>
              <a:gd name="connsiteX3" fmla="*/ 2169335 w 4357589"/>
              <a:gd name="connsiteY3" fmla="*/ 441434 h 1486211"/>
              <a:gd name="connsiteX4" fmla="*/ 1450427 w 4357589"/>
              <a:gd name="connsiteY4" fmla="*/ 6306 h 1486211"/>
              <a:gd name="connsiteX5" fmla="*/ 0 w 4357589"/>
              <a:gd name="connsiteY5" fmla="*/ 712601 h 1486211"/>
              <a:gd name="connsiteX0" fmla="*/ 0 w 4357589"/>
              <a:gd name="connsiteY0" fmla="*/ 712601 h 1486211"/>
              <a:gd name="connsiteX1" fmla="*/ 4357589 w 4357589"/>
              <a:gd name="connsiteY1" fmla="*/ 718908 h 1486211"/>
              <a:gd name="connsiteX2" fmla="*/ 2881936 w 4357589"/>
              <a:gd name="connsiteY2" fmla="*/ 0 h 1486211"/>
              <a:gd name="connsiteX3" fmla="*/ 2144110 w 4357589"/>
              <a:gd name="connsiteY3" fmla="*/ 964849 h 1486211"/>
              <a:gd name="connsiteX4" fmla="*/ 1450427 w 4357589"/>
              <a:gd name="connsiteY4" fmla="*/ 6306 h 1486211"/>
              <a:gd name="connsiteX5" fmla="*/ 0 w 4357589"/>
              <a:gd name="connsiteY5" fmla="*/ 712601 h 1486211"/>
              <a:gd name="connsiteX0" fmla="*/ 0 w 4357589"/>
              <a:gd name="connsiteY0" fmla="*/ 712601 h 1486211"/>
              <a:gd name="connsiteX1" fmla="*/ 4357589 w 4357589"/>
              <a:gd name="connsiteY1" fmla="*/ 718908 h 1486211"/>
              <a:gd name="connsiteX2" fmla="*/ 2881936 w 4357589"/>
              <a:gd name="connsiteY2" fmla="*/ 0 h 1486211"/>
              <a:gd name="connsiteX3" fmla="*/ 2144110 w 4357589"/>
              <a:gd name="connsiteY3" fmla="*/ 964849 h 1486211"/>
              <a:gd name="connsiteX4" fmla="*/ 1608082 w 4357589"/>
              <a:gd name="connsiteY4" fmla="*/ 624314 h 1486211"/>
              <a:gd name="connsiteX5" fmla="*/ 0 w 4357589"/>
              <a:gd name="connsiteY5" fmla="*/ 712601 h 1486211"/>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068435 w 4357589"/>
              <a:gd name="connsiteY3" fmla="*/ 409902 h 918652"/>
              <a:gd name="connsiteX4" fmla="*/ 1608082 w 4357589"/>
              <a:gd name="connsiteY4" fmla="*/ 56755 h 918652"/>
              <a:gd name="connsiteX5" fmla="*/ 0 w 4357589"/>
              <a:gd name="connsiteY5" fmla="*/ 145042 h 918652"/>
              <a:gd name="connsiteX0" fmla="*/ 0 w 4357589"/>
              <a:gd name="connsiteY0" fmla="*/ 88287 h 861897"/>
              <a:gd name="connsiteX1" fmla="*/ 4357589 w 4357589"/>
              <a:gd name="connsiteY1" fmla="*/ 94594 h 861897"/>
              <a:gd name="connsiteX2" fmla="*/ 2072047 w 4357589"/>
              <a:gd name="connsiteY2" fmla="*/ 279080 h 861897"/>
              <a:gd name="connsiteX3" fmla="*/ 2068435 w 4357589"/>
              <a:gd name="connsiteY3" fmla="*/ 353147 h 861897"/>
              <a:gd name="connsiteX4" fmla="*/ 1608082 w 4357589"/>
              <a:gd name="connsiteY4" fmla="*/ 0 h 861897"/>
              <a:gd name="connsiteX5" fmla="*/ 0 w 4357589"/>
              <a:gd name="connsiteY5" fmla="*/ 88287 h 861897"/>
              <a:gd name="connsiteX0" fmla="*/ 0 w 4357589"/>
              <a:gd name="connsiteY0" fmla="*/ 0 h 773610"/>
              <a:gd name="connsiteX1" fmla="*/ 4357589 w 4357589"/>
              <a:gd name="connsiteY1" fmla="*/ 6307 h 773610"/>
              <a:gd name="connsiteX2" fmla="*/ 2072047 w 4357589"/>
              <a:gd name="connsiteY2" fmla="*/ 190793 h 773610"/>
              <a:gd name="connsiteX3" fmla="*/ 2068435 w 4357589"/>
              <a:gd name="connsiteY3" fmla="*/ 264860 h 773610"/>
              <a:gd name="connsiteX4" fmla="*/ 2007999 w 4357589"/>
              <a:gd name="connsiteY4" fmla="*/ 261301 h 773610"/>
              <a:gd name="connsiteX5" fmla="*/ 0 w 4357589"/>
              <a:gd name="connsiteY5" fmla="*/ 0 h 773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57589" h="773610">
                <a:moveTo>
                  <a:pt x="0" y="0"/>
                </a:moveTo>
                <a:cubicBezTo>
                  <a:pt x="1931801" y="1269650"/>
                  <a:pt x="3132082" y="760950"/>
                  <a:pt x="4357589" y="6307"/>
                </a:cubicBezTo>
                <a:cubicBezTo>
                  <a:pt x="3115266" y="466660"/>
                  <a:pt x="1927005" y="991682"/>
                  <a:pt x="2072047" y="190793"/>
                </a:cubicBezTo>
                <a:lnTo>
                  <a:pt x="2068435" y="264860"/>
                </a:lnTo>
                <a:lnTo>
                  <a:pt x="2007999" y="261301"/>
                </a:lnTo>
                <a:cubicBezTo>
                  <a:pt x="2146736" y="984413"/>
                  <a:pt x="971155" y="386781"/>
                  <a:pt x="0" y="0"/>
                </a:cubicBezTo>
                <a:close/>
              </a:path>
            </a:pathLst>
          </a:custGeom>
          <a:solidFill>
            <a:schemeClr val="accent3">
              <a:lumMod val="50000"/>
              <a:alpha val="60000"/>
            </a:schemeClr>
          </a:solidFill>
          <a:scene3d>
            <a:camera prst="orthographicFront">
              <a:rot lat="0" lon="0" rev="0"/>
            </a:camera>
            <a:lightRig rig="twoPt" dir="t">
              <a:rot lat="0" lon="0" rev="1800000"/>
            </a:lightRig>
          </a:scene3d>
          <a:sp3d>
            <a:bevelT w="152400" h="114300" prst="convex"/>
          </a:sp3d>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5" name="14 Forma libre"/>
          <p:cNvSpPr/>
          <p:nvPr/>
        </p:nvSpPr>
        <p:spPr>
          <a:xfrm rot="9417506" flipV="1">
            <a:off x="3976156" y="3779824"/>
            <a:ext cx="4357589" cy="1030525"/>
          </a:xfrm>
          <a:custGeom>
            <a:avLst/>
            <a:gdLst>
              <a:gd name="connsiteX0" fmla="*/ 0 w 4357589"/>
              <a:gd name="connsiteY0" fmla="*/ 712601 h 718908"/>
              <a:gd name="connsiteX1" fmla="*/ 4357589 w 4357589"/>
              <a:gd name="connsiteY1" fmla="*/ 718908 h 718908"/>
              <a:gd name="connsiteX2" fmla="*/ 2881936 w 4357589"/>
              <a:gd name="connsiteY2" fmla="*/ 0 h 718908"/>
              <a:gd name="connsiteX3" fmla="*/ 2169335 w 4357589"/>
              <a:gd name="connsiteY3" fmla="*/ 441434 h 718908"/>
              <a:gd name="connsiteX4" fmla="*/ 1450427 w 4357589"/>
              <a:gd name="connsiteY4" fmla="*/ 6306 h 718908"/>
              <a:gd name="connsiteX5" fmla="*/ 0 w 4357589"/>
              <a:gd name="connsiteY5" fmla="*/ 712601 h 718908"/>
              <a:gd name="connsiteX0" fmla="*/ 0 w 4357589"/>
              <a:gd name="connsiteY0" fmla="*/ 712601 h 1278060"/>
              <a:gd name="connsiteX1" fmla="*/ 4357589 w 4357589"/>
              <a:gd name="connsiteY1" fmla="*/ 718908 h 1278060"/>
              <a:gd name="connsiteX2" fmla="*/ 2881936 w 4357589"/>
              <a:gd name="connsiteY2" fmla="*/ 0 h 1278060"/>
              <a:gd name="connsiteX3" fmla="*/ 2169335 w 4357589"/>
              <a:gd name="connsiteY3" fmla="*/ 441434 h 1278060"/>
              <a:gd name="connsiteX4" fmla="*/ 1450427 w 4357589"/>
              <a:gd name="connsiteY4" fmla="*/ 6306 h 1278060"/>
              <a:gd name="connsiteX5" fmla="*/ 0 w 4357589"/>
              <a:gd name="connsiteY5" fmla="*/ 712601 h 1278060"/>
              <a:gd name="connsiteX0" fmla="*/ 0 w 4357589"/>
              <a:gd name="connsiteY0" fmla="*/ 712601 h 1486211"/>
              <a:gd name="connsiteX1" fmla="*/ 4357589 w 4357589"/>
              <a:gd name="connsiteY1" fmla="*/ 718908 h 1486211"/>
              <a:gd name="connsiteX2" fmla="*/ 2881936 w 4357589"/>
              <a:gd name="connsiteY2" fmla="*/ 0 h 1486211"/>
              <a:gd name="connsiteX3" fmla="*/ 2169335 w 4357589"/>
              <a:gd name="connsiteY3" fmla="*/ 441434 h 1486211"/>
              <a:gd name="connsiteX4" fmla="*/ 1450427 w 4357589"/>
              <a:gd name="connsiteY4" fmla="*/ 6306 h 1486211"/>
              <a:gd name="connsiteX5" fmla="*/ 0 w 4357589"/>
              <a:gd name="connsiteY5" fmla="*/ 712601 h 1486211"/>
              <a:gd name="connsiteX0" fmla="*/ 0 w 4357589"/>
              <a:gd name="connsiteY0" fmla="*/ 712601 h 1486211"/>
              <a:gd name="connsiteX1" fmla="*/ 4357589 w 4357589"/>
              <a:gd name="connsiteY1" fmla="*/ 718908 h 1486211"/>
              <a:gd name="connsiteX2" fmla="*/ 2881936 w 4357589"/>
              <a:gd name="connsiteY2" fmla="*/ 0 h 1486211"/>
              <a:gd name="connsiteX3" fmla="*/ 2144110 w 4357589"/>
              <a:gd name="connsiteY3" fmla="*/ 964849 h 1486211"/>
              <a:gd name="connsiteX4" fmla="*/ 1450427 w 4357589"/>
              <a:gd name="connsiteY4" fmla="*/ 6306 h 1486211"/>
              <a:gd name="connsiteX5" fmla="*/ 0 w 4357589"/>
              <a:gd name="connsiteY5" fmla="*/ 712601 h 1486211"/>
              <a:gd name="connsiteX0" fmla="*/ 0 w 4357589"/>
              <a:gd name="connsiteY0" fmla="*/ 712601 h 1486211"/>
              <a:gd name="connsiteX1" fmla="*/ 4357589 w 4357589"/>
              <a:gd name="connsiteY1" fmla="*/ 718908 h 1486211"/>
              <a:gd name="connsiteX2" fmla="*/ 2881936 w 4357589"/>
              <a:gd name="connsiteY2" fmla="*/ 0 h 1486211"/>
              <a:gd name="connsiteX3" fmla="*/ 2144110 w 4357589"/>
              <a:gd name="connsiteY3" fmla="*/ 964849 h 1486211"/>
              <a:gd name="connsiteX4" fmla="*/ 1608082 w 4357589"/>
              <a:gd name="connsiteY4" fmla="*/ 624314 h 1486211"/>
              <a:gd name="connsiteX5" fmla="*/ 0 w 4357589"/>
              <a:gd name="connsiteY5" fmla="*/ 712601 h 1486211"/>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068435 w 4357589"/>
              <a:gd name="connsiteY3" fmla="*/ 409902 h 918652"/>
              <a:gd name="connsiteX4" fmla="*/ 1608082 w 4357589"/>
              <a:gd name="connsiteY4" fmla="*/ 56755 h 918652"/>
              <a:gd name="connsiteX5" fmla="*/ 0 w 4357589"/>
              <a:gd name="connsiteY5" fmla="*/ 145042 h 918652"/>
              <a:gd name="connsiteX0" fmla="*/ 0 w 4357589"/>
              <a:gd name="connsiteY0" fmla="*/ 88287 h 861897"/>
              <a:gd name="connsiteX1" fmla="*/ 4357589 w 4357589"/>
              <a:gd name="connsiteY1" fmla="*/ 94594 h 861897"/>
              <a:gd name="connsiteX2" fmla="*/ 2072047 w 4357589"/>
              <a:gd name="connsiteY2" fmla="*/ 279080 h 861897"/>
              <a:gd name="connsiteX3" fmla="*/ 2068435 w 4357589"/>
              <a:gd name="connsiteY3" fmla="*/ 353147 h 861897"/>
              <a:gd name="connsiteX4" fmla="*/ 1608082 w 4357589"/>
              <a:gd name="connsiteY4" fmla="*/ 0 h 861897"/>
              <a:gd name="connsiteX5" fmla="*/ 0 w 4357589"/>
              <a:gd name="connsiteY5" fmla="*/ 88287 h 861897"/>
              <a:gd name="connsiteX0" fmla="*/ 0 w 4357589"/>
              <a:gd name="connsiteY0" fmla="*/ 0 h 773610"/>
              <a:gd name="connsiteX1" fmla="*/ 4357589 w 4357589"/>
              <a:gd name="connsiteY1" fmla="*/ 6307 h 773610"/>
              <a:gd name="connsiteX2" fmla="*/ 2072047 w 4357589"/>
              <a:gd name="connsiteY2" fmla="*/ 190793 h 773610"/>
              <a:gd name="connsiteX3" fmla="*/ 2068435 w 4357589"/>
              <a:gd name="connsiteY3" fmla="*/ 264860 h 773610"/>
              <a:gd name="connsiteX4" fmla="*/ 2007999 w 4357589"/>
              <a:gd name="connsiteY4" fmla="*/ 261301 h 773610"/>
              <a:gd name="connsiteX5" fmla="*/ 0 w 4357589"/>
              <a:gd name="connsiteY5" fmla="*/ 0 h 773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57589" h="773610">
                <a:moveTo>
                  <a:pt x="0" y="0"/>
                </a:moveTo>
                <a:cubicBezTo>
                  <a:pt x="1931801" y="1269650"/>
                  <a:pt x="3132082" y="760950"/>
                  <a:pt x="4357589" y="6307"/>
                </a:cubicBezTo>
                <a:cubicBezTo>
                  <a:pt x="3115266" y="466660"/>
                  <a:pt x="1927005" y="991682"/>
                  <a:pt x="2072047" y="190793"/>
                </a:cubicBezTo>
                <a:lnTo>
                  <a:pt x="2068435" y="264860"/>
                </a:lnTo>
                <a:lnTo>
                  <a:pt x="2007999" y="261301"/>
                </a:lnTo>
                <a:cubicBezTo>
                  <a:pt x="2146736" y="984413"/>
                  <a:pt x="971155" y="386781"/>
                  <a:pt x="0" y="0"/>
                </a:cubicBezTo>
                <a:close/>
              </a:path>
            </a:pathLst>
          </a:custGeom>
          <a:solidFill>
            <a:schemeClr val="accent3">
              <a:lumMod val="50000"/>
              <a:alpha val="60000"/>
            </a:schemeClr>
          </a:solidFill>
          <a:scene3d>
            <a:camera prst="orthographicFront">
              <a:rot lat="0" lon="0" rev="0"/>
            </a:camera>
            <a:lightRig rig="twoPt" dir="t">
              <a:rot lat="0" lon="0" rev="1800000"/>
            </a:lightRig>
          </a:scene3d>
          <a:sp3d>
            <a:bevelT w="152400" h="114300" prst="convex"/>
          </a:sp3d>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6" name="15 Forma libre"/>
          <p:cNvSpPr/>
          <p:nvPr/>
        </p:nvSpPr>
        <p:spPr>
          <a:xfrm rot="9417506" flipV="1">
            <a:off x="4527998" y="3252570"/>
            <a:ext cx="4357589" cy="964261"/>
          </a:xfrm>
          <a:custGeom>
            <a:avLst/>
            <a:gdLst>
              <a:gd name="connsiteX0" fmla="*/ 0 w 4357589"/>
              <a:gd name="connsiteY0" fmla="*/ 712601 h 718908"/>
              <a:gd name="connsiteX1" fmla="*/ 4357589 w 4357589"/>
              <a:gd name="connsiteY1" fmla="*/ 718908 h 718908"/>
              <a:gd name="connsiteX2" fmla="*/ 2881936 w 4357589"/>
              <a:gd name="connsiteY2" fmla="*/ 0 h 718908"/>
              <a:gd name="connsiteX3" fmla="*/ 2169335 w 4357589"/>
              <a:gd name="connsiteY3" fmla="*/ 441434 h 718908"/>
              <a:gd name="connsiteX4" fmla="*/ 1450427 w 4357589"/>
              <a:gd name="connsiteY4" fmla="*/ 6306 h 718908"/>
              <a:gd name="connsiteX5" fmla="*/ 0 w 4357589"/>
              <a:gd name="connsiteY5" fmla="*/ 712601 h 718908"/>
              <a:gd name="connsiteX0" fmla="*/ 0 w 4357589"/>
              <a:gd name="connsiteY0" fmla="*/ 712601 h 1278060"/>
              <a:gd name="connsiteX1" fmla="*/ 4357589 w 4357589"/>
              <a:gd name="connsiteY1" fmla="*/ 718908 h 1278060"/>
              <a:gd name="connsiteX2" fmla="*/ 2881936 w 4357589"/>
              <a:gd name="connsiteY2" fmla="*/ 0 h 1278060"/>
              <a:gd name="connsiteX3" fmla="*/ 2169335 w 4357589"/>
              <a:gd name="connsiteY3" fmla="*/ 441434 h 1278060"/>
              <a:gd name="connsiteX4" fmla="*/ 1450427 w 4357589"/>
              <a:gd name="connsiteY4" fmla="*/ 6306 h 1278060"/>
              <a:gd name="connsiteX5" fmla="*/ 0 w 4357589"/>
              <a:gd name="connsiteY5" fmla="*/ 712601 h 1278060"/>
              <a:gd name="connsiteX0" fmla="*/ 0 w 4357589"/>
              <a:gd name="connsiteY0" fmla="*/ 712601 h 1486211"/>
              <a:gd name="connsiteX1" fmla="*/ 4357589 w 4357589"/>
              <a:gd name="connsiteY1" fmla="*/ 718908 h 1486211"/>
              <a:gd name="connsiteX2" fmla="*/ 2881936 w 4357589"/>
              <a:gd name="connsiteY2" fmla="*/ 0 h 1486211"/>
              <a:gd name="connsiteX3" fmla="*/ 2169335 w 4357589"/>
              <a:gd name="connsiteY3" fmla="*/ 441434 h 1486211"/>
              <a:gd name="connsiteX4" fmla="*/ 1450427 w 4357589"/>
              <a:gd name="connsiteY4" fmla="*/ 6306 h 1486211"/>
              <a:gd name="connsiteX5" fmla="*/ 0 w 4357589"/>
              <a:gd name="connsiteY5" fmla="*/ 712601 h 1486211"/>
              <a:gd name="connsiteX0" fmla="*/ 0 w 4357589"/>
              <a:gd name="connsiteY0" fmla="*/ 712601 h 1486211"/>
              <a:gd name="connsiteX1" fmla="*/ 4357589 w 4357589"/>
              <a:gd name="connsiteY1" fmla="*/ 718908 h 1486211"/>
              <a:gd name="connsiteX2" fmla="*/ 2881936 w 4357589"/>
              <a:gd name="connsiteY2" fmla="*/ 0 h 1486211"/>
              <a:gd name="connsiteX3" fmla="*/ 2144110 w 4357589"/>
              <a:gd name="connsiteY3" fmla="*/ 964849 h 1486211"/>
              <a:gd name="connsiteX4" fmla="*/ 1450427 w 4357589"/>
              <a:gd name="connsiteY4" fmla="*/ 6306 h 1486211"/>
              <a:gd name="connsiteX5" fmla="*/ 0 w 4357589"/>
              <a:gd name="connsiteY5" fmla="*/ 712601 h 1486211"/>
              <a:gd name="connsiteX0" fmla="*/ 0 w 4357589"/>
              <a:gd name="connsiteY0" fmla="*/ 712601 h 1486211"/>
              <a:gd name="connsiteX1" fmla="*/ 4357589 w 4357589"/>
              <a:gd name="connsiteY1" fmla="*/ 718908 h 1486211"/>
              <a:gd name="connsiteX2" fmla="*/ 2881936 w 4357589"/>
              <a:gd name="connsiteY2" fmla="*/ 0 h 1486211"/>
              <a:gd name="connsiteX3" fmla="*/ 2144110 w 4357589"/>
              <a:gd name="connsiteY3" fmla="*/ 964849 h 1486211"/>
              <a:gd name="connsiteX4" fmla="*/ 1608082 w 4357589"/>
              <a:gd name="connsiteY4" fmla="*/ 624314 h 1486211"/>
              <a:gd name="connsiteX5" fmla="*/ 0 w 4357589"/>
              <a:gd name="connsiteY5" fmla="*/ 712601 h 1486211"/>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068435 w 4357589"/>
              <a:gd name="connsiteY3" fmla="*/ 409902 h 918652"/>
              <a:gd name="connsiteX4" fmla="*/ 1608082 w 4357589"/>
              <a:gd name="connsiteY4" fmla="*/ 56755 h 918652"/>
              <a:gd name="connsiteX5" fmla="*/ 0 w 4357589"/>
              <a:gd name="connsiteY5" fmla="*/ 145042 h 918652"/>
              <a:gd name="connsiteX0" fmla="*/ 0 w 4357589"/>
              <a:gd name="connsiteY0" fmla="*/ 88287 h 861897"/>
              <a:gd name="connsiteX1" fmla="*/ 4357589 w 4357589"/>
              <a:gd name="connsiteY1" fmla="*/ 94594 h 861897"/>
              <a:gd name="connsiteX2" fmla="*/ 2072047 w 4357589"/>
              <a:gd name="connsiteY2" fmla="*/ 279080 h 861897"/>
              <a:gd name="connsiteX3" fmla="*/ 2068435 w 4357589"/>
              <a:gd name="connsiteY3" fmla="*/ 353147 h 861897"/>
              <a:gd name="connsiteX4" fmla="*/ 1608082 w 4357589"/>
              <a:gd name="connsiteY4" fmla="*/ 0 h 861897"/>
              <a:gd name="connsiteX5" fmla="*/ 0 w 4357589"/>
              <a:gd name="connsiteY5" fmla="*/ 88287 h 861897"/>
              <a:gd name="connsiteX0" fmla="*/ 0 w 4357589"/>
              <a:gd name="connsiteY0" fmla="*/ 0 h 773610"/>
              <a:gd name="connsiteX1" fmla="*/ 4357589 w 4357589"/>
              <a:gd name="connsiteY1" fmla="*/ 6307 h 773610"/>
              <a:gd name="connsiteX2" fmla="*/ 2072047 w 4357589"/>
              <a:gd name="connsiteY2" fmla="*/ 190793 h 773610"/>
              <a:gd name="connsiteX3" fmla="*/ 2068435 w 4357589"/>
              <a:gd name="connsiteY3" fmla="*/ 264860 h 773610"/>
              <a:gd name="connsiteX4" fmla="*/ 2007999 w 4357589"/>
              <a:gd name="connsiteY4" fmla="*/ 261301 h 773610"/>
              <a:gd name="connsiteX5" fmla="*/ 0 w 4357589"/>
              <a:gd name="connsiteY5" fmla="*/ 0 h 773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57589" h="773610">
                <a:moveTo>
                  <a:pt x="0" y="0"/>
                </a:moveTo>
                <a:cubicBezTo>
                  <a:pt x="1931801" y="1269650"/>
                  <a:pt x="3132082" y="760950"/>
                  <a:pt x="4357589" y="6307"/>
                </a:cubicBezTo>
                <a:cubicBezTo>
                  <a:pt x="3115266" y="466660"/>
                  <a:pt x="1927005" y="991682"/>
                  <a:pt x="2072047" y="190793"/>
                </a:cubicBezTo>
                <a:lnTo>
                  <a:pt x="2068435" y="264860"/>
                </a:lnTo>
                <a:lnTo>
                  <a:pt x="2007999" y="261301"/>
                </a:lnTo>
                <a:cubicBezTo>
                  <a:pt x="2146736" y="984413"/>
                  <a:pt x="971155" y="386781"/>
                  <a:pt x="0" y="0"/>
                </a:cubicBezTo>
                <a:close/>
              </a:path>
            </a:pathLst>
          </a:custGeom>
          <a:solidFill>
            <a:schemeClr val="accent3">
              <a:lumMod val="50000"/>
              <a:alpha val="60000"/>
            </a:schemeClr>
          </a:solidFill>
          <a:scene3d>
            <a:camera prst="orthographicFront">
              <a:rot lat="0" lon="0" rev="0"/>
            </a:camera>
            <a:lightRig rig="twoPt" dir="t">
              <a:rot lat="0" lon="0" rev="1800000"/>
            </a:lightRig>
          </a:scene3d>
          <a:sp3d>
            <a:bevelT w="152400" h="114300" prst="convex"/>
          </a:sp3d>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7" name="16 Forma libre"/>
          <p:cNvSpPr/>
          <p:nvPr/>
        </p:nvSpPr>
        <p:spPr>
          <a:xfrm rot="9578881" flipV="1">
            <a:off x="4758188" y="2938736"/>
            <a:ext cx="4357589" cy="885283"/>
          </a:xfrm>
          <a:custGeom>
            <a:avLst/>
            <a:gdLst>
              <a:gd name="connsiteX0" fmla="*/ 0 w 4357589"/>
              <a:gd name="connsiteY0" fmla="*/ 712601 h 718908"/>
              <a:gd name="connsiteX1" fmla="*/ 4357589 w 4357589"/>
              <a:gd name="connsiteY1" fmla="*/ 718908 h 718908"/>
              <a:gd name="connsiteX2" fmla="*/ 2881936 w 4357589"/>
              <a:gd name="connsiteY2" fmla="*/ 0 h 718908"/>
              <a:gd name="connsiteX3" fmla="*/ 2169335 w 4357589"/>
              <a:gd name="connsiteY3" fmla="*/ 441434 h 718908"/>
              <a:gd name="connsiteX4" fmla="*/ 1450427 w 4357589"/>
              <a:gd name="connsiteY4" fmla="*/ 6306 h 718908"/>
              <a:gd name="connsiteX5" fmla="*/ 0 w 4357589"/>
              <a:gd name="connsiteY5" fmla="*/ 712601 h 718908"/>
              <a:gd name="connsiteX0" fmla="*/ 0 w 4357589"/>
              <a:gd name="connsiteY0" fmla="*/ 712601 h 1278060"/>
              <a:gd name="connsiteX1" fmla="*/ 4357589 w 4357589"/>
              <a:gd name="connsiteY1" fmla="*/ 718908 h 1278060"/>
              <a:gd name="connsiteX2" fmla="*/ 2881936 w 4357589"/>
              <a:gd name="connsiteY2" fmla="*/ 0 h 1278060"/>
              <a:gd name="connsiteX3" fmla="*/ 2169335 w 4357589"/>
              <a:gd name="connsiteY3" fmla="*/ 441434 h 1278060"/>
              <a:gd name="connsiteX4" fmla="*/ 1450427 w 4357589"/>
              <a:gd name="connsiteY4" fmla="*/ 6306 h 1278060"/>
              <a:gd name="connsiteX5" fmla="*/ 0 w 4357589"/>
              <a:gd name="connsiteY5" fmla="*/ 712601 h 1278060"/>
              <a:gd name="connsiteX0" fmla="*/ 0 w 4357589"/>
              <a:gd name="connsiteY0" fmla="*/ 712601 h 1486211"/>
              <a:gd name="connsiteX1" fmla="*/ 4357589 w 4357589"/>
              <a:gd name="connsiteY1" fmla="*/ 718908 h 1486211"/>
              <a:gd name="connsiteX2" fmla="*/ 2881936 w 4357589"/>
              <a:gd name="connsiteY2" fmla="*/ 0 h 1486211"/>
              <a:gd name="connsiteX3" fmla="*/ 2169335 w 4357589"/>
              <a:gd name="connsiteY3" fmla="*/ 441434 h 1486211"/>
              <a:gd name="connsiteX4" fmla="*/ 1450427 w 4357589"/>
              <a:gd name="connsiteY4" fmla="*/ 6306 h 1486211"/>
              <a:gd name="connsiteX5" fmla="*/ 0 w 4357589"/>
              <a:gd name="connsiteY5" fmla="*/ 712601 h 1486211"/>
              <a:gd name="connsiteX0" fmla="*/ 0 w 4357589"/>
              <a:gd name="connsiteY0" fmla="*/ 712601 h 1486211"/>
              <a:gd name="connsiteX1" fmla="*/ 4357589 w 4357589"/>
              <a:gd name="connsiteY1" fmla="*/ 718908 h 1486211"/>
              <a:gd name="connsiteX2" fmla="*/ 2881936 w 4357589"/>
              <a:gd name="connsiteY2" fmla="*/ 0 h 1486211"/>
              <a:gd name="connsiteX3" fmla="*/ 2144110 w 4357589"/>
              <a:gd name="connsiteY3" fmla="*/ 964849 h 1486211"/>
              <a:gd name="connsiteX4" fmla="*/ 1450427 w 4357589"/>
              <a:gd name="connsiteY4" fmla="*/ 6306 h 1486211"/>
              <a:gd name="connsiteX5" fmla="*/ 0 w 4357589"/>
              <a:gd name="connsiteY5" fmla="*/ 712601 h 1486211"/>
              <a:gd name="connsiteX0" fmla="*/ 0 w 4357589"/>
              <a:gd name="connsiteY0" fmla="*/ 712601 h 1486211"/>
              <a:gd name="connsiteX1" fmla="*/ 4357589 w 4357589"/>
              <a:gd name="connsiteY1" fmla="*/ 718908 h 1486211"/>
              <a:gd name="connsiteX2" fmla="*/ 2881936 w 4357589"/>
              <a:gd name="connsiteY2" fmla="*/ 0 h 1486211"/>
              <a:gd name="connsiteX3" fmla="*/ 2144110 w 4357589"/>
              <a:gd name="connsiteY3" fmla="*/ 964849 h 1486211"/>
              <a:gd name="connsiteX4" fmla="*/ 1608082 w 4357589"/>
              <a:gd name="connsiteY4" fmla="*/ 624314 h 1486211"/>
              <a:gd name="connsiteX5" fmla="*/ 0 w 4357589"/>
              <a:gd name="connsiteY5" fmla="*/ 712601 h 1486211"/>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068435 w 4357589"/>
              <a:gd name="connsiteY3" fmla="*/ 409902 h 918652"/>
              <a:gd name="connsiteX4" fmla="*/ 1608082 w 4357589"/>
              <a:gd name="connsiteY4" fmla="*/ 56755 h 918652"/>
              <a:gd name="connsiteX5" fmla="*/ 0 w 4357589"/>
              <a:gd name="connsiteY5" fmla="*/ 145042 h 918652"/>
              <a:gd name="connsiteX0" fmla="*/ 0 w 4357589"/>
              <a:gd name="connsiteY0" fmla="*/ 88287 h 861897"/>
              <a:gd name="connsiteX1" fmla="*/ 4357589 w 4357589"/>
              <a:gd name="connsiteY1" fmla="*/ 94594 h 861897"/>
              <a:gd name="connsiteX2" fmla="*/ 2072047 w 4357589"/>
              <a:gd name="connsiteY2" fmla="*/ 279080 h 861897"/>
              <a:gd name="connsiteX3" fmla="*/ 2068435 w 4357589"/>
              <a:gd name="connsiteY3" fmla="*/ 353147 h 861897"/>
              <a:gd name="connsiteX4" fmla="*/ 1608082 w 4357589"/>
              <a:gd name="connsiteY4" fmla="*/ 0 h 861897"/>
              <a:gd name="connsiteX5" fmla="*/ 0 w 4357589"/>
              <a:gd name="connsiteY5" fmla="*/ 88287 h 861897"/>
              <a:gd name="connsiteX0" fmla="*/ 0 w 4357589"/>
              <a:gd name="connsiteY0" fmla="*/ 0 h 773610"/>
              <a:gd name="connsiteX1" fmla="*/ 4357589 w 4357589"/>
              <a:gd name="connsiteY1" fmla="*/ 6307 h 773610"/>
              <a:gd name="connsiteX2" fmla="*/ 2072047 w 4357589"/>
              <a:gd name="connsiteY2" fmla="*/ 190793 h 773610"/>
              <a:gd name="connsiteX3" fmla="*/ 2068435 w 4357589"/>
              <a:gd name="connsiteY3" fmla="*/ 264860 h 773610"/>
              <a:gd name="connsiteX4" fmla="*/ 2007999 w 4357589"/>
              <a:gd name="connsiteY4" fmla="*/ 261301 h 773610"/>
              <a:gd name="connsiteX5" fmla="*/ 0 w 4357589"/>
              <a:gd name="connsiteY5" fmla="*/ 0 h 773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57589" h="773610">
                <a:moveTo>
                  <a:pt x="0" y="0"/>
                </a:moveTo>
                <a:cubicBezTo>
                  <a:pt x="1931801" y="1269650"/>
                  <a:pt x="3132082" y="760950"/>
                  <a:pt x="4357589" y="6307"/>
                </a:cubicBezTo>
                <a:cubicBezTo>
                  <a:pt x="3115266" y="466660"/>
                  <a:pt x="1927005" y="991682"/>
                  <a:pt x="2072047" y="190793"/>
                </a:cubicBezTo>
                <a:lnTo>
                  <a:pt x="2068435" y="264860"/>
                </a:lnTo>
                <a:lnTo>
                  <a:pt x="2007999" y="261301"/>
                </a:lnTo>
                <a:cubicBezTo>
                  <a:pt x="2146736" y="984413"/>
                  <a:pt x="971155" y="386781"/>
                  <a:pt x="0" y="0"/>
                </a:cubicBezTo>
                <a:close/>
              </a:path>
            </a:pathLst>
          </a:custGeom>
          <a:solidFill>
            <a:schemeClr val="accent3">
              <a:lumMod val="50000"/>
              <a:alpha val="60000"/>
            </a:schemeClr>
          </a:solidFill>
          <a:scene3d>
            <a:camera prst="orthographicFront">
              <a:rot lat="0" lon="0" rev="0"/>
            </a:camera>
            <a:lightRig rig="twoPt" dir="t">
              <a:rot lat="0" lon="0" rev="1800000"/>
            </a:lightRig>
          </a:scene3d>
          <a:sp3d>
            <a:bevelT w="152400" h="114300" prst="convex"/>
          </a:sp3d>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9" name="18 Forma libre"/>
          <p:cNvSpPr/>
          <p:nvPr/>
        </p:nvSpPr>
        <p:spPr>
          <a:xfrm rot="12179908" flipH="1" flipV="1">
            <a:off x="596729" y="3790065"/>
            <a:ext cx="4357589" cy="992351"/>
          </a:xfrm>
          <a:custGeom>
            <a:avLst/>
            <a:gdLst>
              <a:gd name="connsiteX0" fmla="*/ 0 w 4357589"/>
              <a:gd name="connsiteY0" fmla="*/ 712601 h 718908"/>
              <a:gd name="connsiteX1" fmla="*/ 4357589 w 4357589"/>
              <a:gd name="connsiteY1" fmla="*/ 718908 h 718908"/>
              <a:gd name="connsiteX2" fmla="*/ 2881936 w 4357589"/>
              <a:gd name="connsiteY2" fmla="*/ 0 h 718908"/>
              <a:gd name="connsiteX3" fmla="*/ 2169335 w 4357589"/>
              <a:gd name="connsiteY3" fmla="*/ 441434 h 718908"/>
              <a:gd name="connsiteX4" fmla="*/ 1450427 w 4357589"/>
              <a:gd name="connsiteY4" fmla="*/ 6306 h 718908"/>
              <a:gd name="connsiteX5" fmla="*/ 0 w 4357589"/>
              <a:gd name="connsiteY5" fmla="*/ 712601 h 718908"/>
              <a:gd name="connsiteX0" fmla="*/ 0 w 4357589"/>
              <a:gd name="connsiteY0" fmla="*/ 712601 h 1278060"/>
              <a:gd name="connsiteX1" fmla="*/ 4357589 w 4357589"/>
              <a:gd name="connsiteY1" fmla="*/ 718908 h 1278060"/>
              <a:gd name="connsiteX2" fmla="*/ 2881936 w 4357589"/>
              <a:gd name="connsiteY2" fmla="*/ 0 h 1278060"/>
              <a:gd name="connsiteX3" fmla="*/ 2169335 w 4357589"/>
              <a:gd name="connsiteY3" fmla="*/ 441434 h 1278060"/>
              <a:gd name="connsiteX4" fmla="*/ 1450427 w 4357589"/>
              <a:gd name="connsiteY4" fmla="*/ 6306 h 1278060"/>
              <a:gd name="connsiteX5" fmla="*/ 0 w 4357589"/>
              <a:gd name="connsiteY5" fmla="*/ 712601 h 1278060"/>
              <a:gd name="connsiteX0" fmla="*/ 0 w 4357589"/>
              <a:gd name="connsiteY0" fmla="*/ 712601 h 1486211"/>
              <a:gd name="connsiteX1" fmla="*/ 4357589 w 4357589"/>
              <a:gd name="connsiteY1" fmla="*/ 718908 h 1486211"/>
              <a:gd name="connsiteX2" fmla="*/ 2881936 w 4357589"/>
              <a:gd name="connsiteY2" fmla="*/ 0 h 1486211"/>
              <a:gd name="connsiteX3" fmla="*/ 2169335 w 4357589"/>
              <a:gd name="connsiteY3" fmla="*/ 441434 h 1486211"/>
              <a:gd name="connsiteX4" fmla="*/ 1450427 w 4357589"/>
              <a:gd name="connsiteY4" fmla="*/ 6306 h 1486211"/>
              <a:gd name="connsiteX5" fmla="*/ 0 w 4357589"/>
              <a:gd name="connsiteY5" fmla="*/ 712601 h 1486211"/>
              <a:gd name="connsiteX0" fmla="*/ 0 w 4357589"/>
              <a:gd name="connsiteY0" fmla="*/ 712601 h 1486211"/>
              <a:gd name="connsiteX1" fmla="*/ 4357589 w 4357589"/>
              <a:gd name="connsiteY1" fmla="*/ 718908 h 1486211"/>
              <a:gd name="connsiteX2" fmla="*/ 2881936 w 4357589"/>
              <a:gd name="connsiteY2" fmla="*/ 0 h 1486211"/>
              <a:gd name="connsiteX3" fmla="*/ 2144110 w 4357589"/>
              <a:gd name="connsiteY3" fmla="*/ 964849 h 1486211"/>
              <a:gd name="connsiteX4" fmla="*/ 1450427 w 4357589"/>
              <a:gd name="connsiteY4" fmla="*/ 6306 h 1486211"/>
              <a:gd name="connsiteX5" fmla="*/ 0 w 4357589"/>
              <a:gd name="connsiteY5" fmla="*/ 712601 h 1486211"/>
              <a:gd name="connsiteX0" fmla="*/ 0 w 4357589"/>
              <a:gd name="connsiteY0" fmla="*/ 712601 h 1486211"/>
              <a:gd name="connsiteX1" fmla="*/ 4357589 w 4357589"/>
              <a:gd name="connsiteY1" fmla="*/ 718908 h 1486211"/>
              <a:gd name="connsiteX2" fmla="*/ 2881936 w 4357589"/>
              <a:gd name="connsiteY2" fmla="*/ 0 h 1486211"/>
              <a:gd name="connsiteX3" fmla="*/ 2144110 w 4357589"/>
              <a:gd name="connsiteY3" fmla="*/ 964849 h 1486211"/>
              <a:gd name="connsiteX4" fmla="*/ 1608082 w 4357589"/>
              <a:gd name="connsiteY4" fmla="*/ 624314 h 1486211"/>
              <a:gd name="connsiteX5" fmla="*/ 0 w 4357589"/>
              <a:gd name="connsiteY5" fmla="*/ 712601 h 1486211"/>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068435 w 4357589"/>
              <a:gd name="connsiteY3" fmla="*/ 409902 h 918652"/>
              <a:gd name="connsiteX4" fmla="*/ 1608082 w 4357589"/>
              <a:gd name="connsiteY4" fmla="*/ 56755 h 918652"/>
              <a:gd name="connsiteX5" fmla="*/ 0 w 4357589"/>
              <a:gd name="connsiteY5" fmla="*/ 145042 h 918652"/>
              <a:gd name="connsiteX0" fmla="*/ 0 w 4357589"/>
              <a:gd name="connsiteY0" fmla="*/ 88287 h 861897"/>
              <a:gd name="connsiteX1" fmla="*/ 4357589 w 4357589"/>
              <a:gd name="connsiteY1" fmla="*/ 94594 h 861897"/>
              <a:gd name="connsiteX2" fmla="*/ 2072047 w 4357589"/>
              <a:gd name="connsiteY2" fmla="*/ 279080 h 861897"/>
              <a:gd name="connsiteX3" fmla="*/ 2068435 w 4357589"/>
              <a:gd name="connsiteY3" fmla="*/ 353147 h 861897"/>
              <a:gd name="connsiteX4" fmla="*/ 1608082 w 4357589"/>
              <a:gd name="connsiteY4" fmla="*/ 0 h 861897"/>
              <a:gd name="connsiteX5" fmla="*/ 0 w 4357589"/>
              <a:gd name="connsiteY5" fmla="*/ 88287 h 861897"/>
              <a:gd name="connsiteX0" fmla="*/ 0 w 4357589"/>
              <a:gd name="connsiteY0" fmla="*/ 0 h 773610"/>
              <a:gd name="connsiteX1" fmla="*/ 4357589 w 4357589"/>
              <a:gd name="connsiteY1" fmla="*/ 6307 h 773610"/>
              <a:gd name="connsiteX2" fmla="*/ 2072047 w 4357589"/>
              <a:gd name="connsiteY2" fmla="*/ 190793 h 773610"/>
              <a:gd name="connsiteX3" fmla="*/ 2068435 w 4357589"/>
              <a:gd name="connsiteY3" fmla="*/ 264860 h 773610"/>
              <a:gd name="connsiteX4" fmla="*/ 2007999 w 4357589"/>
              <a:gd name="connsiteY4" fmla="*/ 261301 h 773610"/>
              <a:gd name="connsiteX5" fmla="*/ 0 w 4357589"/>
              <a:gd name="connsiteY5" fmla="*/ 0 h 773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57589" h="773610">
                <a:moveTo>
                  <a:pt x="0" y="0"/>
                </a:moveTo>
                <a:cubicBezTo>
                  <a:pt x="1931801" y="1269650"/>
                  <a:pt x="3132082" y="760950"/>
                  <a:pt x="4357589" y="6307"/>
                </a:cubicBezTo>
                <a:cubicBezTo>
                  <a:pt x="3115266" y="466660"/>
                  <a:pt x="1927005" y="991682"/>
                  <a:pt x="2072047" y="190793"/>
                </a:cubicBezTo>
                <a:lnTo>
                  <a:pt x="2068435" y="264860"/>
                </a:lnTo>
                <a:lnTo>
                  <a:pt x="2007999" y="261301"/>
                </a:lnTo>
                <a:cubicBezTo>
                  <a:pt x="2146736" y="984413"/>
                  <a:pt x="971155" y="386781"/>
                  <a:pt x="0" y="0"/>
                </a:cubicBezTo>
                <a:close/>
              </a:path>
            </a:pathLst>
          </a:custGeom>
          <a:solidFill>
            <a:schemeClr val="accent3">
              <a:lumMod val="50000"/>
              <a:alpha val="60000"/>
            </a:schemeClr>
          </a:solidFill>
          <a:scene3d>
            <a:camera prst="orthographicFront">
              <a:rot lat="0" lon="0" rev="0"/>
            </a:camera>
            <a:lightRig rig="twoPt" dir="t">
              <a:rot lat="0" lon="0" rev="1800000"/>
            </a:lightRig>
          </a:scene3d>
          <a:sp3d>
            <a:bevelT w="152400" h="114300" prst="convex"/>
          </a:sp3d>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20" name="19 Forma libre"/>
          <p:cNvSpPr/>
          <p:nvPr/>
        </p:nvSpPr>
        <p:spPr>
          <a:xfrm rot="12179908" flipH="1" flipV="1">
            <a:off x="13155" y="3238517"/>
            <a:ext cx="4357589" cy="926066"/>
          </a:xfrm>
          <a:custGeom>
            <a:avLst/>
            <a:gdLst>
              <a:gd name="connsiteX0" fmla="*/ 0 w 4357589"/>
              <a:gd name="connsiteY0" fmla="*/ 712601 h 718908"/>
              <a:gd name="connsiteX1" fmla="*/ 4357589 w 4357589"/>
              <a:gd name="connsiteY1" fmla="*/ 718908 h 718908"/>
              <a:gd name="connsiteX2" fmla="*/ 2881936 w 4357589"/>
              <a:gd name="connsiteY2" fmla="*/ 0 h 718908"/>
              <a:gd name="connsiteX3" fmla="*/ 2169335 w 4357589"/>
              <a:gd name="connsiteY3" fmla="*/ 441434 h 718908"/>
              <a:gd name="connsiteX4" fmla="*/ 1450427 w 4357589"/>
              <a:gd name="connsiteY4" fmla="*/ 6306 h 718908"/>
              <a:gd name="connsiteX5" fmla="*/ 0 w 4357589"/>
              <a:gd name="connsiteY5" fmla="*/ 712601 h 718908"/>
              <a:gd name="connsiteX0" fmla="*/ 0 w 4357589"/>
              <a:gd name="connsiteY0" fmla="*/ 712601 h 1278060"/>
              <a:gd name="connsiteX1" fmla="*/ 4357589 w 4357589"/>
              <a:gd name="connsiteY1" fmla="*/ 718908 h 1278060"/>
              <a:gd name="connsiteX2" fmla="*/ 2881936 w 4357589"/>
              <a:gd name="connsiteY2" fmla="*/ 0 h 1278060"/>
              <a:gd name="connsiteX3" fmla="*/ 2169335 w 4357589"/>
              <a:gd name="connsiteY3" fmla="*/ 441434 h 1278060"/>
              <a:gd name="connsiteX4" fmla="*/ 1450427 w 4357589"/>
              <a:gd name="connsiteY4" fmla="*/ 6306 h 1278060"/>
              <a:gd name="connsiteX5" fmla="*/ 0 w 4357589"/>
              <a:gd name="connsiteY5" fmla="*/ 712601 h 1278060"/>
              <a:gd name="connsiteX0" fmla="*/ 0 w 4357589"/>
              <a:gd name="connsiteY0" fmla="*/ 712601 h 1486211"/>
              <a:gd name="connsiteX1" fmla="*/ 4357589 w 4357589"/>
              <a:gd name="connsiteY1" fmla="*/ 718908 h 1486211"/>
              <a:gd name="connsiteX2" fmla="*/ 2881936 w 4357589"/>
              <a:gd name="connsiteY2" fmla="*/ 0 h 1486211"/>
              <a:gd name="connsiteX3" fmla="*/ 2169335 w 4357589"/>
              <a:gd name="connsiteY3" fmla="*/ 441434 h 1486211"/>
              <a:gd name="connsiteX4" fmla="*/ 1450427 w 4357589"/>
              <a:gd name="connsiteY4" fmla="*/ 6306 h 1486211"/>
              <a:gd name="connsiteX5" fmla="*/ 0 w 4357589"/>
              <a:gd name="connsiteY5" fmla="*/ 712601 h 1486211"/>
              <a:gd name="connsiteX0" fmla="*/ 0 w 4357589"/>
              <a:gd name="connsiteY0" fmla="*/ 712601 h 1486211"/>
              <a:gd name="connsiteX1" fmla="*/ 4357589 w 4357589"/>
              <a:gd name="connsiteY1" fmla="*/ 718908 h 1486211"/>
              <a:gd name="connsiteX2" fmla="*/ 2881936 w 4357589"/>
              <a:gd name="connsiteY2" fmla="*/ 0 h 1486211"/>
              <a:gd name="connsiteX3" fmla="*/ 2144110 w 4357589"/>
              <a:gd name="connsiteY3" fmla="*/ 964849 h 1486211"/>
              <a:gd name="connsiteX4" fmla="*/ 1450427 w 4357589"/>
              <a:gd name="connsiteY4" fmla="*/ 6306 h 1486211"/>
              <a:gd name="connsiteX5" fmla="*/ 0 w 4357589"/>
              <a:gd name="connsiteY5" fmla="*/ 712601 h 1486211"/>
              <a:gd name="connsiteX0" fmla="*/ 0 w 4357589"/>
              <a:gd name="connsiteY0" fmla="*/ 712601 h 1486211"/>
              <a:gd name="connsiteX1" fmla="*/ 4357589 w 4357589"/>
              <a:gd name="connsiteY1" fmla="*/ 718908 h 1486211"/>
              <a:gd name="connsiteX2" fmla="*/ 2881936 w 4357589"/>
              <a:gd name="connsiteY2" fmla="*/ 0 h 1486211"/>
              <a:gd name="connsiteX3" fmla="*/ 2144110 w 4357589"/>
              <a:gd name="connsiteY3" fmla="*/ 964849 h 1486211"/>
              <a:gd name="connsiteX4" fmla="*/ 1608082 w 4357589"/>
              <a:gd name="connsiteY4" fmla="*/ 624314 h 1486211"/>
              <a:gd name="connsiteX5" fmla="*/ 0 w 4357589"/>
              <a:gd name="connsiteY5" fmla="*/ 712601 h 1486211"/>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068435 w 4357589"/>
              <a:gd name="connsiteY3" fmla="*/ 409902 h 918652"/>
              <a:gd name="connsiteX4" fmla="*/ 1608082 w 4357589"/>
              <a:gd name="connsiteY4" fmla="*/ 56755 h 918652"/>
              <a:gd name="connsiteX5" fmla="*/ 0 w 4357589"/>
              <a:gd name="connsiteY5" fmla="*/ 145042 h 918652"/>
              <a:gd name="connsiteX0" fmla="*/ 0 w 4357589"/>
              <a:gd name="connsiteY0" fmla="*/ 88287 h 861897"/>
              <a:gd name="connsiteX1" fmla="*/ 4357589 w 4357589"/>
              <a:gd name="connsiteY1" fmla="*/ 94594 h 861897"/>
              <a:gd name="connsiteX2" fmla="*/ 2072047 w 4357589"/>
              <a:gd name="connsiteY2" fmla="*/ 279080 h 861897"/>
              <a:gd name="connsiteX3" fmla="*/ 2068435 w 4357589"/>
              <a:gd name="connsiteY3" fmla="*/ 353147 h 861897"/>
              <a:gd name="connsiteX4" fmla="*/ 1608082 w 4357589"/>
              <a:gd name="connsiteY4" fmla="*/ 0 h 861897"/>
              <a:gd name="connsiteX5" fmla="*/ 0 w 4357589"/>
              <a:gd name="connsiteY5" fmla="*/ 88287 h 861897"/>
              <a:gd name="connsiteX0" fmla="*/ 0 w 4357589"/>
              <a:gd name="connsiteY0" fmla="*/ 0 h 773610"/>
              <a:gd name="connsiteX1" fmla="*/ 4357589 w 4357589"/>
              <a:gd name="connsiteY1" fmla="*/ 6307 h 773610"/>
              <a:gd name="connsiteX2" fmla="*/ 2072047 w 4357589"/>
              <a:gd name="connsiteY2" fmla="*/ 190793 h 773610"/>
              <a:gd name="connsiteX3" fmla="*/ 2068435 w 4357589"/>
              <a:gd name="connsiteY3" fmla="*/ 264860 h 773610"/>
              <a:gd name="connsiteX4" fmla="*/ 2007999 w 4357589"/>
              <a:gd name="connsiteY4" fmla="*/ 261301 h 773610"/>
              <a:gd name="connsiteX5" fmla="*/ 0 w 4357589"/>
              <a:gd name="connsiteY5" fmla="*/ 0 h 773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57589" h="773610">
                <a:moveTo>
                  <a:pt x="0" y="0"/>
                </a:moveTo>
                <a:cubicBezTo>
                  <a:pt x="1931801" y="1269650"/>
                  <a:pt x="3132082" y="760950"/>
                  <a:pt x="4357589" y="6307"/>
                </a:cubicBezTo>
                <a:cubicBezTo>
                  <a:pt x="3115266" y="466660"/>
                  <a:pt x="1927005" y="991682"/>
                  <a:pt x="2072047" y="190793"/>
                </a:cubicBezTo>
                <a:lnTo>
                  <a:pt x="2068435" y="264860"/>
                </a:lnTo>
                <a:lnTo>
                  <a:pt x="2007999" y="261301"/>
                </a:lnTo>
                <a:cubicBezTo>
                  <a:pt x="2146736" y="984413"/>
                  <a:pt x="971155" y="386781"/>
                  <a:pt x="0" y="0"/>
                </a:cubicBezTo>
                <a:close/>
              </a:path>
            </a:pathLst>
          </a:custGeom>
          <a:solidFill>
            <a:schemeClr val="accent3">
              <a:lumMod val="50000"/>
              <a:alpha val="60000"/>
            </a:schemeClr>
          </a:solidFill>
          <a:scene3d>
            <a:camera prst="orthographicFront">
              <a:rot lat="0" lon="0" rev="0"/>
            </a:camera>
            <a:lightRig rig="twoPt" dir="t">
              <a:rot lat="0" lon="0" rev="1800000"/>
            </a:lightRig>
          </a:scene3d>
          <a:sp3d>
            <a:bevelT w="152400" h="114300" prst="convex"/>
          </a:sp3d>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21" name="20 Forma libre"/>
          <p:cNvSpPr/>
          <p:nvPr/>
        </p:nvSpPr>
        <p:spPr>
          <a:xfrm rot="12018533" flipH="1" flipV="1">
            <a:off x="-167536" y="2892280"/>
            <a:ext cx="4357589" cy="867810"/>
          </a:xfrm>
          <a:custGeom>
            <a:avLst/>
            <a:gdLst>
              <a:gd name="connsiteX0" fmla="*/ 0 w 4357589"/>
              <a:gd name="connsiteY0" fmla="*/ 712601 h 718908"/>
              <a:gd name="connsiteX1" fmla="*/ 4357589 w 4357589"/>
              <a:gd name="connsiteY1" fmla="*/ 718908 h 718908"/>
              <a:gd name="connsiteX2" fmla="*/ 2881936 w 4357589"/>
              <a:gd name="connsiteY2" fmla="*/ 0 h 718908"/>
              <a:gd name="connsiteX3" fmla="*/ 2169335 w 4357589"/>
              <a:gd name="connsiteY3" fmla="*/ 441434 h 718908"/>
              <a:gd name="connsiteX4" fmla="*/ 1450427 w 4357589"/>
              <a:gd name="connsiteY4" fmla="*/ 6306 h 718908"/>
              <a:gd name="connsiteX5" fmla="*/ 0 w 4357589"/>
              <a:gd name="connsiteY5" fmla="*/ 712601 h 718908"/>
              <a:gd name="connsiteX0" fmla="*/ 0 w 4357589"/>
              <a:gd name="connsiteY0" fmla="*/ 712601 h 1278060"/>
              <a:gd name="connsiteX1" fmla="*/ 4357589 w 4357589"/>
              <a:gd name="connsiteY1" fmla="*/ 718908 h 1278060"/>
              <a:gd name="connsiteX2" fmla="*/ 2881936 w 4357589"/>
              <a:gd name="connsiteY2" fmla="*/ 0 h 1278060"/>
              <a:gd name="connsiteX3" fmla="*/ 2169335 w 4357589"/>
              <a:gd name="connsiteY3" fmla="*/ 441434 h 1278060"/>
              <a:gd name="connsiteX4" fmla="*/ 1450427 w 4357589"/>
              <a:gd name="connsiteY4" fmla="*/ 6306 h 1278060"/>
              <a:gd name="connsiteX5" fmla="*/ 0 w 4357589"/>
              <a:gd name="connsiteY5" fmla="*/ 712601 h 1278060"/>
              <a:gd name="connsiteX0" fmla="*/ 0 w 4357589"/>
              <a:gd name="connsiteY0" fmla="*/ 712601 h 1486211"/>
              <a:gd name="connsiteX1" fmla="*/ 4357589 w 4357589"/>
              <a:gd name="connsiteY1" fmla="*/ 718908 h 1486211"/>
              <a:gd name="connsiteX2" fmla="*/ 2881936 w 4357589"/>
              <a:gd name="connsiteY2" fmla="*/ 0 h 1486211"/>
              <a:gd name="connsiteX3" fmla="*/ 2169335 w 4357589"/>
              <a:gd name="connsiteY3" fmla="*/ 441434 h 1486211"/>
              <a:gd name="connsiteX4" fmla="*/ 1450427 w 4357589"/>
              <a:gd name="connsiteY4" fmla="*/ 6306 h 1486211"/>
              <a:gd name="connsiteX5" fmla="*/ 0 w 4357589"/>
              <a:gd name="connsiteY5" fmla="*/ 712601 h 1486211"/>
              <a:gd name="connsiteX0" fmla="*/ 0 w 4357589"/>
              <a:gd name="connsiteY0" fmla="*/ 712601 h 1486211"/>
              <a:gd name="connsiteX1" fmla="*/ 4357589 w 4357589"/>
              <a:gd name="connsiteY1" fmla="*/ 718908 h 1486211"/>
              <a:gd name="connsiteX2" fmla="*/ 2881936 w 4357589"/>
              <a:gd name="connsiteY2" fmla="*/ 0 h 1486211"/>
              <a:gd name="connsiteX3" fmla="*/ 2144110 w 4357589"/>
              <a:gd name="connsiteY3" fmla="*/ 964849 h 1486211"/>
              <a:gd name="connsiteX4" fmla="*/ 1450427 w 4357589"/>
              <a:gd name="connsiteY4" fmla="*/ 6306 h 1486211"/>
              <a:gd name="connsiteX5" fmla="*/ 0 w 4357589"/>
              <a:gd name="connsiteY5" fmla="*/ 712601 h 1486211"/>
              <a:gd name="connsiteX0" fmla="*/ 0 w 4357589"/>
              <a:gd name="connsiteY0" fmla="*/ 712601 h 1486211"/>
              <a:gd name="connsiteX1" fmla="*/ 4357589 w 4357589"/>
              <a:gd name="connsiteY1" fmla="*/ 718908 h 1486211"/>
              <a:gd name="connsiteX2" fmla="*/ 2881936 w 4357589"/>
              <a:gd name="connsiteY2" fmla="*/ 0 h 1486211"/>
              <a:gd name="connsiteX3" fmla="*/ 2144110 w 4357589"/>
              <a:gd name="connsiteY3" fmla="*/ 964849 h 1486211"/>
              <a:gd name="connsiteX4" fmla="*/ 1608082 w 4357589"/>
              <a:gd name="connsiteY4" fmla="*/ 624314 h 1486211"/>
              <a:gd name="connsiteX5" fmla="*/ 0 w 4357589"/>
              <a:gd name="connsiteY5" fmla="*/ 712601 h 1486211"/>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144110 w 4357589"/>
              <a:gd name="connsiteY3" fmla="*/ 397290 h 918652"/>
              <a:gd name="connsiteX4" fmla="*/ 1608082 w 4357589"/>
              <a:gd name="connsiteY4" fmla="*/ 56755 h 918652"/>
              <a:gd name="connsiteX5" fmla="*/ 0 w 4357589"/>
              <a:gd name="connsiteY5" fmla="*/ 145042 h 918652"/>
              <a:gd name="connsiteX0" fmla="*/ 0 w 4357589"/>
              <a:gd name="connsiteY0" fmla="*/ 145042 h 918652"/>
              <a:gd name="connsiteX1" fmla="*/ 4357589 w 4357589"/>
              <a:gd name="connsiteY1" fmla="*/ 151349 h 918652"/>
              <a:gd name="connsiteX2" fmla="*/ 2446808 w 4357589"/>
              <a:gd name="connsiteY2" fmla="*/ 0 h 918652"/>
              <a:gd name="connsiteX3" fmla="*/ 2068435 w 4357589"/>
              <a:gd name="connsiteY3" fmla="*/ 409902 h 918652"/>
              <a:gd name="connsiteX4" fmla="*/ 1608082 w 4357589"/>
              <a:gd name="connsiteY4" fmla="*/ 56755 h 918652"/>
              <a:gd name="connsiteX5" fmla="*/ 0 w 4357589"/>
              <a:gd name="connsiteY5" fmla="*/ 145042 h 918652"/>
              <a:gd name="connsiteX0" fmla="*/ 0 w 4357589"/>
              <a:gd name="connsiteY0" fmla="*/ 88287 h 861897"/>
              <a:gd name="connsiteX1" fmla="*/ 4357589 w 4357589"/>
              <a:gd name="connsiteY1" fmla="*/ 94594 h 861897"/>
              <a:gd name="connsiteX2" fmla="*/ 2072047 w 4357589"/>
              <a:gd name="connsiteY2" fmla="*/ 279080 h 861897"/>
              <a:gd name="connsiteX3" fmla="*/ 2068435 w 4357589"/>
              <a:gd name="connsiteY3" fmla="*/ 353147 h 861897"/>
              <a:gd name="connsiteX4" fmla="*/ 1608082 w 4357589"/>
              <a:gd name="connsiteY4" fmla="*/ 0 h 861897"/>
              <a:gd name="connsiteX5" fmla="*/ 0 w 4357589"/>
              <a:gd name="connsiteY5" fmla="*/ 88287 h 861897"/>
              <a:gd name="connsiteX0" fmla="*/ 0 w 4357589"/>
              <a:gd name="connsiteY0" fmla="*/ 0 h 773610"/>
              <a:gd name="connsiteX1" fmla="*/ 4357589 w 4357589"/>
              <a:gd name="connsiteY1" fmla="*/ 6307 h 773610"/>
              <a:gd name="connsiteX2" fmla="*/ 2072047 w 4357589"/>
              <a:gd name="connsiteY2" fmla="*/ 190793 h 773610"/>
              <a:gd name="connsiteX3" fmla="*/ 2068435 w 4357589"/>
              <a:gd name="connsiteY3" fmla="*/ 264860 h 773610"/>
              <a:gd name="connsiteX4" fmla="*/ 2007999 w 4357589"/>
              <a:gd name="connsiteY4" fmla="*/ 261301 h 773610"/>
              <a:gd name="connsiteX5" fmla="*/ 0 w 4357589"/>
              <a:gd name="connsiteY5" fmla="*/ 0 h 773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57589" h="773610">
                <a:moveTo>
                  <a:pt x="0" y="0"/>
                </a:moveTo>
                <a:cubicBezTo>
                  <a:pt x="1931801" y="1269650"/>
                  <a:pt x="3132082" y="760950"/>
                  <a:pt x="4357589" y="6307"/>
                </a:cubicBezTo>
                <a:cubicBezTo>
                  <a:pt x="3115266" y="466660"/>
                  <a:pt x="1927005" y="991682"/>
                  <a:pt x="2072047" y="190793"/>
                </a:cubicBezTo>
                <a:lnTo>
                  <a:pt x="2068435" y="264860"/>
                </a:lnTo>
                <a:lnTo>
                  <a:pt x="2007999" y="261301"/>
                </a:lnTo>
                <a:cubicBezTo>
                  <a:pt x="2146736" y="984413"/>
                  <a:pt x="971155" y="386781"/>
                  <a:pt x="0" y="0"/>
                </a:cubicBezTo>
                <a:close/>
              </a:path>
            </a:pathLst>
          </a:custGeom>
          <a:solidFill>
            <a:schemeClr val="accent3">
              <a:lumMod val="50000"/>
              <a:alpha val="60000"/>
            </a:schemeClr>
          </a:solidFill>
          <a:scene3d>
            <a:camera prst="orthographicFront">
              <a:rot lat="0" lon="0" rev="0"/>
            </a:camera>
            <a:lightRig rig="twoPt" dir="t">
              <a:rot lat="0" lon="0" rev="1800000"/>
            </a:lightRig>
          </a:scene3d>
          <a:sp3d>
            <a:bevelT w="152400" h="114300" prst="convex"/>
          </a:sp3d>
        </p:spPr>
        <p:style>
          <a:lnRef idx="0">
            <a:schemeClr val="accent5"/>
          </a:lnRef>
          <a:fillRef idx="3">
            <a:schemeClr val="accent5"/>
          </a:fillRef>
          <a:effectRef idx="3">
            <a:schemeClr val="accent5"/>
          </a:effectRef>
          <a:fontRef idx="minor">
            <a:schemeClr val="lt1"/>
          </a:fontRef>
        </p:style>
        <p:txBody>
          <a:bodyPr anchor="ctr"/>
          <a:lstStyle/>
          <a:p>
            <a:pPr algn="ctr" fontAlgn="auto">
              <a:spcBef>
                <a:spcPts val="0"/>
              </a:spcBef>
              <a:spcAft>
                <a:spcPts val="0"/>
              </a:spcAft>
              <a:defRPr/>
            </a:pPr>
            <a:endParaRPr lang="es-ES_tradnl">
              <a:solidFill>
                <a:srgbClr val="FFFFFF"/>
              </a:solidFill>
            </a:endParaRPr>
          </a:p>
        </p:txBody>
      </p:sp>
      <p:sp>
        <p:nvSpPr>
          <p:cNvPr id="18" name="17 CuadroTexto"/>
          <p:cNvSpPr txBox="1"/>
          <p:nvPr/>
        </p:nvSpPr>
        <p:spPr>
          <a:xfrm>
            <a:off x="179512" y="3507854"/>
            <a:ext cx="8712968" cy="1477328"/>
          </a:xfrm>
          <a:prstGeom prst="rect">
            <a:avLst/>
          </a:prstGeom>
          <a:noFill/>
        </p:spPr>
        <p:txBody>
          <a:bodyPr wrap="squar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Para terminar por hoy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nuestro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paseo por el Parque del Retiro, lo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hacemos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por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mismo sitio que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empezamos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 decir, por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Paseo de Uruguay para  </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salir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por la misma puerta que entramos, la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Puerta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del Ángel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Caído. Espero que haya gustado este paseo aunque haya sido un poco largo. Este pulmón de Madrid es muy grande y tiene muchas cosas por ver,,,, seguiremos otro día.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med" advTm="4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3000" fill="hold"/>
                                        <p:tgtEl>
                                          <p:spTgt spid="16"/>
                                        </p:tgtEl>
                                        <p:attrNameLst>
                                          <p:attrName>ppt_w</p:attrName>
                                        </p:attrNameLst>
                                      </p:cBhvr>
                                      <p:tavLst>
                                        <p:tav tm="0" fmla="#ppt_w*sin(2.5*pi*$)">
                                          <p:val>
                                            <p:fltVal val="0"/>
                                          </p:val>
                                        </p:tav>
                                        <p:tav tm="100000">
                                          <p:val>
                                            <p:fltVal val="1"/>
                                          </p:val>
                                        </p:tav>
                                      </p:tavLst>
                                    </p:anim>
                                    <p:anim calcmode="lin" valueType="num">
                                      <p:cBhvr>
                                        <p:cTn id="8" dur="3000" fill="hold"/>
                                        <p:tgtEl>
                                          <p:spTgt spid="16"/>
                                        </p:tgtEl>
                                        <p:attrNameLst>
                                          <p:attrName>ppt_h</p:attrName>
                                        </p:attrNameLst>
                                      </p:cBhvr>
                                      <p:tavLst>
                                        <p:tav tm="0">
                                          <p:val>
                                            <p:strVal val="#ppt_h"/>
                                          </p:val>
                                        </p:tav>
                                        <p:tav tm="100000">
                                          <p:val>
                                            <p:strVal val="#ppt_h"/>
                                          </p:val>
                                        </p:tav>
                                      </p:tavLst>
                                    </p:anim>
                                  </p:childTnLst>
                                </p:cTn>
                              </p:par>
                              <p:par>
                                <p:cTn id="9" presetID="2" presetClass="entr" presetSubtype="9"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3000" fill="hold"/>
                                        <p:tgtEl>
                                          <p:spTgt spid="16"/>
                                        </p:tgtEl>
                                        <p:attrNameLst>
                                          <p:attrName>ppt_x</p:attrName>
                                        </p:attrNameLst>
                                      </p:cBhvr>
                                      <p:tavLst>
                                        <p:tav tm="0">
                                          <p:val>
                                            <p:strVal val="0-#ppt_w/2"/>
                                          </p:val>
                                        </p:tav>
                                        <p:tav tm="100000">
                                          <p:val>
                                            <p:strVal val="#ppt_x"/>
                                          </p:val>
                                        </p:tav>
                                      </p:tavLst>
                                    </p:anim>
                                    <p:anim calcmode="lin" valueType="num">
                                      <p:cBhvr additive="base">
                                        <p:cTn id="12" dur="3000" fill="hold"/>
                                        <p:tgtEl>
                                          <p:spTgt spid="16"/>
                                        </p:tgtEl>
                                        <p:attrNameLst>
                                          <p:attrName>ppt_y</p:attrName>
                                        </p:attrNameLst>
                                      </p:cBhvr>
                                      <p:tavLst>
                                        <p:tav tm="0">
                                          <p:val>
                                            <p:strVal val="0-#ppt_h/2"/>
                                          </p:val>
                                        </p:tav>
                                        <p:tav tm="100000">
                                          <p:val>
                                            <p:strVal val="#ppt_y"/>
                                          </p:val>
                                        </p:tav>
                                      </p:tavLst>
                                    </p:anim>
                                  </p:childTnLst>
                                </p:cTn>
                              </p:par>
                              <p:par>
                                <p:cTn id="13" presetID="19" presetClass="entr" presetSubtype="10"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p:cTn id="15" dur="3000" fill="hold"/>
                                        <p:tgtEl>
                                          <p:spTgt spid="17"/>
                                        </p:tgtEl>
                                        <p:attrNameLst>
                                          <p:attrName>ppt_w</p:attrName>
                                        </p:attrNameLst>
                                      </p:cBhvr>
                                      <p:tavLst>
                                        <p:tav tm="0" fmla="#ppt_w*sin(2.5*pi*$)">
                                          <p:val>
                                            <p:fltVal val="0"/>
                                          </p:val>
                                        </p:tav>
                                        <p:tav tm="100000">
                                          <p:val>
                                            <p:fltVal val="1"/>
                                          </p:val>
                                        </p:tav>
                                      </p:tavLst>
                                    </p:anim>
                                    <p:anim calcmode="lin" valueType="num">
                                      <p:cBhvr>
                                        <p:cTn id="16" dur="3000" fill="hold"/>
                                        <p:tgtEl>
                                          <p:spTgt spid="17"/>
                                        </p:tgtEl>
                                        <p:attrNameLst>
                                          <p:attrName>ppt_h</p:attrName>
                                        </p:attrNameLst>
                                      </p:cBhvr>
                                      <p:tavLst>
                                        <p:tav tm="0">
                                          <p:val>
                                            <p:strVal val="#ppt_h"/>
                                          </p:val>
                                        </p:tav>
                                        <p:tav tm="100000">
                                          <p:val>
                                            <p:strVal val="#ppt_h"/>
                                          </p:val>
                                        </p:tav>
                                      </p:tavLst>
                                    </p:anim>
                                  </p:childTnLst>
                                </p:cTn>
                              </p:par>
                              <p:par>
                                <p:cTn id="17" presetID="2" presetClass="entr" presetSubtype="9"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3000" fill="hold"/>
                                        <p:tgtEl>
                                          <p:spTgt spid="17"/>
                                        </p:tgtEl>
                                        <p:attrNameLst>
                                          <p:attrName>ppt_x</p:attrName>
                                        </p:attrNameLst>
                                      </p:cBhvr>
                                      <p:tavLst>
                                        <p:tav tm="0">
                                          <p:val>
                                            <p:strVal val="0-#ppt_w/2"/>
                                          </p:val>
                                        </p:tav>
                                        <p:tav tm="100000">
                                          <p:val>
                                            <p:strVal val="#ppt_x"/>
                                          </p:val>
                                        </p:tav>
                                      </p:tavLst>
                                    </p:anim>
                                    <p:anim calcmode="lin" valueType="num">
                                      <p:cBhvr additive="base">
                                        <p:cTn id="20" dur="3000" fill="hold"/>
                                        <p:tgtEl>
                                          <p:spTgt spid="17"/>
                                        </p:tgtEl>
                                        <p:attrNameLst>
                                          <p:attrName>ppt_y</p:attrName>
                                        </p:attrNameLst>
                                      </p:cBhvr>
                                      <p:tavLst>
                                        <p:tav tm="0">
                                          <p:val>
                                            <p:strVal val="0-#ppt_h/2"/>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3000" fill="hold"/>
                                        <p:tgtEl>
                                          <p:spTgt spid="7"/>
                                        </p:tgtEl>
                                        <p:attrNameLst>
                                          <p:attrName>ppt_w</p:attrName>
                                        </p:attrNameLst>
                                      </p:cBhvr>
                                      <p:tavLst>
                                        <p:tav tm="0" fmla="#ppt_w*sin(2.5*pi*$)">
                                          <p:val>
                                            <p:fltVal val="0"/>
                                          </p:val>
                                        </p:tav>
                                        <p:tav tm="100000">
                                          <p:val>
                                            <p:fltVal val="1"/>
                                          </p:val>
                                        </p:tav>
                                      </p:tavLst>
                                    </p:anim>
                                    <p:anim calcmode="lin" valueType="num">
                                      <p:cBhvr>
                                        <p:cTn id="24" dur="3000" fill="hold"/>
                                        <p:tgtEl>
                                          <p:spTgt spid="7"/>
                                        </p:tgtEl>
                                        <p:attrNameLst>
                                          <p:attrName>ppt_h</p:attrName>
                                        </p:attrNameLst>
                                      </p:cBhvr>
                                      <p:tavLst>
                                        <p:tav tm="0">
                                          <p:val>
                                            <p:strVal val="#ppt_h"/>
                                          </p:val>
                                        </p:tav>
                                        <p:tav tm="100000">
                                          <p:val>
                                            <p:strVal val="#ppt_h"/>
                                          </p:val>
                                        </p:tav>
                                      </p:tavLst>
                                    </p:anim>
                                  </p:childTnLst>
                                </p:cTn>
                              </p:par>
                              <p:par>
                                <p:cTn id="25" presetID="2" presetClass="entr" presetSubtype="12"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0-#ppt_w/2"/>
                                          </p:val>
                                        </p:tav>
                                        <p:tav tm="100000">
                                          <p:val>
                                            <p:strVal val="#ppt_x"/>
                                          </p:val>
                                        </p:tav>
                                      </p:tavLst>
                                    </p:anim>
                                    <p:anim calcmode="lin" valueType="num">
                                      <p:cBhvr additive="base">
                                        <p:cTn id="28" dur="3000" fill="hold"/>
                                        <p:tgtEl>
                                          <p:spTgt spid="7"/>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000" fill="hold"/>
                                        <p:tgtEl>
                                          <p:spTgt spid="6"/>
                                        </p:tgtEl>
                                        <p:attrNameLst>
                                          <p:attrName>ppt_w</p:attrName>
                                        </p:attrNameLst>
                                      </p:cBhvr>
                                      <p:tavLst>
                                        <p:tav tm="0" fmla="#ppt_w*sin(2.5*pi*$)">
                                          <p:val>
                                            <p:fltVal val="0"/>
                                          </p:val>
                                        </p:tav>
                                        <p:tav tm="100000">
                                          <p:val>
                                            <p:fltVal val="1"/>
                                          </p:val>
                                        </p:tav>
                                      </p:tavLst>
                                    </p:anim>
                                    <p:anim calcmode="lin" valueType="num">
                                      <p:cBhvr>
                                        <p:cTn id="32" dur="3000" fill="hold"/>
                                        <p:tgtEl>
                                          <p:spTgt spid="6"/>
                                        </p:tgtEl>
                                        <p:attrNameLst>
                                          <p:attrName>ppt_h</p:attrName>
                                        </p:attrNameLst>
                                      </p:cBhvr>
                                      <p:tavLst>
                                        <p:tav tm="0">
                                          <p:val>
                                            <p:strVal val="#ppt_h"/>
                                          </p:val>
                                        </p:tav>
                                        <p:tav tm="100000">
                                          <p:val>
                                            <p:strVal val="#ppt_h"/>
                                          </p:val>
                                        </p:tav>
                                      </p:tavLst>
                                    </p:anim>
                                  </p:childTnLst>
                                </p:cTn>
                              </p:par>
                              <p:par>
                                <p:cTn id="33" presetID="2" presetClass="entr" presetSubtype="12"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3000" fill="hold"/>
                                        <p:tgtEl>
                                          <p:spTgt spid="6"/>
                                        </p:tgtEl>
                                        <p:attrNameLst>
                                          <p:attrName>ppt_x</p:attrName>
                                        </p:attrNameLst>
                                      </p:cBhvr>
                                      <p:tavLst>
                                        <p:tav tm="0">
                                          <p:val>
                                            <p:strVal val="0-#ppt_w/2"/>
                                          </p:val>
                                        </p:tav>
                                        <p:tav tm="100000">
                                          <p:val>
                                            <p:strVal val="#ppt_x"/>
                                          </p:val>
                                        </p:tav>
                                      </p:tavLst>
                                    </p:anim>
                                    <p:anim calcmode="lin" valueType="num">
                                      <p:cBhvr additive="base">
                                        <p:cTn id="36" dur="3000" fill="hold"/>
                                        <p:tgtEl>
                                          <p:spTgt spid="6"/>
                                        </p:tgtEl>
                                        <p:attrNameLst>
                                          <p:attrName>ppt_y</p:attrName>
                                        </p:attrNameLst>
                                      </p:cBhvr>
                                      <p:tavLst>
                                        <p:tav tm="0">
                                          <p:val>
                                            <p:strVal val="1+#ppt_h/2"/>
                                          </p:val>
                                        </p:tav>
                                        <p:tav tm="100000">
                                          <p:val>
                                            <p:strVal val="#ppt_y"/>
                                          </p:val>
                                        </p:tav>
                                      </p:tavLst>
                                    </p:anim>
                                  </p:childTnLst>
                                </p:cTn>
                              </p:par>
                              <p:par>
                                <p:cTn id="37" presetID="19" presetClass="entr" presetSubtype="10"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3000" fill="hold"/>
                                        <p:tgtEl>
                                          <p:spTgt spid="5"/>
                                        </p:tgtEl>
                                        <p:attrNameLst>
                                          <p:attrName>ppt_w</p:attrName>
                                        </p:attrNameLst>
                                      </p:cBhvr>
                                      <p:tavLst>
                                        <p:tav tm="0" fmla="#ppt_w*sin(2.5*pi*$)">
                                          <p:val>
                                            <p:fltVal val="0"/>
                                          </p:val>
                                        </p:tav>
                                        <p:tav tm="100000">
                                          <p:val>
                                            <p:fltVal val="1"/>
                                          </p:val>
                                        </p:tav>
                                      </p:tavLst>
                                    </p:anim>
                                    <p:anim calcmode="lin" valueType="num">
                                      <p:cBhvr>
                                        <p:cTn id="40" dur="3000" fill="hold"/>
                                        <p:tgtEl>
                                          <p:spTgt spid="5"/>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3000" fill="hold"/>
                                        <p:tgtEl>
                                          <p:spTgt spid="5"/>
                                        </p:tgtEl>
                                        <p:attrNameLst>
                                          <p:attrName>ppt_x</p:attrName>
                                        </p:attrNameLst>
                                      </p:cBhvr>
                                      <p:tavLst>
                                        <p:tav tm="0">
                                          <p:val>
                                            <p:strVal val="0-#ppt_w/2"/>
                                          </p:val>
                                        </p:tav>
                                        <p:tav tm="100000">
                                          <p:val>
                                            <p:strVal val="#ppt_x"/>
                                          </p:val>
                                        </p:tav>
                                      </p:tavLst>
                                    </p:anim>
                                    <p:anim calcmode="lin" valueType="num">
                                      <p:cBhvr additive="base">
                                        <p:cTn id="44" dur="3000" fill="hold"/>
                                        <p:tgtEl>
                                          <p:spTgt spid="5"/>
                                        </p:tgtEl>
                                        <p:attrNameLst>
                                          <p:attrName>ppt_y</p:attrName>
                                        </p:attrNameLst>
                                      </p:cBhvr>
                                      <p:tavLst>
                                        <p:tav tm="0">
                                          <p:val>
                                            <p:strVal val="1+#ppt_h/2"/>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19"/>
                                        </p:tgtEl>
                                        <p:attrNameLst>
                                          <p:attrName>style.visibility</p:attrName>
                                        </p:attrNameLst>
                                      </p:cBhvr>
                                      <p:to>
                                        <p:strVal val="visible"/>
                                      </p:to>
                                    </p:set>
                                    <p:anim calcmode="lin" valueType="num">
                                      <p:cBhvr>
                                        <p:cTn id="47" dur="3000" fill="hold"/>
                                        <p:tgtEl>
                                          <p:spTgt spid="19"/>
                                        </p:tgtEl>
                                        <p:attrNameLst>
                                          <p:attrName>ppt_w</p:attrName>
                                        </p:attrNameLst>
                                      </p:cBhvr>
                                      <p:tavLst>
                                        <p:tav tm="0" fmla="#ppt_w*sin(2.5*pi*$)">
                                          <p:val>
                                            <p:fltVal val="0"/>
                                          </p:val>
                                        </p:tav>
                                        <p:tav tm="100000">
                                          <p:val>
                                            <p:fltVal val="1"/>
                                          </p:val>
                                        </p:tav>
                                      </p:tavLst>
                                    </p:anim>
                                    <p:anim calcmode="lin" valueType="num">
                                      <p:cBhvr>
                                        <p:cTn id="48" dur="3000" fill="hold"/>
                                        <p:tgtEl>
                                          <p:spTgt spid="19"/>
                                        </p:tgtEl>
                                        <p:attrNameLst>
                                          <p:attrName>ppt_h</p:attrName>
                                        </p:attrNameLst>
                                      </p:cBhvr>
                                      <p:tavLst>
                                        <p:tav tm="0">
                                          <p:val>
                                            <p:strVal val="#ppt_h"/>
                                          </p:val>
                                        </p:tav>
                                        <p:tav tm="100000">
                                          <p:val>
                                            <p:strVal val="#ppt_h"/>
                                          </p:val>
                                        </p:tav>
                                      </p:tavLst>
                                    </p:anim>
                                  </p:childTnLst>
                                </p:cTn>
                              </p:par>
                              <p:par>
                                <p:cTn id="49" presetID="2" presetClass="entr" presetSubtype="6"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3000" fill="hold"/>
                                        <p:tgtEl>
                                          <p:spTgt spid="10"/>
                                        </p:tgtEl>
                                        <p:attrNameLst>
                                          <p:attrName>ppt_x</p:attrName>
                                        </p:attrNameLst>
                                      </p:cBhvr>
                                      <p:tavLst>
                                        <p:tav tm="0">
                                          <p:val>
                                            <p:strVal val="1+#ppt_w/2"/>
                                          </p:val>
                                        </p:tav>
                                        <p:tav tm="100000">
                                          <p:val>
                                            <p:strVal val="#ppt_x"/>
                                          </p:val>
                                        </p:tav>
                                      </p:tavLst>
                                    </p:anim>
                                    <p:anim calcmode="lin" valueType="num">
                                      <p:cBhvr additive="base">
                                        <p:cTn id="52" dur="3000" fill="hold"/>
                                        <p:tgtEl>
                                          <p:spTgt spid="10"/>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3000" fill="hold"/>
                                        <p:tgtEl>
                                          <p:spTgt spid="10"/>
                                        </p:tgtEl>
                                        <p:attrNameLst>
                                          <p:attrName>ppt_w</p:attrName>
                                        </p:attrNameLst>
                                      </p:cBhvr>
                                      <p:tavLst>
                                        <p:tav tm="0" fmla="#ppt_w*sin(2.5*pi*$)">
                                          <p:val>
                                            <p:fltVal val="0"/>
                                          </p:val>
                                        </p:tav>
                                        <p:tav tm="100000">
                                          <p:val>
                                            <p:fltVal val="1"/>
                                          </p:val>
                                        </p:tav>
                                      </p:tavLst>
                                    </p:anim>
                                    <p:anim calcmode="lin" valueType="num">
                                      <p:cBhvr>
                                        <p:cTn id="56" dur="3000" fill="hold"/>
                                        <p:tgtEl>
                                          <p:spTgt spid="10"/>
                                        </p:tgtEl>
                                        <p:attrNameLst>
                                          <p:attrName>ppt_h</p:attrName>
                                        </p:attrNameLst>
                                      </p:cBhvr>
                                      <p:tavLst>
                                        <p:tav tm="0">
                                          <p:val>
                                            <p:strVal val="#ppt_h"/>
                                          </p:val>
                                        </p:tav>
                                        <p:tav tm="100000">
                                          <p:val>
                                            <p:strVal val="#ppt_h"/>
                                          </p:val>
                                        </p:tav>
                                      </p:tavLst>
                                    </p:anim>
                                  </p:childTnLst>
                                </p:cTn>
                              </p:par>
                              <p:par>
                                <p:cTn id="57" presetID="2" presetClass="entr" presetSubtype="6"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1+#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11"/>
                                        </p:tgtEl>
                                        <p:attrNameLst>
                                          <p:attrName>style.visibility</p:attrName>
                                        </p:attrNameLst>
                                      </p:cBhvr>
                                      <p:to>
                                        <p:strVal val="visible"/>
                                      </p:to>
                                    </p:set>
                                    <p:anim calcmode="lin" valueType="num">
                                      <p:cBhvr>
                                        <p:cTn id="63" dur="3000" fill="hold"/>
                                        <p:tgtEl>
                                          <p:spTgt spid="11"/>
                                        </p:tgtEl>
                                        <p:attrNameLst>
                                          <p:attrName>ppt_w</p:attrName>
                                        </p:attrNameLst>
                                      </p:cBhvr>
                                      <p:tavLst>
                                        <p:tav tm="0" fmla="#ppt_w*sin(2.5*pi*$)">
                                          <p:val>
                                            <p:fltVal val="0"/>
                                          </p:val>
                                        </p:tav>
                                        <p:tav tm="100000">
                                          <p:val>
                                            <p:fltVal val="1"/>
                                          </p:val>
                                        </p:tav>
                                      </p:tavLst>
                                    </p:anim>
                                    <p:anim calcmode="lin" valueType="num">
                                      <p:cBhvr>
                                        <p:cTn id="64" dur="3000" fill="hold"/>
                                        <p:tgtEl>
                                          <p:spTgt spid="11"/>
                                        </p:tgtEl>
                                        <p:attrNameLst>
                                          <p:attrName>ppt_h</p:attrName>
                                        </p:attrNameLst>
                                      </p:cBhvr>
                                      <p:tavLst>
                                        <p:tav tm="0">
                                          <p:val>
                                            <p:strVal val="#ppt_h"/>
                                          </p:val>
                                        </p:tav>
                                        <p:tav tm="100000">
                                          <p:val>
                                            <p:strVal val="#ppt_h"/>
                                          </p:val>
                                        </p:tav>
                                      </p:tavLst>
                                    </p:anim>
                                  </p:childTnLst>
                                </p:cTn>
                              </p:par>
                              <p:par>
                                <p:cTn id="65" presetID="2" presetClass="entr" presetSubtype="6" fill="hold"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3000" fill="hold"/>
                                        <p:tgtEl>
                                          <p:spTgt spid="12"/>
                                        </p:tgtEl>
                                        <p:attrNameLst>
                                          <p:attrName>ppt_x</p:attrName>
                                        </p:attrNameLst>
                                      </p:cBhvr>
                                      <p:tavLst>
                                        <p:tav tm="0">
                                          <p:val>
                                            <p:strVal val="1+#ppt_w/2"/>
                                          </p:val>
                                        </p:tav>
                                        <p:tav tm="100000">
                                          <p:val>
                                            <p:strVal val="#ppt_x"/>
                                          </p:val>
                                        </p:tav>
                                      </p:tavLst>
                                    </p:anim>
                                    <p:anim calcmode="lin" valueType="num">
                                      <p:cBhvr additive="base">
                                        <p:cTn id="68" dur="3000" fill="hold"/>
                                        <p:tgtEl>
                                          <p:spTgt spid="12"/>
                                        </p:tgtEl>
                                        <p:attrNameLst>
                                          <p:attrName>ppt_y</p:attrName>
                                        </p:attrNameLst>
                                      </p:cBhvr>
                                      <p:tavLst>
                                        <p:tav tm="0">
                                          <p:val>
                                            <p:strVal val="1+#ppt_h/2"/>
                                          </p:val>
                                        </p:tav>
                                        <p:tav tm="100000">
                                          <p:val>
                                            <p:strVal val="#ppt_y"/>
                                          </p:val>
                                        </p:tav>
                                      </p:tavLst>
                                    </p:anim>
                                  </p:childTnLst>
                                </p:cTn>
                              </p:par>
                              <p:par>
                                <p:cTn id="69" presetID="19" presetClass="entr" presetSubtype="10" fill="hold" nodeType="withEffect">
                                  <p:stCondLst>
                                    <p:cond delay="0"/>
                                  </p:stCondLst>
                                  <p:childTnLst>
                                    <p:set>
                                      <p:cBhvr>
                                        <p:cTn id="70" dur="1" fill="hold">
                                          <p:stCondLst>
                                            <p:cond delay="0"/>
                                          </p:stCondLst>
                                        </p:cTn>
                                        <p:tgtEl>
                                          <p:spTgt spid="12"/>
                                        </p:tgtEl>
                                        <p:attrNameLst>
                                          <p:attrName>style.visibility</p:attrName>
                                        </p:attrNameLst>
                                      </p:cBhvr>
                                      <p:to>
                                        <p:strVal val="visible"/>
                                      </p:to>
                                    </p:set>
                                    <p:anim calcmode="lin" valueType="num">
                                      <p:cBhvr>
                                        <p:cTn id="71" dur="3000" fill="hold"/>
                                        <p:tgtEl>
                                          <p:spTgt spid="12"/>
                                        </p:tgtEl>
                                        <p:attrNameLst>
                                          <p:attrName>ppt_w</p:attrName>
                                        </p:attrNameLst>
                                      </p:cBhvr>
                                      <p:tavLst>
                                        <p:tav tm="0" fmla="#ppt_w*sin(2.5*pi*$)">
                                          <p:val>
                                            <p:fltVal val="0"/>
                                          </p:val>
                                        </p:tav>
                                        <p:tav tm="100000">
                                          <p:val>
                                            <p:fltVal val="1"/>
                                          </p:val>
                                        </p:tav>
                                      </p:tavLst>
                                    </p:anim>
                                    <p:anim calcmode="lin" valueType="num">
                                      <p:cBhvr>
                                        <p:cTn id="72" dur="3000" fill="hold"/>
                                        <p:tgtEl>
                                          <p:spTgt spid="12"/>
                                        </p:tgtEl>
                                        <p:attrNameLst>
                                          <p:attrName>ppt_h</p:attrName>
                                        </p:attrNameLst>
                                      </p:cBhvr>
                                      <p:tavLst>
                                        <p:tav tm="0">
                                          <p:val>
                                            <p:strVal val="#ppt_h"/>
                                          </p:val>
                                        </p:tav>
                                        <p:tav tm="100000">
                                          <p:val>
                                            <p:strVal val="#ppt_h"/>
                                          </p:val>
                                        </p:tav>
                                      </p:tavLst>
                                    </p:anim>
                                  </p:childTnLst>
                                </p:cTn>
                              </p:par>
                              <p:par>
                                <p:cTn id="73" presetID="2" presetClass="entr" presetSubtype="3" fill="hold" nodeType="withEffect">
                                  <p:stCondLst>
                                    <p:cond delay="0"/>
                                  </p:stCondLst>
                                  <p:childTnLst>
                                    <p:set>
                                      <p:cBhvr>
                                        <p:cTn id="74" dur="1" fill="hold">
                                          <p:stCondLst>
                                            <p:cond delay="0"/>
                                          </p:stCondLst>
                                        </p:cTn>
                                        <p:tgtEl>
                                          <p:spTgt spid="21"/>
                                        </p:tgtEl>
                                        <p:attrNameLst>
                                          <p:attrName>style.visibility</p:attrName>
                                        </p:attrNameLst>
                                      </p:cBhvr>
                                      <p:to>
                                        <p:strVal val="visible"/>
                                      </p:to>
                                    </p:set>
                                    <p:anim calcmode="lin" valueType="num">
                                      <p:cBhvr additive="base">
                                        <p:cTn id="75" dur="3000" fill="hold"/>
                                        <p:tgtEl>
                                          <p:spTgt spid="21"/>
                                        </p:tgtEl>
                                        <p:attrNameLst>
                                          <p:attrName>ppt_x</p:attrName>
                                        </p:attrNameLst>
                                      </p:cBhvr>
                                      <p:tavLst>
                                        <p:tav tm="0">
                                          <p:val>
                                            <p:strVal val="1+#ppt_w/2"/>
                                          </p:val>
                                        </p:tav>
                                        <p:tav tm="100000">
                                          <p:val>
                                            <p:strVal val="#ppt_x"/>
                                          </p:val>
                                        </p:tav>
                                      </p:tavLst>
                                    </p:anim>
                                    <p:anim calcmode="lin" valueType="num">
                                      <p:cBhvr additive="base">
                                        <p:cTn id="76" dur="3000" fill="hold"/>
                                        <p:tgtEl>
                                          <p:spTgt spid="21"/>
                                        </p:tgtEl>
                                        <p:attrNameLst>
                                          <p:attrName>ppt_y</p:attrName>
                                        </p:attrNameLst>
                                      </p:cBhvr>
                                      <p:tavLst>
                                        <p:tav tm="0">
                                          <p:val>
                                            <p:strVal val="0-#ppt_h/2"/>
                                          </p:val>
                                        </p:tav>
                                        <p:tav tm="100000">
                                          <p:val>
                                            <p:strVal val="#ppt_y"/>
                                          </p:val>
                                        </p:tav>
                                      </p:tavLst>
                                    </p:anim>
                                  </p:childTnLst>
                                </p:cTn>
                              </p:par>
                              <p:par>
                                <p:cTn id="77" presetID="19" presetClass="entr" presetSubtype="10" fill="hold" nodeType="with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p:cTn id="79" dur="3000" fill="hold"/>
                                        <p:tgtEl>
                                          <p:spTgt spid="21"/>
                                        </p:tgtEl>
                                        <p:attrNameLst>
                                          <p:attrName>ppt_w</p:attrName>
                                        </p:attrNameLst>
                                      </p:cBhvr>
                                      <p:tavLst>
                                        <p:tav tm="0" fmla="#ppt_w*sin(2.5*pi*$)">
                                          <p:val>
                                            <p:fltVal val="0"/>
                                          </p:val>
                                        </p:tav>
                                        <p:tav tm="100000">
                                          <p:val>
                                            <p:fltVal val="1"/>
                                          </p:val>
                                        </p:tav>
                                      </p:tavLst>
                                    </p:anim>
                                    <p:anim calcmode="lin" valueType="num">
                                      <p:cBhvr>
                                        <p:cTn id="80" dur="3000" fill="hold"/>
                                        <p:tgtEl>
                                          <p:spTgt spid="21"/>
                                        </p:tgtEl>
                                        <p:attrNameLst>
                                          <p:attrName>ppt_h</p:attrName>
                                        </p:attrNameLst>
                                      </p:cBhvr>
                                      <p:tavLst>
                                        <p:tav tm="0">
                                          <p:val>
                                            <p:strVal val="#ppt_h"/>
                                          </p:val>
                                        </p:tav>
                                        <p:tav tm="100000">
                                          <p:val>
                                            <p:strVal val="#ppt_h"/>
                                          </p:val>
                                        </p:tav>
                                      </p:tavLst>
                                    </p:anim>
                                  </p:childTnLst>
                                </p:cTn>
                              </p:par>
                              <p:par>
                                <p:cTn id="81" presetID="2" presetClass="entr" presetSubtype="3" fill="hold" nodeType="withEffect">
                                  <p:stCondLst>
                                    <p:cond delay="0"/>
                                  </p:stCondLst>
                                  <p:childTnLst>
                                    <p:set>
                                      <p:cBhvr>
                                        <p:cTn id="82" dur="1" fill="hold">
                                          <p:stCondLst>
                                            <p:cond delay="0"/>
                                          </p:stCondLst>
                                        </p:cTn>
                                        <p:tgtEl>
                                          <p:spTgt spid="20"/>
                                        </p:tgtEl>
                                        <p:attrNameLst>
                                          <p:attrName>style.visibility</p:attrName>
                                        </p:attrNameLst>
                                      </p:cBhvr>
                                      <p:to>
                                        <p:strVal val="visible"/>
                                      </p:to>
                                    </p:set>
                                    <p:anim calcmode="lin" valueType="num">
                                      <p:cBhvr additive="base">
                                        <p:cTn id="83" dur="3000" fill="hold"/>
                                        <p:tgtEl>
                                          <p:spTgt spid="20"/>
                                        </p:tgtEl>
                                        <p:attrNameLst>
                                          <p:attrName>ppt_x</p:attrName>
                                        </p:attrNameLst>
                                      </p:cBhvr>
                                      <p:tavLst>
                                        <p:tav tm="0">
                                          <p:val>
                                            <p:strVal val="1+#ppt_w/2"/>
                                          </p:val>
                                        </p:tav>
                                        <p:tav tm="100000">
                                          <p:val>
                                            <p:strVal val="#ppt_x"/>
                                          </p:val>
                                        </p:tav>
                                      </p:tavLst>
                                    </p:anim>
                                    <p:anim calcmode="lin" valueType="num">
                                      <p:cBhvr additive="base">
                                        <p:cTn id="84" dur="3000" fill="hold"/>
                                        <p:tgtEl>
                                          <p:spTgt spid="20"/>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20"/>
                                        </p:tgtEl>
                                        <p:attrNameLst>
                                          <p:attrName>style.visibility</p:attrName>
                                        </p:attrNameLst>
                                      </p:cBhvr>
                                      <p:to>
                                        <p:strVal val="visible"/>
                                      </p:to>
                                    </p:set>
                                    <p:anim calcmode="lin" valueType="num">
                                      <p:cBhvr>
                                        <p:cTn id="87" dur="3000" fill="hold"/>
                                        <p:tgtEl>
                                          <p:spTgt spid="20"/>
                                        </p:tgtEl>
                                        <p:attrNameLst>
                                          <p:attrName>ppt_w</p:attrName>
                                        </p:attrNameLst>
                                      </p:cBhvr>
                                      <p:tavLst>
                                        <p:tav tm="0" fmla="#ppt_w*sin(2.5*pi*$)">
                                          <p:val>
                                            <p:fltVal val="0"/>
                                          </p:val>
                                        </p:tav>
                                        <p:tav tm="100000">
                                          <p:val>
                                            <p:fltVal val="1"/>
                                          </p:val>
                                        </p:tav>
                                      </p:tavLst>
                                    </p:anim>
                                    <p:anim calcmode="lin" valueType="num">
                                      <p:cBhvr>
                                        <p:cTn id="88" dur="3000" fill="hold"/>
                                        <p:tgtEl>
                                          <p:spTgt spid="20"/>
                                        </p:tgtEl>
                                        <p:attrNameLst>
                                          <p:attrName>ppt_h</p:attrName>
                                        </p:attrNameLst>
                                      </p:cBhvr>
                                      <p:tavLst>
                                        <p:tav tm="0">
                                          <p:val>
                                            <p:strVal val="#ppt_h"/>
                                          </p:val>
                                        </p:tav>
                                        <p:tav tm="100000">
                                          <p:val>
                                            <p:strVal val="#ppt_h"/>
                                          </p:val>
                                        </p:tav>
                                      </p:tavLst>
                                    </p:anim>
                                  </p:childTnLst>
                                </p:cTn>
                              </p:par>
                              <p:par>
                                <p:cTn id="89" presetID="2" presetClass="entr" presetSubtype="3" fill="hold" nodeType="with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additive="base">
                                        <p:cTn id="91" dur="3000" fill="hold"/>
                                        <p:tgtEl>
                                          <p:spTgt spid="19"/>
                                        </p:tgtEl>
                                        <p:attrNameLst>
                                          <p:attrName>ppt_x</p:attrName>
                                        </p:attrNameLst>
                                      </p:cBhvr>
                                      <p:tavLst>
                                        <p:tav tm="0">
                                          <p:val>
                                            <p:strVal val="1+#ppt_w/2"/>
                                          </p:val>
                                        </p:tav>
                                        <p:tav tm="100000">
                                          <p:val>
                                            <p:strVal val="#ppt_x"/>
                                          </p:val>
                                        </p:tav>
                                      </p:tavLst>
                                    </p:anim>
                                    <p:anim calcmode="lin" valueType="num">
                                      <p:cBhvr additive="base">
                                        <p:cTn id="92" dur="3000" fill="hold"/>
                                        <p:tgtEl>
                                          <p:spTgt spid="19"/>
                                        </p:tgtEl>
                                        <p:attrNameLst>
                                          <p:attrName>ppt_y</p:attrName>
                                        </p:attrNameLst>
                                      </p:cBhvr>
                                      <p:tavLst>
                                        <p:tav tm="0">
                                          <p:val>
                                            <p:strVal val="0-#ppt_h/2"/>
                                          </p:val>
                                        </p:tav>
                                        <p:tav tm="100000">
                                          <p:val>
                                            <p:strVal val="#ppt_y"/>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9" fill="hold" nodeType="withEffect">
                                  <p:stCondLst>
                                    <p:cond delay="0"/>
                                  </p:stCondLst>
                                  <p:childTnLst>
                                    <p:set>
                                      <p:cBhvr>
                                        <p:cTn id="98" dur="1" fill="hold">
                                          <p:stCondLst>
                                            <p:cond delay="0"/>
                                          </p:stCondLst>
                                        </p:cTn>
                                        <p:tgtEl>
                                          <p:spTgt spid="15"/>
                                        </p:tgtEl>
                                        <p:attrNameLst>
                                          <p:attrName>style.visibility</p:attrName>
                                        </p:attrNameLst>
                                      </p:cBhvr>
                                      <p:to>
                                        <p:strVal val="visible"/>
                                      </p:to>
                                    </p:set>
                                    <p:anim calcmode="lin" valueType="num">
                                      <p:cBhvr additive="base">
                                        <p:cTn id="99" dur="3000" fill="hold"/>
                                        <p:tgtEl>
                                          <p:spTgt spid="15"/>
                                        </p:tgtEl>
                                        <p:attrNameLst>
                                          <p:attrName>ppt_x</p:attrName>
                                        </p:attrNameLst>
                                      </p:cBhvr>
                                      <p:tavLst>
                                        <p:tav tm="0">
                                          <p:val>
                                            <p:strVal val="0-#ppt_w/2"/>
                                          </p:val>
                                        </p:tav>
                                        <p:tav tm="100000">
                                          <p:val>
                                            <p:strVal val="#ppt_x"/>
                                          </p:val>
                                        </p:tav>
                                      </p:tavLst>
                                    </p:anim>
                                    <p:anim calcmode="lin" valueType="num">
                                      <p:cBhvr additive="base">
                                        <p:cTn id="100" dur="3000" fill="hold"/>
                                        <p:tgtEl>
                                          <p:spTgt spid="15"/>
                                        </p:tgtEl>
                                        <p:attrNameLst>
                                          <p:attrName>ppt_y</p:attrName>
                                        </p:attrNameLst>
                                      </p:cBhvr>
                                      <p:tavLst>
                                        <p:tav tm="0">
                                          <p:val>
                                            <p:strVal val="0-#ppt_h/2"/>
                                          </p:val>
                                        </p:tav>
                                        <p:tav tm="100000">
                                          <p:val>
                                            <p:strVal val="#ppt_y"/>
                                          </p:val>
                                        </p:tav>
                                      </p:tavLst>
                                    </p:anim>
                                  </p:childTnLst>
                                </p:cTn>
                              </p:par>
                            </p:childTnLst>
                          </p:cTn>
                        </p:par>
                        <p:par>
                          <p:cTn id="101" fill="hold">
                            <p:stCondLst>
                              <p:cond delay="3000"/>
                            </p:stCondLst>
                            <p:childTnLst>
                              <p:par>
                                <p:cTn id="102" presetID="2" presetClass="exit" presetSubtype="8" fill="hold" nodeType="afterEffect">
                                  <p:stCondLst>
                                    <p:cond delay="0"/>
                                  </p:stCondLst>
                                  <p:childTnLst>
                                    <p:anim calcmode="lin" valueType="num">
                                      <p:cBhvr additive="base">
                                        <p:cTn id="103" dur="3000"/>
                                        <p:tgtEl>
                                          <p:spTgt spid="10"/>
                                        </p:tgtEl>
                                        <p:attrNameLst>
                                          <p:attrName>ppt_x</p:attrName>
                                        </p:attrNameLst>
                                      </p:cBhvr>
                                      <p:tavLst>
                                        <p:tav tm="0">
                                          <p:val>
                                            <p:strVal val="ppt_x"/>
                                          </p:val>
                                        </p:tav>
                                        <p:tav tm="100000">
                                          <p:val>
                                            <p:strVal val="0-ppt_w/2"/>
                                          </p:val>
                                        </p:tav>
                                      </p:tavLst>
                                    </p:anim>
                                    <p:anim calcmode="lin" valueType="num">
                                      <p:cBhvr additive="base">
                                        <p:cTn id="104" dur="3000"/>
                                        <p:tgtEl>
                                          <p:spTgt spid="10"/>
                                        </p:tgtEl>
                                        <p:attrNameLst>
                                          <p:attrName>ppt_y</p:attrName>
                                        </p:attrNameLst>
                                      </p:cBhvr>
                                      <p:tavLst>
                                        <p:tav tm="0">
                                          <p:val>
                                            <p:strVal val="ppt_y"/>
                                          </p:val>
                                        </p:tav>
                                        <p:tav tm="100000">
                                          <p:val>
                                            <p:strVal val="ppt_y"/>
                                          </p:val>
                                        </p:tav>
                                      </p:tavLst>
                                    </p:anim>
                                    <p:set>
                                      <p:cBhvr>
                                        <p:cTn id="105" dur="1" fill="hold">
                                          <p:stCondLst>
                                            <p:cond delay="2999"/>
                                          </p:stCondLst>
                                        </p:cTn>
                                        <p:tgtEl>
                                          <p:spTgt spid="10"/>
                                        </p:tgtEl>
                                        <p:attrNameLst>
                                          <p:attrName>style.visibility</p:attrName>
                                        </p:attrNameLst>
                                      </p:cBhvr>
                                      <p:to>
                                        <p:strVal val="hidden"/>
                                      </p:to>
                                    </p:set>
                                  </p:childTnLst>
                                </p:cTn>
                              </p:par>
                              <p:par>
                                <p:cTn id="106" presetID="2" presetClass="exit" presetSubtype="8" fill="hold" nodeType="withEffect">
                                  <p:stCondLst>
                                    <p:cond delay="0"/>
                                  </p:stCondLst>
                                  <p:childTnLst>
                                    <p:anim calcmode="lin" valueType="num">
                                      <p:cBhvr additive="base">
                                        <p:cTn id="107" dur="3000"/>
                                        <p:tgtEl>
                                          <p:spTgt spid="11"/>
                                        </p:tgtEl>
                                        <p:attrNameLst>
                                          <p:attrName>ppt_x</p:attrName>
                                        </p:attrNameLst>
                                      </p:cBhvr>
                                      <p:tavLst>
                                        <p:tav tm="0">
                                          <p:val>
                                            <p:strVal val="ppt_x"/>
                                          </p:val>
                                        </p:tav>
                                        <p:tav tm="100000">
                                          <p:val>
                                            <p:strVal val="0-ppt_w/2"/>
                                          </p:val>
                                        </p:tav>
                                      </p:tavLst>
                                    </p:anim>
                                    <p:anim calcmode="lin" valueType="num">
                                      <p:cBhvr additive="base">
                                        <p:cTn id="108" dur="3000"/>
                                        <p:tgtEl>
                                          <p:spTgt spid="11"/>
                                        </p:tgtEl>
                                        <p:attrNameLst>
                                          <p:attrName>ppt_y</p:attrName>
                                        </p:attrNameLst>
                                      </p:cBhvr>
                                      <p:tavLst>
                                        <p:tav tm="0">
                                          <p:val>
                                            <p:strVal val="ppt_y"/>
                                          </p:val>
                                        </p:tav>
                                        <p:tav tm="100000">
                                          <p:val>
                                            <p:strVal val="ppt_y"/>
                                          </p:val>
                                        </p:tav>
                                      </p:tavLst>
                                    </p:anim>
                                    <p:set>
                                      <p:cBhvr>
                                        <p:cTn id="109" dur="1" fill="hold">
                                          <p:stCondLst>
                                            <p:cond delay="2999"/>
                                          </p:stCondLst>
                                        </p:cTn>
                                        <p:tgtEl>
                                          <p:spTgt spid="11"/>
                                        </p:tgtEl>
                                        <p:attrNameLst>
                                          <p:attrName>style.visibility</p:attrName>
                                        </p:attrNameLst>
                                      </p:cBhvr>
                                      <p:to>
                                        <p:strVal val="hidden"/>
                                      </p:to>
                                    </p:set>
                                  </p:childTnLst>
                                </p:cTn>
                              </p:par>
                              <p:par>
                                <p:cTn id="110" presetID="2" presetClass="exit" presetSubtype="2" fill="hold" nodeType="withEffect">
                                  <p:stCondLst>
                                    <p:cond delay="0"/>
                                  </p:stCondLst>
                                  <p:childTnLst>
                                    <p:anim calcmode="lin" valueType="num">
                                      <p:cBhvr additive="base">
                                        <p:cTn id="111" dur="3000"/>
                                        <p:tgtEl>
                                          <p:spTgt spid="15"/>
                                        </p:tgtEl>
                                        <p:attrNameLst>
                                          <p:attrName>ppt_x</p:attrName>
                                        </p:attrNameLst>
                                      </p:cBhvr>
                                      <p:tavLst>
                                        <p:tav tm="0">
                                          <p:val>
                                            <p:strVal val="ppt_x"/>
                                          </p:val>
                                        </p:tav>
                                        <p:tav tm="100000">
                                          <p:val>
                                            <p:strVal val="1+ppt_w/2"/>
                                          </p:val>
                                        </p:tav>
                                      </p:tavLst>
                                    </p:anim>
                                    <p:anim calcmode="lin" valueType="num">
                                      <p:cBhvr additive="base">
                                        <p:cTn id="112" dur="3000"/>
                                        <p:tgtEl>
                                          <p:spTgt spid="15"/>
                                        </p:tgtEl>
                                        <p:attrNameLst>
                                          <p:attrName>ppt_y</p:attrName>
                                        </p:attrNameLst>
                                      </p:cBhvr>
                                      <p:tavLst>
                                        <p:tav tm="0">
                                          <p:val>
                                            <p:strVal val="ppt_y"/>
                                          </p:val>
                                        </p:tav>
                                        <p:tav tm="100000">
                                          <p:val>
                                            <p:strVal val="ppt_y"/>
                                          </p:val>
                                        </p:tav>
                                      </p:tavLst>
                                    </p:anim>
                                    <p:set>
                                      <p:cBhvr>
                                        <p:cTn id="113" dur="1" fill="hold">
                                          <p:stCondLst>
                                            <p:cond delay="2999"/>
                                          </p:stCondLst>
                                        </p:cTn>
                                        <p:tgtEl>
                                          <p:spTgt spid="15"/>
                                        </p:tgtEl>
                                        <p:attrNameLst>
                                          <p:attrName>style.visibility</p:attrName>
                                        </p:attrNameLst>
                                      </p:cBhvr>
                                      <p:to>
                                        <p:strVal val="hidden"/>
                                      </p:to>
                                    </p:set>
                                  </p:childTnLst>
                                </p:cTn>
                              </p:par>
                              <p:par>
                                <p:cTn id="114" presetID="2" presetClass="exit" presetSubtype="2" fill="hold" nodeType="withEffect">
                                  <p:stCondLst>
                                    <p:cond delay="0"/>
                                  </p:stCondLst>
                                  <p:childTnLst>
                                    <p:anim calcmode="lin" valueType="num">
                                      <p:cBhvr additive="base">
                                        <p:cTn id="115" dur="3000"/>
                                        <p:tgtEl>
                                          <p:spTgt spid="6"/>
                                        </p:tgtEl>
                                        <p:attrNameLst>
                                          <p:attrName>ppt_x</p:attrName>
                                        </p:attrNameLst>
                                      </p:cBhvr>
                                      <p:tavLst>
                                        <p:tav tm="0">
                                          <p:val>
                                            <p:strVal val="ppt_x"/>
                                          </p:val>
                                        </p:tav>
                                        <p:tav tm="100000">
                                          <p:val>
                                            <p:strVal val="1+ppt_w/2"/>
                                          </p:val>
                                        </p:tav>
                                      </p:tavLst>
                                    </p:anim>
                                    <p:anim calcmode="lin" valueType="num">
                                      <p:cBhvr additive="base">
                                        <p:cTn id="116" dur="3000"/>
                                        <p:tgtEl>
                                          <p:spTgt spid="6"/>
                                        </p:tgtEl>
                                        <p:attrNameLst>
                                          <p:attrName>ppt_y</p:attrName>
                                        </p:attrNameLst>
                                      </p:cBhvr>
                                      <p:tavLst>
                                        <p:tav tm="0">
                                          <p:val>
                                            <p:strVal val="ppt_y"/>
                                          </p:val>
                                        </p:tav>
                                        <p:tav tm="100000">
                                          <p:val>
                                            <p:strVal val="ppt_y"/>
                                          </p:val>
                                        </p:tav>
                                      </p:tavLst>
                                    </p:anim>
                                    <p:set>
                                      <p:cBhvr>
                                        <p:cTn id="117" dur="1" fill="hold">
                                          <p:stCondLst>
                                            <p:cond delay="2999"/>
                                          </p:stCondLst>
                                        </p:cTn>
                                        <p:tgtEl>
                                          <p:spTgt spid="6"/>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5"/>
                                        </p:tgtEl>
                                        <p:attrNameLst>
                                          <p:attrName>ppt_x</p:attrName>
                                        </p:attrNameLst>
                                      </p:cBhvr>
                                      <p:tavLst>
                                        <p:tav tm="0">
                                          <p:val>
                                            <p:strVal val="ppt_x"/>
                                          </p:val>
                                        </p:tav>
                                        <p:tav tm="100000">
                                          <p:val>
                                            <p:strVal val="1+ppt_w/2"/>
                                          </p:val>
                                        </p:tav>
                                      </p:tavLst>
                                    </p:anim>
                                    <p:anim calcmode="lin" valueType="num">
                                      <p:cBhvr additive="base">
                                        <p:cTn id="120" dur="3000"/>
                                        <p:tgtEl>
                                          <p:spTgt spid="5"/>
                                        </p:tgtEl>
                                        <p:attrNameLst>
                                          <p:attrName>ppt_y</p:attrName>
                                        </p:attrNameLst>
                                      </p:cBhvr>
                                      <p:tavLst>
                                        <p:tav tm="0">
                                          <p:val>
                                            <p:strVal val="ppt_y"/>
                                          </p:val>
                                        </p:tav>
                                        <p:tav tm="100000">
                                          <p:val>
                                            <p:strVal val="ppt_y"/>
                                          </p:val>
                                        </p:tav>
                                      </p:tavLst>
                                    </p:anim>
                                    <p:set>
                                      <p:cBhvr>
                                        <p:cTn id="121" dur="1" fill="hold">
                                          <p:stCondLst>
                                            <p:cond delay="2999"/>
                                          </p:stCondLst>
                                        </p:cTn>
                                        <p:tgtEl>
                                          <p:spTgt spid="5"/>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17"/>
                                        </p:tgtEl>
                                        <p:attrNameLst>
                                          <p:attrName>ppt_x</p:attrName>
                                        </p:attrNameLst>
                                      </p:cBhvr>
                                      <p:tavLst>
                                        <p:tav tm="0">
                                          <p:val>
                                            <p:strVal val="ppt_x"/>
                                          </p:val>
                                        </p:tav>
                                        <p:tav tm="100000">
                                          <p:val>
                                            <p:strVal val="1+ppt_w/2"/>
                                          </p:val>
                                        </p:tav>
                                      </p:tavLst>
                                    </p:anim>
                                    <p:anim calcmode="lin" valueType="num">
                                      <p:cBhvr additive="base">
                                        <p:cTn id="124" dur="3000"/>
                                        <p:tgtEl>
                                          <p:spTgt spid="17"/>
                                        </p:tgtEl>
                                        <p:attrNameLst>
                                          <p:attrName>ppt_y</p:attrName>
                                        </p:attrNameLst>
                                      </p:cBhvr>
                                      <p:tavLst>
                                        <p:tav tm="0">
                                          <p:val>
                                            <p:strVal val="ppt_y"/>
                                          </p:val>
                                        </p:tav>
                                        <p:tav tm="100000">
                                          <p:val>
                                            <p:strVal val="ppt_y"/>
                                          </p:val>
                                        </p:tav>
                                      </p:tavLst>
                                    </p:anim>
                                    <p:set>
                                      <p:cBhvr>
                                        <p:cTn id="125" dur="1" fill="hold">
                                          <p:stCondLst>
                                            <p:cond delay="2999"/>
                                          </p:stCondLst>
                                        </p:cTn>
                                        <p:tgtEl>
                                          <p:spTgt spid="17"/>
                                        </p:tgtEl>
                                        <p:attrNameLst>
                                          <p:attrName>style.visibility</p:attrName>
                                        </p:attrNameLst>
                                      </p:cBhvr>
                                      <p:to>
                                        <p:strVal val="hidden"/>
                                      </p:to>
                                    </p:set>
                                  </p:childTnLst>
                                </p:cTn>
                              </p:par>
                              <p:par>
                                <p:cTn id="126" presetID="2" presetClass="exit" presetSubtype="2" fill="hold" nodeType="withEffect">
                                  <p:stCondLst>
                                    <p:cond delay="0"/>
                                  </p:stCondLst>
                                  <p:childTnLst>
                                    <p:anim calcmode="lin" valueType="num">
                                      <p:cBhvr additive="base">
                                        <p:cTn id="127" dur="3000"/>
                                        <p:tgtEl>
                                          <p:spTgt spid="7"/>
                                        </p:tgtEl>
                                        <p:attrNameLst>
                                          <p:attrName>ppt_x</p:attrName>
                                        </p:attrNameLst>
                                      </p:cBhvr>
                                      <p:tavLst>
                                        <p:tav tm="0">
                                          <p:val>
                                            <p:strVal val="ppt_x"/>
                                          </p:val>
                                        </p:tav>
                                        <p:tav tm="100000">
                                          <p:val>
                                            <p:strVal val="1+ppt_w/2"/>
                                          </p:val>
                                        </p:tav>
                                      </p:tavLst>
                                    </p:anim>
                                    <p:anim calcmode="lin" valueType="num">
                                      <p:cBhvr additive="base">
                                        <p:cTn id="128" dur="3000"/>
                                        <p:tgtEl>
                                          <p:spTgt spid="7"/>
                                        </p:tgtEl>
                                        <p:attrNameLst>
                                          <p:attrName>ppt_y</p:attrName>
                                        </p:attrNameLst>
                                      </p:cBhvr>
                                      <p:tavLst>
                                        <p:tav tm="0">
                                          <p:val>
                                            <p:strVal val="ppt_y"/>
                                          </p:val>
                                        </p:tav>
                                        <p:tav tm="100000">
                                          <p:val>
                                            <p:strVal val="ppt_y"/>
                                          </p:val>
                                        </p:tav>
                                      </p:tavLst>
                                    </p:anim>
                                    <p:set>
                                      <p:cBhvr>
                                        <p:cTn id="129" dur="1" fill="hold">
                                          <p:stCondLst>
                                            <p:cond delay="2999"/>
                                          </p:stCondLst>
                                        </p:cTn>
                                        <p:tgtEl>
                                          <p:spTgt spid="7"/>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3000"/>
                                        <p:tgtEl>
                                          <p:spTgt spid="16"/>
                                        </p:tgtEl>
                                        <p:attrNameLst>
                                          <p:attrName>ppt_x</p:attrName>
                                        </p:attrNameLst>
                                      </p:cBhvr>
                                      <p:tavLst>
                                        <p:tav tm="0">
                                          <p:val>
                                            <p:strVal val="ppt_x"/>
                                          </p:val>
                                        </p:tav>
                                        <p:tav tm="100000">
                                          <p:val>
                                            <p:strVal val="1+ppt_w/2"/>
                                          </p:val>
                                        </p:tav>
                                      </p:tavLst>
                                    </p:anim>
                                    <p:anim calcmode="lin" valueType="num">
                                      <p:cBhvr additive="base">
                                        <p:cTn id="132" dur="3000"/>
                                        <p:tgtEl>
                                          <p:spTgt spid="16"/>
                                        </p:tgtEl>
                                        <p:attrNameLst>
                                          <p:attrName>ppt_y</p:attrName>
                                        </p:attrNameLst>
                                      </p:cBhvr>
                                      <p:tavLst>
                                        <p:tav tm="0">
                                          <p:val>
                                            <p:strVal val="ppt_y"/>
                                          </p:val>
                                        </p:tav>
                                        <p:tav tm="100000">
                                          <p:val>
                                            <p:strVal val="ppt_y"/>
                                          </p:val>
                                        </p:tav>
                                      </p:tavLst>
                                    </p:anim>
                                    <p:set>
                                      <p:cBhvr>
                                        <p:cTn id="133" dur="1" fill="hold">
                                          <p:stCondLst>
                                            <p:cond delay="2999"/>
                                          </p:stCondLst>
                                        </p:cTn>
                                        <p:tgtEl>
                                          <p:spTgt spid="16"/>
                                        </p:tgtEl>
                                        <p:attrNameLst>
                                          <p:attrName>style.visibility</p:attrName>
                                        </p:attrNameLst>
                                      </p:cBhvr>
                                      <p:to>
                                        <p:strVal val="hidden"/>
                                      </p:to>
                                    </p:set>
                                  </p:childTnLst>
                                </p:cTn>
                              </p:par>
                              <p:par>
                                <p:cTn id="134" presetID="2" presetClass="exit" presetSubtype="8" fill="hold" nodeType="withEffect">
                                  <p:stCondLst>
                                    <p:cond delay="0"/>
                                  </p:stCondLst>
                                  <p:childTnLst>
                                    <p:anim calcmode="lin" valueType="num">
                                      <p:cBhvr additive="base">
                                        <p:cTn id="135" dur="3000"/>
                                        <p:tgtEl>
                                          <p:spTgt spid="12"/>
                                        </p:tgtEl>
                                        <p:attrNameLst>
                                          <p:attrName>ppt_x</p:attrName>
                                        </p:attrNameLst>
                                      </p:cBhvr>
                                      <p:tavLst>
                                        <p:tav tm="0">
                                          <p:val>
                                            <p:strVal val="ppt_x"/>
                                          </p:val>
                                        </p:tav>
                                        <p:tav tm="100000">
                                          <p:val>
                                            <p:strVal val="0-ppt_w/2"/>
                                          </p:val>
                                        </p:tav>
                                      </p:tavLst>
                                    </p:anim>
                                    <p:anim calcmode="lin" valueType="num">
                                      <p:cBhvr additive="base">
                                        <p:cTn id="136" dur="3000"/>
                                        <p:tgtEl>
                                          <p:spTgt spid="12"/>
                                        </p:tgtEl>
                                        <p:attrNameLst>
                                          <p:attrName>ppt_y</p:attrName>
                                        </p:attrNameLst>
                                      </p:cBhvr>
                                      <p:tavLst>
                                        <p:tav tm="0">
                                          <p:val>
                                            <p:strVal val="ppt_y"/>
                                          </p:val>
                                        </p:tav>
                                        <p:tav tm="100000">
                                          <p:val>
                                            <p:strVal val="ppt_y"/>
                                          </p:val>
                                        </p:tav>
                                      </p:tavLst>
                                    </p:anim>
                                    <p:set>
                                      <p:cBhvr>
                                        <p:cTn id="137" dur="1" fill="hold">
                                          <p:stCondLst>
                                            <p:cond delay="2999"/>
                                          </p:stCondLst>
                                        </p:cTn>
                                        <p:tgtEl>
                                          <p:spTgt spid="12"/>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21"/>
                                        </p:tgtEl>
                                        <p:attrNameLst>
                                          <p:attrName>ppt_x</p:attrName>
                                        </p:attrNameLst>
                                      </p:cBhvr>
                                      <p:tavLst>
                                        <p:tav tm="0">
                                          <p:val>
                                            <p:strVal val="ppt_x"/>
                                          </p:val>
                                        </p:tav>
                                        <p:tav tm="100000">
                                          <p:val>
                                            <p:strVal val="0-ppt_w/2"/>
                                          </p:val>
                                        </p:tav>
                                      </p:tavLst>
                                    </p:anim>
                                    <p:anim calcmode="lin" valueType="num">
                                      <p:cBhvr additive="base">
                                        <p:cTn id="140" dur="3000"/>
                                        <p:tgtEl>
                                          <p:spTgt spid="21"/>
                                        </p:tgtEl>
                                        <p:attrNameLst>
                                          <p:attrName>ppt_y</p:attrName>
                                        </p:attrNameLst>
                                      </p:cBhvr>
                                      <p:tavLst>
                                        <p:tav tm="0">
                                          <p:val>
                                            <p:strVal val="ppt_y"/>
                                          </p:val>
                                        </p:tav>
                                        <p:tav tm="100000">
                                          <p:val>
                                            <p:strVal val="ppt_y"/>
                                          </p:val>
                                        </p:tav>
                                      </p:tavLst>
                                    </p:anim>
                                    <p:set>
                                      <p:cBhvr>
                                        <p:cTn id="141" dur="1" fill="hold">
                                          <p:stCondLst>
                                            <p:cond delay="2999"/>
                                          </p:stCondLst>
                                        </p:cTn>
                                        <p:tgtEl>
                                          <p:spTgt spid="21"/>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20"/>
                                        </p:tgtEl>
                                        <p:attrNameLst>
                                          <p:attrName>ppt_x</p:attrName>
                                        </p:attrNameLst>
                                      </p:cBhvr>
                                      <p:tavLst>
                                        <p:tav tm="0">
                                          <p:val>
                                            <p:strVal val="ppt_x"/>
                                          </p:val>
                                        </p:tav>
                                        <p:tav tm="100000">
                                          <p:val>
                                            <p:strVal val="0-ppt_w/2"/>
                                          </p:val>
                                        </p:tav>
                                      </p:tavLst>
                                    </p:anim>
                                    <p:anim calcmode="lin" valueType="num">
                                      <p:cBhvr additive="base">
                                        <p:cTn id="144" dur="3000"/>
                                        <p:tgtEl>
                                          <p:spTgt spid="20"/>
                                        </p:tgtEl>
                                        <p:attrNameLst>
                                          <p:attrName>ppt_y</p:attrName>
                                        </p:attrNameLst>
                                      </p:cBhvr>
                                      <p:tavLst>
                                        <p:tav tm="0">
                                          <p:val>
                                            <p:strVal val="ppt_y"/>
                                          </p:val>
                                        </p:tav>
                                        <p:tav tm="100000">
                                          <p:val>
                                            <p:strVal val="ppt_y"/>
                                          </p:val>
                                        </p:tav>
                                      </p:tavLst>
                                    </p:anim>
                                    <p:set>
                                      <p:cBhvr>
                                        <p:cTn id="145" dur="1" fill="hold">
                                          <p:stCondLst>
                                            <p:cond delay="2999"/>
                                          </p:stCondLst>
                                        </p:cTn>
                                        <p:tgtEl>
                                          <p:spTgt spid="20"/>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19"/>
                                        </p:tgtEl>
                                        <p:attrNameLst>
                                          <p:attrName>ppt_x</p:attrName>
                                        </p:attrNameLst>
                                      </p:cBhvr>
                                      <p:tavLst>
                                        <p:tav tm="0">
                                          <p:val>
                                            <p:strVal val="ppt_x"/>
                                          </p:val>
                                        </p:tav>
                                        <p:tav tm="100000">
                                          <p:val>
                                            <p:strVal val="0-ppt_w/2"/>
                                          </p:val>
                                        </p:tav>
                                      </p:tavLst>
                                    </p:anim>
                                    <p:anim calcmode="lin" valueType="num">
                                      <p:cBhvr additive="base">
                                        <p:cTn id="148" dur="3000"/>
                                        <p:tgtEl>
                                          <p:spTgt spid="19"/>
                                        </p:tgtEl>
                                        <p:attrNameLst>
                                          <p:attrName>ppt_y</p:attrName>
                                        </p:attrNameLst>
                                      </p:cBhvr>
                                      <p:tavLst>
                                        <p:tav tm="0">
                                          <p:val>
                                            <p:strVal val="ppt_y"/>
                                          </p:val>
                                        </p:tav>
                                        <p:tav tm="100000">
                                          <p:val>
                                            <p:strVal val="ppt_y"/>
                                          </p:val>
                                        </p:tav>
                                      </p:tavLst>
                                    </p:anim>
                                    <p:set>
                                      <p:cBhvr>
                                        <p:cTn id="149" dur="1" fill="hold">
                                          <p:stCondLst>
                                            <p:cond delay="2999"/>
                                          </p:stCondLst>
                                        </p:cTn>
                                        <p:tgtEl>
                                          <p:spTgt spid="19"/>
                                        </p:tgtEl>
                                        <p:attrNameLst>
                                          <p:attrName>style.visibility</p:attrName>
                                        </p:attrNameLst>
                                      </p:cBhvr>
                                      <p:to>
                                        <p:strVal val="hidden"/>
                                      </p:to>
                                    </p:set>
                                  </p:childTnLst>
                                </p:cTn>
                              </p:par>
                              <p:par>
                                <p:cTn id="150" presetID="16" presetClass="entr" presetSubtype="37" fill="hold" nodeType="withEffect">
                                  <p:stCondLst>
                                    <p:cond delay="0"/>
                                  </p:stCondLst>
                                  <p:childTnLst>
                                    <p:set>
                                      <p:cBhvr>
                                        <p:cTn id="151" dur="1" fill="hold">
                                          <p:stCondLst>
                                            <p:cond delay="0"/>
                                          </p:stCondLst>
                                        </p:cTn>
                                        <p:tgtEl>
                                          <p:spTgt spid="14"/>
                                        </p:tgtEl>
                                        <p:attrNameLst>
                                          <p:attrName>style.visibility</p:attrName>
                                        </p:attrNameLst>
                                      </p:cBhvr>
                                      <p:to>
                                        <p:strVal val="visible"/>
                                      </p:to>
                                    </p:set>
                                    <p:animEffect transition="in" filter="barn(outVertical)">
                                      <p:cBhvr>
                                        <p:cTn id="152" dur="3000"/>
                                        <p:tgtEl>
                                          <p:spTgt spid="14"/>
                                        </p:tgtEl>
                                      </p:cBhvr>
                                    </p:animEffect>
                                  </p:childTnLst>
                                </p:cTn>
                              </p:par>
                              <p:par>
                                <p:cTn id="153" presetID="50" presetClass="entr" presetSubtype="0" decel="100000" fill="hold" nodeType="withEffect">
                                  <p:stCondLst>
                                    <p:cond delay="0"/>
                                  </p:stCondLst>
                                  <p:childTnLst>
                                    <p:set>
                                      <p:cBhvr>
                                        <p:cTn id="154" dur="1" fill="hold">
                                          <p:stCondLst>
                                            <p:cond delay="0"/>
                                          </p:stCondLst>
                                        </p:cTn>
                                        <p:tgtEl>
                                          <p:spTgt spid="14"/>
                                        </p:tgtEl>
                                        <p:attrNameLst>
                                          <p:attrName>style.visibility</p:attrName>
                                        </p:attrNameLst>
                                      </p:cBhvr>
                                      <p:to>
                                        <p:strVal val="visible"/>
                                      </p:to>
                                    </p:set>
                                    <p:anim calcmode="lin" valueType="num">
                                      <p:cBhvr>
                                        <p:cTn id="155" dur="3000" fill="hold"/>
                                        <p:tgtEl>
                                          <p:spTgt spid="14"/>
                                        </p:tgtEl>
                                        <p:attrNameLst>
                                          <p:attrName>ppt_w</p:attrName>
                                        </p:attrNameLst>
                                      </p:cBhvr>
                                      <p:tavLst>
                                        <p:tav tm="0">
                                          <p:val>
                                            <p:strVal val="#ppt_w+.3"/>
                                          </p:val>
                                        </p:tav>
                                        <p:tav tm="100000">
                                          <p:val>
                                            <p:strVal val="#ppt_w"/>
                                          </p:val>
                                        </p:tav>
                                      </p:tavLst>
                                    </p:anim>
                                    <p:anim calcmode="lin" valueType="num">
                                      <p:cBhvr>
                                        <p:cTn id="156" dur="3000" fill="hold"/>
                                        <p:tgtEl>
                                          <p:spTgt spid="14"/>
                                        </p:tgtEl>
                                        <p:attrNameLst>
                                          <p:attrName>ppt_h</p:attrName>
                                        </p:attrNameLst>
                                      </p:cBhvr>
                                      <p:tavLst>
                                        <p:tav tm="0">
                                          <p:val>
                                            <p:strVal val="#ppt_h"/>
                                          </p:val>
                                        </p:tav>
                                        <p:tav tm="100000">
                                          <p:val>
                                            <p:strVal val="#ppt_h"/>
                                          </p:val>
                                        </p:tav>
                                      </p:tavLst>
                                    </p:anim>
                                    <p:animEffect transition="in" filter="fade">
                                      <p:cBhvr>
                                        <p:cTn id="157" dur="3000"/>
                                        <p:tgtEl>
                                          <p:spTgt spid="14"/>
                                        </p:tgtEl>
                                      </p:cBhvr>
                                    </p:animEffect>
                                  </p:childTnLst>
                                </p:cTn>
                              </p:par>
                            </p:childTnLst>
                          </p:cTn>
                        </p:par>
                        <p:par>
                          <p:cTn id="158" fill="hold">
                            <p:stCondLst>
                              <p:cond delay="6000"/>
                            </p:stCondLst>
                            <p:childTnLst>
                              <p:par>
                                <p:cTn id="159" presetID="40" presetClass="entr" presetSubtype="0" fill="hold" grpId="0" nodeType="afterEffect">
                                  <p:stCondLst>
                                    <p:cond delay="0"/>
                                  </p:stCondLst>
                                  <p:iterate type="lt">
                                    <p:tmPct val="10000"/>
                                  </p:iterate>
                                  <p:childTnLst>
                                    <p:set>
                                      <p:cBhvr>
                                        <p:cTn id="160" dur="1" fill="hold">
                                          <p:stCondLst>
                                            <p:cond delay="0"/>
                                          </p:stCondLst>
                                        </p:cTn>
                                        <p:tgtEl>
                                          <p:spTgt spid="18"/>
                                        </p:tgtEl>
                                        <p:attrNameLst>
                                          <p:attrName>style.visibility</p:attrName>
                                        </p:attrNameLst>
                                      </p:cBhvr>
                                      <p:to>
                                        <p:strVal val="visible"/>
                                      </p:to>
                                    </p:set>
                                    <p:animEffect transition="in" filter="fade">
                                      <p:cBhvr>
                                        <p:cTn id="161" dur="1000"/>
                                        <p:tgtEl>
                                          <p:spTgt spid="18"/>
                                        </p:tgtEl>
                                      </p:cBhvr>
                                    </p:animEffect>
                                    <p:anim calcmode="lin" valueType="num">
                                      <p:cBhvr>
                                        <p:cTn id="162" dur="1000" fill="hold"/>
                                        <p:tgtEl>
                                          <p:spTgt spid="18"/>
                                        </p:tgtEl>
                                        <p:attrNameLst>
                                          <p:attrName>ppt_x</p:attrName>
                                        </p:attrNameLst>
                                      </p:cBhvr>
                                      <p:tavLst>
                                        <p:tav tm="0">
                                          <p:val>
                                            <p:strVal val="#ppt_x-.1"/>
                                          </p:val>
                                        </p:tav>
                                        <p:tav tm="100000">
                                          <p:val>
                                            <p:strVal val="#ppt_x"/>
                                          </p:val>
                                        </p:tav>
                                      </p:tavLst>
                                    </p:anim>
                                    <p:anim calcmode="lin" valueType="num">
                                      <p:cBhvr>
                                        <p:cTn id="163"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WordArt 2"/>
          <p:cNvSpPr>
            <a:spLocks noChangeArrowheads="1" noChangeShapeType="1" noTextEdit="1"/>
          </p:cNvSpPr>
          <p:nvPr/>
        </p:nvSpPr>
        <p:spPr bwMode="auto">
          <a:xfrm>
            <a:off x="1619250" y="141288"/>
            <a:ext cx="6048375" cy="846286"/>
          </a:xfrm>
          <a:prstGeom prst="rect">
            <a:avLst/>
          </a:prstGeom>
        </p:spPr>
        <p:txBody>
          <a:bodyPr wrap="none" fromWordArt="1">
            <a:prstTxWarp prst="textChevron">
              <a:avLst>
                <a:gd name="adj" fmla="val 15426"/>
              </a:avLst>
            </a:prstTxWarp>
            <a:scene3d>
              <a:camera prst="legacyPerspectiveBottom"/>
              <a:lightRig rig="legacyHarsh3" dir="t"/>
            </a:scene3d>
            <a:sp3d extrusionH="887400" prstMaterial="legacyMatte">
              <a:bevelT w="38100" h="38100" prst="angle"/>
              <a:extrusionClr>
                <a:srgbClr val="FF6600"/>
              </a:extrusionClr>
            </a:sp3d>
          </a:bodyPr>
          <a:lstStyle/>
          <a:p>
            <a:pPr algn="ctr"/>
            <a:r>
              <a:rPr lang="es-ES" sz="3600" kern="10" dirty="0">
                <a:ln w="9525">
                  <a:round/>
                  <a:headEnd/>
                  <a:tailEnd/>
                </a:ln>
                <a:gradFill rotWithShape="1">
                  <a:gsLst>
                    <a:gs pos="0">
                      <a:srgbClr val="FFE701"/>
                    </a:gs>
                    <a:gs pos="100000">
                      <a:srgbClr val="FE3E02"/>
                    </a:gs>
                  </a:gsLst>
                  <a:lin ang="5400000" scaled="1"/>
                </a:gradFill>
                <a:latin typeface="High Tower Text"/>
              </a:rPr>
              <a:t> Música Enlazada </a:t>
            </a:r>
          </a:p>
        </p:txBody>
      </p:sp>
      <p:sp>
        <p:nvSpPr>
          <p:cNvPr id="67587" name="WordArt 3"/>
          <p:cNvSpPr>
            <a:spLocks noChangeArrowheads="1" noChangeShapeType="1" noTextEdit="1"/>
          </p:cNvSpPr>
          <p:nvPr/>
        </p:nvSpPr>
        <p:spPr bwMode="auto">
          <a:xfrm>
            <a:off x="1907704" y="1131590"/>
            <a:ext cx="5111750" cy="720080"/>
          </a:xfrm>
          <a:prstGeom prst="rect">
            <a:avLst/>
          </a:prstGeom>
        </p:spPr>
        <p:txBody>
          <a:bodyPr wrap="none" fromWordArt="1">
            <a:prstTxWarp prst="textDeflateBottom">
              <a:avLst>
                <a:gd name="adj" fmla="val 61727"/>
              </a:avLst>
            </a:prstTxWarp>
            <a:scene3d>
              <a:camera prst="legacyPerspectiveBottom"/>
              <a:lightRig rig="legacyNormal3" dir="t"/>
            </a:scene3d>
            <a:sp3d extrusionH="887400" prstMaterial="legacyMatte">
              <a:bevelT w="38100" h="38100" prst="angle"/>
              <a:extrusionClr>
                <a:srgbClr val="939676"/>
              </a:extrusionClr>
            </a:sp3d>
          </a:bodyPr>
          <a:lstStyle/>
          <a:p>
            <a:pPr algn="ctr"/>
            <a:r>
              <a:rPr lang="es-ES" sz="3600" kern="10" dirty="0" smtClean="0">
                <a:ln w="9525">
                  <a:round/>
                  <a:headEnd/>
                  <a:tailEnd/>
                </a:ln>
                <a:gradFill rotWithShape="1">
                  <a:gsLst>
                    <a:gs pos="0">
                      <a:srgbClr val="707070"/>
                    </a:gs>
                    <a:gs pos="50000">
                      <a:srgbClr val="FFFFFF"/>
                    </a:gs>
                    <a:gs pos="100000">
                      <a:srgbClr val="707070"/>
                    </a:gs>
                  </a:gsLst>
                  <a:lin ang="2700000" scaled="1"/>
                </a:gradFill>
                <a:latin typeface="High Tower Text"/>
              </a:rPr>
              <a:t> Títulos: </a:t>
            </a:r>
            <a:endPar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endParaRPr>
          </a:p>
        </p:txBody>
      </p:sp>
      <p:sp>
        <p:nvSpPr>
          <p:cNvPr id="67588" name="WordArt 4"/>
          <p:cNvSpPr>
            <a:spLocks noChangeArrowheads="1" noChangeShapeType="1" noTextEdit="1"/>
          </p:cNvSpPr>
          <p:nvPr/>
        </p:nvSpPr>
        <p:spPr bwMode="auto">
          <a:xfrm>
            <a:off x="683568" y="1923678"/>
            <a:ext cx="6984776" cy="701675"/>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r>
              <a:rPr lang="es-ES" sz="3600" kern="10" dirty="0" smtClean="0">
                <a:ln w="19050">
                  <a:solidFill>
                    <a:srgbClr val="99CCFF"/>
                  </a:solidFill>
                  <a:round/>
                  <a:headEnd/>
                  <a:tailEnd/>
                </a:ln>
                <a:solidFill>
                  <a:srgbClr val="0066CC"/>
                </a:solidFill>
                <a:effectLst>
                  <a:outerShdw dist="35921" dir="2700000" algn="ctr" rotWithShape="0">
                    <a:srgbClr val="990000"/>
                  </a:outerShdw>
                </a:effectLst>
                <a:latin typeface="High Tower Text"/>
              </a:rPr>
              <a:t> </a:t>
            </a:r>
            <a:r>
              <a:rPr lang="es-ES" sz="3600" kern="10" dirty="0" smtClean="0">
                <a:ln w="19050">
                  <a:solidFill>
                    <a:srgbClr val="99CCFF"/>
                  </a:solidFill>
                  <a:round/>
                  <a:headEnd/>
                  <a:tailEnd/>
                </a:ln>
                <a:solidFill>
                  <a:srgbClr val="0066CC"/>
                </a:solidFill>
                <a:latin typeface="High Tower Text"/>
              </a:rPr>
              <a:t>- Doña Francisquita - Fandango ( Amadeo Vives )  </a:t>
            </a:r>
            <a:endParaRPr lang="es-ES" sz="3600" kern="10" dirty="0">
              <a:ln w="19050">
                <a:solidFill>
                  <a:srgbClr val="99CCFF"/>
                </a:solidFill>
                <a:round/>
                <a:headEnd/>
                <a:tailEnd/>
              </a:ln>
              <a:solidFill>
                <a:srgbClr val="0066CC"/>
              </a:solidFill>
              <a:latin typeface="High Tower Text"/>
            </a:endParaRPr>
          </a:p>
        </p:txBody>
      </p:sp>
      <p:sp>
        <p:nvSpPr>
          <p:cNvPr id="67589" name="WordArt 5"/>
          <p:cNvSpPr>
            <a:spLocks noChangeArrowheads="1" noChangeShapeType="1" noTextEdit="1"/>
          </p:cNvSpPr>
          <p:nvPr/>
        </p:nvSpPr>
        <p:spPr bwMode="auto">
          <a:xfrm>
            <a:off x="683568" y="2859782"/>
            <a:ext cx="7416800" cy="701675"/>
          </a:xfrm>
          <a:prstGeom prst="rect">
            <a:avLst/>
          </a:prstGeom>
        </p:spPr>
        <p:txBody>
          <a:bodyPr wrap="none" fromWordArt="1">
            <a:prstTxWarp prst="textDoubleWave1">
              <a:avLst>
                <a:gd name="adj1" fmla="val 0"/>
                <a:gd name="adj2" fmla="val 0"/>
              </a:avLst>
            </a:prstTxWarp>
            <a:scene3d>
              <a:camera prst="orthographicFront"/>
              <a:lightRig rig="threePt" dir="t"/>
            </a:scene3d>
            <a:sp3d extrusionH="57150">
              <a:bevelT w="82550" h="38100" prst="coolSlant"/>
            </a:sp3d>
          </a:bodyPr>
          <a:lstStyle/>
          <a:p>
            <a:pPr algn="ctr"/>
            <a:r>
              <a:rPr lang="es-ES" sz="3600" kern="10" spc="-360" dirty="0" smtClean="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b="1" kern="10" spc="-360" dirty="0" smtClean="0">
                <a:ln w="12700">
                  <a:solidFill>
                    <a:srgbClr val="000099"/>
                  </a:solidFill>
                  <a:round/>
                  <a:headEnd/>
                  <a:tailEnd/>
                </a:ln>
                <a:solidFill>
                  <a:schemeClr val="accent5">
                    <a:lumMod val="20000"/>
                    <a:lumOff val="80000"/>
                  </a:schemeClr>
                </a:solidFill>
                <a:effectLst>
                  <a:outerShdw blurRad="38100" dist="38100" dir="2700000" algn="tl">
                    <a:srgbClr val="000000">
                      <a:alpha val="43137"/>
                    </a:srgbClr>
                  </a:outerShdw>
                </a:effectLst>
                <a:latin typeface="High Tower Text"/>
              </a:rPr>
              <a:t>-   Marcha de la </a:t>
            </a:r>
            <a:r>
              <a:rPr lang="es-ES" sz="3600" b="1" kern="10" spc="-360" dirty="0" err="1" smtClean="0">
                <a:ln w="12700">
                  <a:solidFill>
                    <a:srgbClr val="000099"/>
                  </a:solidFill>
                  <a:round/>
                  <a:headEnd/>
                  <a:tailEnd/>
                </a:ln>
                <a:solidFill>
                  <a:schemeClr val="accent5">
                    <a:lumMod val="20000"/>
                    <a:lumOff val="80000"/>
                  </a:schemeClr>
                </a:solidFill>
                <a:effectLst>
                  <a:outerShdw blurRad="38100" dist="38100" dir="2700000" algn="tl">
                    <a:srgbClr val="000000">
                      <a:alpha val="43137"/>
                    </a:srgbClr>
                  </a:outerShdw>
                </a:effectLst>
                <a:latin typeface="High Tower Text"/>
              </a:rPr>
              <a:t>Manolería</a:t>
            </a:r>
            <a:r>
              <a:rPr lang="es-ES" sz="3600" b="1" kern="10" spc="-360" dirty="0" smtClean="0">
                <a:ln w="12700">
                  <a:solidFill>
                    <a:srgbClr val="000099"/>
                  </a:solidFill>
                  <a:round/>
                  <a:headEnd/>
                  <a:tailEnd/>
                </a:ln>
                <a:solidFill>
                  <a:schemeClr val="accent5">
                    <a:lumMod val="20000"/>
                    <a:lumOff val="80000"/>
                  </a:schemeClr>
                </a:solidFill>
                <a:effectLst>
                  <a:outerShdw blurRad="38100" dist="38100" dir="2700000" algn="tl">
                    <a:srgbClr val="000000">
                      <a:alpha val="43137"/>
                    </a:srgbClr>
                  </a:outerShdw>
                </a:effectLst>
                <a:latin typeface="High Tower Text"/>
              </a:rPr>
              <a:t>  ( Francisco  </a:t>
            </a:r>
            <a:r>
              <a:rPr lang="es-ES" sz="3600" b="1" kern="10" spc="-360" dirty="0" err="1" smtClean="0">
                <a:ln w="12700">
                  <a:solidFill>
                    <a:srgbClr val="000099"/>
                  </a:solidFill>
                  <a:round/>
                  <a:headEnd/>
                  <a:tailEnd/>
                </a:ln>
                <a:solidFill>
                  <a:schemeClr val="accent5">
                    <a:lumMod val="20000"/>
                    <a:lumOff val="80000"/>
                  </a:schemeClr>
                </a:solidFill>
                <a:effectLst>
                  <a:outerShdw blurRad="38100" dist="38100" dir="2700000" algn="tl">
                    <a:srgbClr val="000000">
                      <a:alpha val="43137"/>
                    </a:srgbClr>
                  </a:outerShdw>
                </a:effectLst>
                <a:latin typeface="High Tower Text"/>
              </a:rPr>
              <a:t>Asenjo</a:t>
            </a:r>
            <a:r>
              <a:rPr lang="es-ES" sz="3600" b="1" kern="10" spc="-360" dirty="0" smtClean="0">
                <a:ln w="12700">
                  <a:solidFill>
                    <a:srgbClr val="000099"/>
                  </a:solidFill>
                  <a:round/>
                  <a:headEnd/>
                  <a:tailEnd/>
                </a:ln>
                <a:solidFill>
                  <a:schemeClr val="accent5">
                    <a:lumMod val="20000"/>
                    <a:lumOff val="80000"/>
                  </a:schemeClr>
                </a:solidFill>
                <a:effectLst>
                  <a:outerShdw blurRad="38100" dist="38100" dir="2700000" algn="tl">
                    <a:srgbClr val="000000">
                      <a:alpha val="43137"/>
                    </a:srgbClr>
                  </a:outerShdw>
                </a:effectLst>
                <a:latin typeface="High Tower Text"/>
              </a:rPr>
              <a:t>  Barbieri )   </a:t>
            </a:r>
            <a:endParaRPr lang="es-ES" sz="3600" b="1" kern="10" spc="-360" dirty="0">
              <a:ln w="12700">
                <a:solidFill>
                  <a:srgbClr val="000099"/>
                </a:solidFill>
                <a:round/>
                <a:headEnd/>
                <a:tailEnd/>
              </a:ln>
              <a:solidFill>
                <a:schemeClr val="accent5">
                  <a:lumMod val="20000"/>
                  <a:lumOff val="80000"/>
                </a:schemeClr>
              </a:solidFill>
              <a:effectLst>
                <a:outerShdw blurRad="38100" dist="38100" dir="2700000" algn="tl">
                  <a:srgbClr val="000000">
                    <a:alpha val="43137"/>
                  </a:srgbClr>
                </a:outerShdw>
              </a:effectLst>
              <a:latin typeface="High Tower Text"/>
            </a:endParaRPr>
          </a:p>
        </p:txBody>
      </p:sp>
      <p:sp>
        <p:nvSpPr>
          <p:cNvPr id="7" name="WordArt 6"/>
          <p:cNvSpPr>
            <a:spLocks noChangeArrowheads="1" noChangeShapeType="1" noTextEdit="1"/>
          </p:cNvSpPr>
          <p:nvPr/>
        </p:nvSpPr>
        <p:spPr bwMode="auto">
          <a:xfrm>
            <a:off x="683568" y="3651870"/>
            <a:ext cx="6768752" cy="792088"/>
          </a:xfrm>
          <a:prstGeom prst="rect">
            <a:avLst/>
          </a:prstGeom>
        </p:spPr>
        <p:txBody>
          <a:bodyPr wrap="none" fromWordArt="1">
            <a:prstTxWarp prst="textCanDown">
              <a:avLst>
                <a:gd name="adj" fmla="val 3765"/>
              </a:avLst>
            </a:prstTxWarp>
            <a:scene3d>
              <a:camera prst="orthographicFront"/>
              <a:lightRig rig="threePt" dir="t"/>
            </a:scene3d>
            <a:sp3d extrusionH="57150">
              <a:bevelT w="82550" h="38100" prst="coolSlant"/>
            </a:sp3d>
          </a:bodyPr>
          <a:lstStyle/>
          <a:p>
            <a:pPr algn="ct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 Preludio del niño </a:t>
            </a:r>
            <a:r>
              <a:rPr lang="es-ES" sz="3600" kern="10" dirty="0" err="1"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judio</a:t>
            </a:r>
            <a:r>
              <a:rPr lang="es-ES" sz="3600" kern="10" dirty="0" smtClean="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 Pablo Luna )  </a:t>
            </a:r>
            <a:endParaRPr lang="es-ES" sz="3600" kern="10" dirty="0">
              <a:ln w="19050">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endParaRPr>
          </a:p>
        </p:txBody>
      </p:sp>
    </p:spTree>
  </p:cSld>
  <p:clrMapOvr>
    <a:masterClrMapping/>
  </p:clrMapOvr>
  <p:transition spd="med" advTm="18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grpId="0" nodeType="withEffect">
                                  <p:stCondLst>
                                    <p:cond delay="0"/>
                                  </p:stCondLst>
                                  <p:childTnLst>
                                    <p:set>
                                      <p:cBhvr>
                                        <p:cTn id="6" dur="1" fill="hold">
                                          <p:stCondLst>
                                            <p:cond delay="0"/>
                                          </p:stCondLst>
                                        </p:cTn>
                                        <p:tgtEl>
                                          <p:spTgt spid="67586"/>
                                        </p:tgtEl>
                                        <p:attrNameLst>
                                          <p:attrName>style.visibility</p:attrName>
                                        </p:attrNameLst>
                                      </p:cBhvr>
                                      <p:to>
                                        <p:strVal val="visible"/>
                                      </p:to>
                                    </p:set>
                                    <p:animEffect transition="in" filter="fade">
                                      <p:cBhvr>
                                        <p:cTn id="7" dur="2000"/>
                                        <p:tgtEl>
                                          <p:spTgt spid="67586"/>
                                        </p:tgtEl>
                                      </p:cBhvr>
                                    </p:animEffect>
                                    <p:anim calcmode="lin" valueType="num">
                                      <p:cBhvr>
                                        <p:cTn id="8" dur="2000" fill="hold"/>
                                        <p:tgtEl>
                                          <p:spTgt spid="67586"/>
                                        </p:tgtEl>
                                        <p:attrNameLst>
                                          <p:attrName>ppt_x</p:attrName>
                                        </p:attrNameLst>
                                      </p:cBhvr>
                                      <p:tavLst>
                                        <p:tav tm="0">
                                          <p:val>
                                            <p:strVal val="#ppt_x"/>
                                          </p:val>
                                        </p:tav>
                                        <p:tav tm="100000">
                                          <p:val>
                                            <p:strVal val="#ppt_x"/>
                                          </p:val>
                                        </p:tav>
                                      </p:tavLst>
                                    </p:anim>
                                    <p:anim calcmode="lin" valueType="num">
                                      <p:cBhvr>
                                        <p:cTn id="9" dur="2000" fill="hold"/>
                                        <p:tgtEl>
                                          <p:spTgt spid="67586"/>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19" presetClass="entr" presetSubtype="10" fill="hold" grpId="0" nodeType="afterEffect">
                                  <p:stCondLst>
                                    <p:cond delay="500"/>
                                  </p:stCondLst>
                                  <p:childTnLst>
                                    <p:set>
                                      <p:cBhvr>
                                        <p:cTn id="12" dur="1" fill="hold">
                                          <p:stCondLst>
                                            <p:cond delay="0"/>
                                          </p:stCondLst>
                                        </p:cTn>
                                        <p:tgtEl>
                                          <p:spTgt spid="67587"/>
                                        </p:tgtEl>
                                        <p:attrNameLst>
                                          <p:attrName>style.visibility</p:attrName>
                                        </p:attrNameLst>
                                      </p:cBhvr>
                                      <p:to>
                                        <p:strVal val="visible"/>
                                      </p:to>
                                    </p:set>
                                    <p:anim calcmode="lin" valueType="num">
                                      <p:cBhvr>
                                        <p:cTn id="13" dur="2000" fill="hold"/>
                                        <p:tgtEl>
                                          <p:spTgt spid="67587"/>
                                        </p:tgtEl>
                                        <p:attrNameLst>
                                          <p:attrName>ppt_w</p:attrName>
                                        </p:attrNameLst>
                                      </p:cBhvr>
                                      <p:tavLst>
                                        <p:tav tm="0" fmla="#ppt_w*sin(2.5*pi*$)">
                                          <p:val>
                                            <p:fltVal val="0"/>
                                          </p:val>
                                        </p:tav>
                                        <p:tav tm="100000">
                                          <p:val>
                                            <p:fltVal val="1"/>
                                          </p:val>
                                        </p:tav>
                                      </p:tavLst>
                                    </p:anim>
                                    <p:anim calcmode="lin" valueType="num">
                                      <p:cBhvr>
                                        <p:cTn id="14" dur="2000" fill="hold"/>
                                        <p:tgtEl>
                                          <p:spTgt spid="67587"/>
                                        </p:tgtEl>
                                        <p:attrNameLst>
                                          <p:attrName>ppt_h</p:attrName>
                                        </p:attrNameLst>
                                      </p:cBhvr>
                                      <p:tavLst>
                                        <p:tav tm="0">
                                          <p:val>
                                            <p:strVal val="#ppt_h"/>
                                          </p:val>
                                        </p:tav>
                                        <p:tav tm="100000">
                                          <p:val>
                                            <p:strVal val="#ppt_h"/>
                                          </p:val>
                                        </p:tav>
                                      </p:tavLst>
                                    </p:anim>
                                  </p:childTnLst>
                                </p:cTn>
                              </p:par>
                              <p:par>
                                <p:cTn id="15" presetID="2" presetClass="entr" presetSubtype="4" fill="hold" grpId="1" nodeType="withEffect">
                                  <p:stCondLst>
                                    <p:cond delay="500"/>
                                  </p:stCondLst>
                                  <p:childTnLst>
                                    <p:set>
                                      <p:cBhvr>
                                        <p:cTn id="16" dur="1" fill="hold">
                                          <p:stCondLst>
                                            <p:cond delay="0"/>
                                          </p:stCondLst>
                                        </p:cTn>
                                        <p:tgtEl>
                                          <p:spTgt spid="67587"/>
                                        </p:tgtEl>
                                        <p:attrNameLst>
                                          <p:attrName>style.visibility</p:attrName>
                                        </p:attrNameLst>
                                      </p:cBhvr>
                                      <p:to>
                                        <p:strVal val="visible"/>
                                      </p:to>
                                    </p:set>
                                    <p:anim calcmode="lin" valueType="num">
                                      <p:cBhvr additive="base">
                                        <p:cTn id="17" dur="3000" fill="hold"/>
                                        <p:tgtEl>
                                          <p:spTgt spid="67587"/>
                                        </p:tgtEl>
                                        <p:attrNameLst>
                                          <p:attrName>ppt_x</p:attrName>
                                        </p:attrNameLst>
                                      </p:cBhvr>
                                      <p:tavLst>
                                        <p:tav tm="0">
                                          <p:val>
                                            <p:strVal val="#ppt_x"/>
                                          </p:val>
                                        </p:tav>
                                        <p:tav tm="100000">
                                          <p:val>
                                            <p:strVal val="#ppt_x"/>
                                          </p:val>
                                        </p:tav>
                                      </p:tavLst>
                                    </p:anim>
                                    <p:anim calcmode="lin" valueType="num">
                                      <p:cBhvr additive="base">
                                        <p:cTn id="18" dur="3000" fill="hold"/>
                                        <p:tgtEl>
                                          <p:spTgt spid="67587"/>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5500"/>
                            </p:stCondLst>
                            <p:childTnLst>
                              <p:par>
                                <p:cTn id="20" presetID="34" presetClass="entr" presetSubtype="0" fill="hold" grpId="0" nodeType="afterEffect">
                                  <p:stCondLst>
                                    <p:cond delay="500"/>
                                  </p:stCondLst>
                                  <p:childTnLst>
                                    <p:set>
                                      <p:cBhvr>
                                        <p:cTn id="21" dur="1" fill="hold">
                                          <p:stCondLst>
                                            <p:cond delay="0"/>
                                          </p:stCondLst>
                                        </p:cTn>
                                        <p:tgtEl>
                                          <p:spTgt spid="67588"/>
                                        </p:tgtEl>
                                        <p:attrNameLst>
                                          <p:attrName>style.visibility</p:attrName>
                                        </p:attrNameLst>
                                      </p:cBhvr>
                                      <p:to>
                                        <p:strVal val="visible"/>
                                      </p:to>
                                    </p:set>
                                    <p:anim from="(-#ppt_w/2)" to="(#ppt_x)" calcmode="lin" valueType="num">
                                      <p:cBhvr>
                                        <p:cTn id="22" dur="1200" fill="hold">
                                          <p:stCondLst>
                                            <p:cond delay="0"/>
                                          </p:stCondLst>
                                        </p:cTn>
                                        <p:tgtEl>
                                          <p:spTgt spid="67588"/>
                                        </p:tgtEl>
                                        <p:attrNameLst>
                                          <p:attrName>ppt_x</p:attrName>
                                        </p:attrNameLst>
                                      </p:cBhvr>
                                    </p:anim>
                                    <p:anim from="0" to="-1.0" calcmode="lin" valueType="num">
                                      <p:cBhvr>
                                        <p:cTn id="23" dur="400" decel="50000" autoRev="1" fill="hold">
                                          <p:stCondLst>
                                            <p:cond delay="1200"/>
                                          </p:stCondLst>
                                        </p:cTn>
                                        <p:tgtEl>
                                          <p:spTgt spid="67588"/>
                                        </p:tgtEl>
                                        <p:attrNameLst>
                                          <p:attrName>xshear</p:attrName>
                                        </p:attrNameLst>
                                      </p:cBhvr>
                                    </p:anim>
                                    <p:animScale>
                                      <p:cBhvr>
                                        <p:cTn id="24" dur="400" decel="100000" autoRev="1" fill="hold">
                                          <p:stCondLst>
                                            <p:cond delay="1200"/>
                                          </p:stCondLst>
                                        </p:cTn>
                                        <p:tgtEl>
                                          <p:spTgt spid="67588"/>
                                        </p:tgtEl>
                                      </p:cBhvr>
                                      <p:from x="100000" y="100000"/>
                                      <p:to x="80000" y="100000"/>
                                    </p:animScale>
                                    <p:anim by="(#ppt_h/3+#ppt_w*0.1)" calcmode="lin" valueType="num">
                                      <p:cBhvr additive="sum">
                                        <p:cTn id="25" dur="400" decel="100000" autoRev="1" fill="hold">
                                          <p:stCondLst>
                                            <p:cond delay="1200"/>
                                          </p:stCondLst>
                                        </p:cTn>
                                        <p:tgtEl>
                                          <p:spTgt spid="67588"/>
                                        </p:tgtEl>
                                        <p:attrNameLst>
                                          <p:attrName>ppt_x</p:attrName>
                                        </p:attrNameLst>
                                      </p:cBhvr>
                                    </p:anim>
                                  </p:childTnLst>
                                </p:cTn>
                              </p:par>
                            </p:childTnLst>
                          </p:cTn>
                        </p:par>
                        <p:par>
                          <p:cTn id="26" fill="hold" nodeType="afterGroup">
                            <p:stCondLst>
                              <p:cond delay="8000"/>
                            </p:stCondLst>
                            <p:childTnLst>
                              <p:par>
                                <p:cTn id="27" presetID="26" presetClass="entr" presetSubtype="0" fill="hold" grpId="0" nodeType="afterEffect">
                                  <p:stCondLst>
                                    <p:cond delay="500"/>
                                  </p:stCondLst>
                                  <p:childTnLst>
                                    <p:set>
                                      <p:cBhvr>
                                        <p:cTn id="28" dur="1" fill="hold">
                                          <p:stCondLst>
                                            <p:cond delay="0"/>
                                          </p:stCondLst>
                                        </p:cTn>
                                        <p:tgtEl>
                                          <p:spTgt spid="67589"/>
                                        </p:tgtEl>
                                        <p:attrNameLst>
                                          <p:attrName>style.visibility</p:attrName>
                                        </p:attrNameLst>
                                      </p:cBhvr>
                                      <p:to>
                                        <p:strVal val="visible"/>
                                      </p:to>
                                    </p:set>
                                    <p:animEffect transition="in" filter="wipe(down)">
                                      <p:cBhvr>
                                        <p:cTn id="29" dur="580">
                                          <p:stCondLst>
                                            <p:cond delay="0"/>
                                          </p:stCondLst>
                                        </p:cTn>
                                        <p:tgtEl>
                                          <p:spTgt spid="67589"/>
                                        </p:tgtEl>
                                      </p:cBhvr>
                                    </p:animEffect>
                                    <p:anim calcmode="lin" valueType="num">
                                      <p:cBhvr>
                                        <p:cTn id="30" dur="1822" tmFilter="0,0; 0.14,0.36; 0.43,0.73; 0.71,0.91; 1.0,1.0">
                                          <p:stCondLst>
                                            <p:cond delay="0"/>
                                          </p:stCondLst>
                                        </p:cTn>
                                        <p:tgtEl>
                                          <p:spTgt spid="67589"/>
                                        </p:tgtEl>
                                        <p:attrNameLst>
                                          <p:attrName>ppt_x</p:attrName>
                                        </p:attrNameLst>
                                      </p:cBhvr>
                                      <p:tavLst>
                                        <p:tav tm="0">
                                          <p:val>
                                            <p:strVal val="#ppt_x-0.25"/>
                                          </p:val>
                                        </p:tav>
                                        <p:tav tm="100000">
                                          <p:val>
                                            <p:strVal val="#ppt_x"/>
                                          </p:val>
                                        </p:tav>
                                      </p:tavLst>
                                    </p:anim>
                                    <p:anim calcmode="lin" valueType="num">
                                      <p:cBhvr>
                                        <p:cTn id="31" dur="664" tmFilter="0.0,0.0; 0.25,0.07; 0.50,0.2; 0.75,0.467; 1.0,1.0">
                                          <p:stCondLst>
                                            <p:cond delay="0"/>
                                          </p:stCondLst>
                                        </p:cTn>
                                        <p:tgtEl>
                                          <p:spTgt spid="67589"/>
                                        </p:tgtEl>
                                        <p:attrNameLst>
                                          <p:attrName>ppt_y</p:attrName>
                                        </p:attrNameLst>
                                      </p:cBhvr>
                                      <p:tavLst>
                                        <p:tav tm="0" fmla="#ppt_y-sin(pi*$)/3">
                                          <p:val>
                                            <p:fltVal val="0.5"/>
                                          </p:val>
                                        </p:tav>
                                        <p:tav tm="100000">
                                          <p:val>
                                            <p:fltVal val="1"/>
                                          </p:val>
                                        </p:tav>
                                      </p:tavLst>
                                    </p:anim>
                                    <p:anim calcmode="lin" valueType="num">
                                      <p:cBhvr>
                                        <p:cTn id="32" dur="664" tmFilter="0, 0; 0.125,0.2665; 0.25,0.4; 0.375,0.465; 0.5,0.5;  0.625,0.535; 0.75,0.6; 0.875,0.7335; 1,1">
                                          <p:stCondLst>
                                            <p:cond delay="664"/>
                                          </p:stCondLst>
                                        </p:cTn>
                                        <p:tgtEl>
                                          <p:spTgt spid="67589"/>
                                        </p:tgtEl>
                                        <p:attrNameLst>
                                          <p:attrName>ppt_y</p:attrName>
                                        </p:attrNameLst>
                                      </p:cBhvr>
                                      <p:tavLst>
                                        <p:tav tm="0" fmla="#ppt_y-sin(pi*$)/9">
                                          <p:val>
                                            <p:fltVal val="0"/>
                                          </p:val>
                                        </p:tav>
                                        <p:tav tm="100000">
                                          <p:val>
                                            <p:fltVal val="1"/>
                                          </p:val>
                                        </p:tav>
                                      </p:tavLst>
                                    </p:anim>
                                    <p:anim calcmode="lin" valueType="num">
                                      <p:cBhvr>
                                        <p:cTn id="33" dur="332" tmFilter="0, 0; 0.125,0.2665; 0.25,0.4; 0.375,0.465; 0.5,0.5;  0.625,0.535; 0.75,0.6; 0.875,0.7335; 1,1">
                                          <p:stCondLst>
                                            <p:cond delay="1324"/>
                                          </p:stCondLst>
                                        </p:cTn>
                                        <p:tgtEl>
                                          <p:spTgt spid="67589"/>
                                        </p:tgtEl>
                                        <p:attrNameLst>
                                          <p:attrName>ppt_y</p:attrName>
                                        </p:attrNameLst>
                                      </p:cBhvr>
                                      <p:tavLst>
                                        <p:tav tm="0" fmla="#ppt_y-sin(pi*$)/27">
                                          <p:val>
                                            <p:fltVal val="0"/>
                                          </p:val>
                                        </p:tav>
                                        <p:tav tm="100000">
                                          <p:val>
                                            <p:fltVal val="1"/>
                                          </p:val>
                                        </p:tav>
                                      </p:tavLst>
                                    </p:anim>
                                    <p:anim calcmode="lin" valueType="num">
                                      <p:cBhvr>
                                        <p:cTn id="34" dur="164" tmFilter="0, 0; 0.125,0.2665; 0.25,0.4; 0.375,0.465; 0.5,0.5;  0.625,0.535; 0.75,0.6; 0.875,0.7335; 1,1">
                                          <p:stCondLst>
                                            <p:cond delay="1656"/>
                                          </p:stCondLst>
                                        </p:cTn>
                                        <p:tgtEl>
                                          <p:spTgt spid="67589"/>
                                        </p:tgtEl>
                                        <p:attrNameLst>
                                          <p:attrName>ppt_y</p:attrName>
                                        </p:attrNameLst>
                                      </p:cBhvr>
                                      <p:tavLst>
                                        <p:tav tm="0" fmla="#ppt_y-sin(pi*$)/81">
                                          <p:val>
                                            <p:fltVal val="0"/>
                                          </p:val>
                                        </p:tav>
                                        <p:tav tm="100000">
                                          <p:val>
                                            <p:fltVal val="1"/>
                                          </p:val>
                                        </p:tav>
                                      </p:tavLst>
                                    </p:anim>
                                    <p:animScale>
                                      <p:cBhvr>
                                        <p:cTn id="35" dur="26">
                                          <p:stCondLst>
                                            <p:cond delay="650"/>
                                          </p:stCondLst>
                                        </p:cTn>
                                        <p:tgtEl>
                                          <p:spTgt spid="67589"/>
                                        </p:tgtEl>
                                      </p:cBhvr>
                                      <p:to x="100000" y="60000"/>
                                    </p:animScale>
                                    <p:animScale>
                                      <p:cBhvr>
                                        <p:cTn id="36" dur="166" decel="50000">
                                          <p:stCondLst>
                                            <p:cond delay="676"/>
                                          </p:stCondLst>
                                        </p:cTn>
                                        <p:tgtEl>
                                          <p:spTgt spid="67589"/>
                                        </p:tgtEl>
                                      </p:cBhvr>
                                      <p:to x="100000" y="100000"/>
                                    </p:animScale>
                                    <p:animScale>
                                      <p:cBhvr>
                                        <p:cTn id="37" dur="26">
                                          <p:stCondLst>
                                            <p:cond delay="1312"/>
                                          </p:stCondLst>
                                        </p:cTn>
                                        <p:tgtEl>
                                          <p:spTgt spid="67589"/>
                                        </p:tgtEl>
                                      </p:cBhvr>
                                      <p:to x="100000" y="80000"/>
                                    </p:animScale>
                                    <p:animScale>
                                      <p:cBhvr>
                                        <p:cTn id="38" dur="166" decel="50000">
                                          <p:stCondLst>
                                            <p:cond delay="1338"/>
                                          </p:stCondLst>
                                        </p:cTn>
                                        <p:tgtEl>
                                          <p:spTgt spid="67589"/>
                                        </p:tgtEl>
                                      </p:cBhvr>
                                      <p:to x="100000" y="100000"/>
                                    </p:animScale>
                                    <p:animScale>
                                      <p:cBhvr>
                                        <p:cTn id="39" dur="26">
                                          <p:stCondLst>
                                            <p:cond delay="1642"/>
                                          </p:stCondLst>
                                        </p:cTn>
                                        <p:tgtEl>
                                          <p:spTgt spid="67589"/>
                                        </p:tgtEl>
                                      </p:cBhvr>
                                      <p:to x="100000" y="90000"/>
                                    </p:animScale>
                                    <p:animScale>
                                      <p:cBhvr>
                                        <p:cTn id="40" dur="166" decel="50000">
                                          <p:stCondLst>
                                            <p:cond delay="1668"/>
                                          </p:stCondLst>
                                        </p:cTn>
                                        <p:tgtEl>
                                          <p:spTgt spid="67589"/>
                                        </p:tgtEl>
                                      </p:cBhvr>
                                      <p:to x="100000" y="100000"/>
                                    </p:animScale>
                                    <p:animScale>
                                      <p:cBhvr>
                                        <p:cTn id="41" dur="26">
                                          <p:stCondLst>
                                            <p:cond delay="1808"/>
                                          </p:stCondLst>
                                        </p:cTn>
                                        <p:tgtEl>
                                          <p:spTgt spid="67589"/>
                                        </p:tgtEl>
                                      </p:cBhvr>
                                      <p:to x="100000" y="95000"/>
                                    </p:animScale>
                                    <p:animScale>
                                      <p:cBhvr>
                                        <p:cTn id="42" dur="166" decel="50000">
                                          <p:stCondLst>
                                            <p:cond delay="1834"/>
                                          </p:stCondLst>
                                        </p:cTn>
                                        <p:tgtEl>
                                          <p:spTgt spid="67589"/>
                                        </p:tgtEl>
                                      </p:cBhvr>
                                      <p:to x="100000" y="100000"/>
                                    </p:animScale>
                                  </p:childTnLst>
                                </p:cTn>
                              </p:par>
                            </p:childTnLst>
                          </p:cTn>
                        </p:par>
                        <p:par>
                          <p:cTn id="43" fill="hold">
                            <p:stCondLst>
                              <p:cond delay="10500"/>
                            </p:stCondLst>
                            <p:childTnLst>
                              <p:par>
                                <p:cTn id="44" presetID="42" presetClass="entr" presetSubtype="0" fill="hold" grpId="0" nodeType="afterEffect">
                                  <p:stCondLst>
                                    <p:cond delay="500"/>
                                  </p:stCondLst>
                                  <p:childTnLst>
                                    <p:set>
                                      <p:cBhvr>
                                        <p:cTn id="45" dur="1" fill="hold">
                                          <p:stCondLst>
                                            <p:cond delay="0"/>
                                          </p:stCondLst>
                                        </p:cTn>
                                        <p:tgtEl>
                                          <p:spTgt spid="7"/>
                                        </p:tgtEl>
                                        <p:attrNameLst>
                                          <p:attrName>style.visibility</p:attrName>
                                        </p:attrNameLst>
                                      </p:cBhvr>
                                      <p:to>
                                        <p:strVal val="visible"/>
                                      </p:to>
                                    </p:set>
                                    <p:animEffect transition="in" filter="fade">
                                      <p:cBhvr>
                                        <p:cTn id="46" dur="2000"/>
                                        <p:tgtEl>
                                          <p:spTgt spid="7"/>
                                        </p:tgtEl>
                                      </p:cBhvr>
                                    </p:animEffect>
                                    <p:anim calcmode="lin" valueType="num">
                                      <p:cBhvr>
                                        <p:cTn id="47" dur="2000" fill="hold"/>
                                        <p:tgtEl>
                                          <p:spTgt spid="7"/>
                                        </p:tgtEl>
                                        <p:attrNameLst>
                                          <p:attrName>ppt_x</p:attrName>
                                        </p:attrNameLst>
                                      </p:cBhvr>
                                      <p:tavLst>
                                        <p:tav tm="0">
                                          <p:val>
                                            <p:strVal val="#ppt_x"/>
                                          </p:val>
                                        </p:tav>
                                        <p:tav tm="100000">
                                          <p:val>
                                            <p:strVal val="#ppt_x"/>
                                          </p:val>
                                        </p:tav>
                                      </p:tavLst>
                                    </p:anim>
                                    <p:anim calcmode="lin" valueType="num">
                                      <p:cBhvr>
                                        <p:cTn id="48" dur="2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6" grpId="0" animBg="1"/>
      <p:bldP spid="67587" grpId="0" animBg="1"/>
      <p:bldP spid="67587" grpId="1" animBg="1"/>
      <p:bldP spid="67588" grpId="0" animBg="1"/>
      <p:bldP spid="67589" grpId="0" animBg="1"/>
      <p:bldP spid="7"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p:spPr>
        <p:txBody>
          <a:bodyPr wrap="none" anchor="ctr"/>
          <a:lstStyle/>
          <a:p>
            <a:endParaRPr lang="es-ES" smtClean="0">
              <a:solidFill>
                <a:srgbClr val="000000"/>
              </a:solidFill>
            </a:endParaRPr>
          </a:p>
        </p:txBody>
      </p:sp>
      <p:sp>
        <p:nvSpPr>
          <p:cNvPr id="205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p:spPr>
        <p:txBody>
          <a:bodyPr wrap="none" anchor="ctr"/>
          <a:lstStyle/>
          <a:p>
            <a:pPr algn="ctr"/>
            <a:endParaRPr lang="es-ES" smtClean="0">
              <a:solidFill>
                <a:srgbClr val="000000"/>
              </a:solidFill>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1"/>
            <a:ext cx="4876800" cy="1171575"/>
          </a:xfrm>
          <a:prstGeom prst="rect">
            <a:avLst/>
          </a:prstGeom>
          <a:noFill/>
          <a:ln w="9525">
            <a:noFill/>
            <a:miter lim="800000"/>
            <a:headEnd/>
            <a:tailEnd/>
          </a:ln>
        </p:spPr>
      </p:pic>
      <p:sp>
        <p:nvSpPr>
          <p:cNvPr id="2053" name="Text Box 8"/>
          <p:cNvSpPr txBox="1">
            <a:spLocks noChangeArrowheads="1"/>
          </p:cNvSpPr>
          <p:nvPr/>
        </p:nvSpPr>
        <p:spPr bwMode="auto">
          <a:xfrm>
            <a:off x="0" y="1428750"/>
            <a:ext cx="9144000" cy="2369880"/>
          </a:xfrm>
          <a:prstGeom prst="rect">
            <a:avLst/>
          </a:prstGeom>
          <a:noFill/>
          <a:ln w="9525">
            <a:noFill/>
            <a:miter lim="800000"/>
            <a:headEnd/>
            <a:tailEnd/>
          </a:ln>
        </p:spPr>
        <p:txBody>
          <a:bodyPr>
            <a:spAutoFit/>
          </a:bodyPr>
          <a:lstStyle/>
          <a:p>
            <a:pPr algn="ctr">
              <a:spcBef>
                <a:spcPct val="50000"/>
              </a:spcBef>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2054"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p:spPr>
        <p:txBody>
          <a:bodyPr>
            <a:spAutoFit/>
          </a:bodyPr>
          <a:lstStyle/>
          <a:p>
            <a:pPr algn="ctr">
              <a:spcBef>
                <a:spcPct val="50000"/>
              </a:spcBef>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a:spcBef>
                <a:spcPct val="50000"/>
              </a:spcBef>
            </a:pPr>
            <a:endParaRPr lang="es-ES" b="1" smtClean="0">
              <a:solidFill>
                <a:srgbClr val="0066FF"/>
              </a:solidFill>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143250"/>
            <a:ext cx="2362200" cy="177165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3657600"/>
            <a:ext cx="1219200" cy="74295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228850"/>
            <a:ext cx="533400" cy="40005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628900"/>
            <a:ext cx="533400" cy="40005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028950"/>
            <a:ext cx="533400" cy="40005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429000"/>
            <a:ext cx="533400" cy="400050"/>
          </a:xfrm>
          <a:prstGeom prst="rect">
            <a:avLst/>
          </a:prstGeom>
          <a:noFill/>
          <a:ln w="9525">
            <a:noFill/>
            <a:miter lim="800000"/>
            <a:headEnd/>
            <a:tailEnd/>
          </a:ln>
        </p:spPr>
      </p:pic>
    </p:spTree>
  </p:cSld>
  <p:clrMapOvr>
    <a:masterClrMapping/>
  </p:clrMapOvr>
  <p:transition spd="med">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E4E4E4"/>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E4E4E4"/>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3171</TotalTime>
  <Words>2144</Words>
  <Application>Microsoft Office PowerPoint</Application>
  <PresentationFormat>Presentación en pantalla (16:9)</PresentationFormat>
  <Paragraphs>133</Paragraphs>
  <Slides>69</Slides>
  <Notes>6</Notes>
  <HiddenSlides>0</HiddenSlides>
  <MMClips>0</MMClips>
  <ScaleCrop>false</ScaleCrop>
  <HeadingPairs>
    <vt:vector size="4" baseType="variant">
      <vt:variant>
        <vt:lpstr>Tema</vt:lpstr>
      </vt:variant>
      <vt:variant>
        <vt:i4>2</vt:i4>
      </vt:variant>
      <vt:variant>
        <vt:lpstr>Títulos de diapositiva</vt:lpstr>
      </vt:variant>
      <vt:variant>
        <vt:i4>69</vt:i4>
      </vt:variant>
    </vt:vector>
  </HeadingPairs>
  <TitlesOfParts>
    <vt:vector size="7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Papa</cp:lastModifiedBy>
  <cp:revision>307</cp:revision>
  <dcterms:created xsi:type="dcterms:W3CDTF">2016-07-09T23:02:31Z</dcterms:created>
  <dcterms:modified xsi:type="dcterms:W3CDTF">2021-08-11T18:49:53Z</dcterms:modified>
</cp:coreProperties>
</file>