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552" r:id="rId3"/>
    <p:sldId id="635" r:id="rId4"/>
    <p:sldId id="553" r:id="rId5"/>
    <p:sldId id="645" r:id="rId6"/>
    <p:sldId id="697" r:id="rId7"/>
    <p:sldId id="698" r:id="rId8"/>
    <p:sldId id="637" r:id="rId9"/>
    <p:sldId id="633" r:id="rId10"/>
    <p:sldId id="688" r:id="rId11"/>
    <p:sldId id="658" r:id="rId12"/>
    <p:sldId id="651" r:id="rId13"/>
    <p:sldId id="634" r:id="rId14"/>
    <p:sldId id="636" r:id="rId15"/>
    <p:sldId id="638" r:id="rId16"/>
    <p:sldId id="639" r:id="rId17"/>
    <p:sldId id="656" r:id="rId18"/>
    <p:sldId id="641" r:id="rId19"/>
    <p:sldId id="642" r:id="rId20"/>
    <p:sldId id="646" r:id="rId21"/>
    <p:sldId id="644" r:id="rId22"/>
    <p:sldId id="647" r:id="rId23"/>
    <p:sldId id="591" r:id="rId24"/>
    <p:sldId id="648" r:id="rId25"/>
    <p:sldId id="649" r:id="rId26"/>
    <p:sldId id="653" r:id="rId27"/>
    <p:sldId id="654" r:id="rId28"/>
    <p:sldId id="699" r:id="rId29"/>
    <p:sldId id="655" r:id="rId30"/>
    <p:sldId id="659" r:id="rId31"/>
    <p:sldId id="657" r:id="rId32"/>
    <p:sldId id="660" r:id="rId33"/>
    <p:sldId id="661" r:id="rId34"/>
    <p:sldId id="662" r:id="rId35"/>
    <p:sldId id="663" r:id="rId36"/>
    <p:sldId id="664" r:id="rId37"/>
    <p:sldId id="665" r:id="rId38"/>
    <p:sldId id="666" r:id="rId39"/>
    <p:sldId id="564" r:id="rId40"/>
    <p:sldId id="667" r:id="rId41"/>
    <p:sldId id="668" r:id="rId42"/>
    <p:sldId id="669" r:id="rId43"/>
    <p:sldId id="670" r:id="rId44"/>
    <p:sldId id="671" r:id="rId45"/>
    <p:sldId id="672" r:id="rId46"/>
    <p:sldId id="674" r:id="rId47"/>
    <p:sldId id="673" r:id="rId48"/>
    <p:sldId id="694" r:id="rId49"/>
    <p:sldId id="675" r:id="rId50"/>
    <p:sldId id="676" r:id="rId51"/>
    <p:sldId id="680" r:id="rId52"/>
    <p:sldId id="682" r:id="rId53"/>
    <p:sldId id="686" r:id="rId54"/>
    <p:sldId id="687" r:id="rId55"/>
    <p:sldId id="632" r:id="rId56"/>
    <p:sldId id="689" r:id="rId57"/>
    <p:sldId id="700" r:id="rId58"/>
    <p:sldId id="701" r:id="rId59"/>
    <p:sldId id="678" r:id="rId60"/>
    <p:sldId id="684" r:id="rId61"/>
    <p:sldId id="624" r:id="rId62"/>
    <p:sldId id="696" r:id="rId63"/>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vB3WOq3kRnyoNSLmqf/9Q==" hashData="2nPfuVoxtccmK6etD7sH+zXkvD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66FF99"/>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02"/>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15/02/2021</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88620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FFFF"/>
            </a:gs>
            <a:gs pos="51000">
              <a:srgbClr val="FFFF00"/>
            </a:gs>
            <a:gs pos="100000">
              <a:srgbClr val="7030A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15/02/2021</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gi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2.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4.gif"/><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68.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0.jpeg"/><Relationship Id="rId4" Type="http://schemas.openxmlformats.org/officeDocument/2006/relationships/image" Target="../media/image2.gif"/></Relationships>
</file>

<file path=ppt/slides/_rels/slide61.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642" y="-15061"/>
            <a:ext cx="10843883" cy="651668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217235"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7501897"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8"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8"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1" y="556636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43012" y="5430592"/>
            <a:ext cx="704691" cy="728814"/>
          </a:xfrm>
          <a:prstGeom prst="rect">
            <a:avLst/>
          </a:prstGeom>
          <a:noFill/>
          <a:ln w="38100">
            <a:solidFill>
              <a:srgbClr val="1CDEF8"/>
            </a:solidFill>
            <a:miter lim="800000"/>
            <a:headEnd/>
            <a:tailEnd/>
          </a:ln>
        </p:spPr>
      </p:pic>
      <p:sp>
        <p:nvSpPr>
          <p:cNvPr id="19" name="18 Rectángulo"/>
          <p:cNvSpPr/>
          <p:nvPr/>
        </p:nvSpPr>
        <p:spPr>
          <a:xfrm>
            <a:off x="2339298" y="4344483"/>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34800" y="1533819"/>
            <a:ext cx="9462419" cy="334413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PARQUES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MINIATURAS: </a:t>
            </a:r>
          </a:p>
          <a:p>
            <a:pPr algn="ctr"/>
            <a:r>
              <a:rPr lang="es-ES" sz="1600" kern="10" dirty="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CONOCE EL MUNDO SIN TENER QUE SALIR DE TU CASA</a:t>
            </a: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497925" y="5332097"/>
            <a:ext cx="2372936" cy="887577"/>
          </a:xfrm>
          <a:prstGeom prst="rect">
            <a:avLst/>
          </a:prstGeom>
          <a:noFill/>
        </p:spPr>
      </p:pic>
      <p:sp>
        <p:nvSpPr>
          <p:cNvPr id="13" name="12 Rectángulo"/>
          <p:cNvSpPr/>
          <p:nvPr/>
        </p:nvSpPr>
        <p:spPr>
          <a:xfrm>
            <a:off x="-5400674" y="-610966"/>
            <a:ext cx="5400676" cy="1015663"/>
          </a:xfrm>
          <a:prstGeom prst="rect">
            <a:avLst/>
          </a:prstGeom>
        </p:spPr>
        <p:txBody>
          <a:bodyPr>
            <a:spAutoFit/>
          </a:bodyPr>
          <a:lstStyle/>
          <a:p>
            <a:endParaRPr lang="es-ES" sz="6000" b="1" dirty="0"/>
          </a:p>
        </p:txBody>
      </p:sp>
      <p:pic>
        <p:nvPicPr>
          <p:cNvPr id="18"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2290" y="726647"/>
            <a:ext cx="1211401" cy="687873"/>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2050" y="179254"/>
            <a:ext cx="922615" cy="1013707"/>
          </a:xfrm>
          <a:prstGeom prst="rect">
            <a:avLst/>
          </a:prstGeom>
          <a:noFill/>
          <a:ln w="9525">
            <a:noFill/>
            <a:miter lim="800000"/>
            <a:headEnd/>
            <a:tailEnd/>
          </a:ln>
        </p:spPr>
      </p:pic>
    </p:spTree>
    <p:extLst>
      <p:ext uri="{BB962C8B-B14F-4D97-AF65-F5344CB8AC3E}">
        <p14:creationId xmlns:p14="http://schemas.microsoft.com/office/powerpoint/2010/main" val="486013798"/>
      </p:ext>
    </p:extLst>
  </p:cSld>
  <p:clrMapOvr>
    <a:masterClrMapping/>
  </p:clrMapOvr>
  <p:transition spd="med" advTm="12000">
    <p:random/>
    <p:sndAc>
      <p:stSnd>
        <p:snd r:embed="rId2" name="El delfin azu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1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157823"/>
      </p:ext>
    </p:extLst>
  </p:cSld>
  <p:clrMapOvr>
    <a:masterClrMapping/>
  </p:clrMapOvr>
  <p:transition spd="med" advTm="7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gif art render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623047" y="1795886"/>
            <a:ext cx="7386139" cy="3477875"/>
          </a:xfrm>
          <a:prstGeom prst="rect">
            <a:avLst/>
          </a:prstGeom>
          <a:solidFill>
            <a:srgbClr val="66FF99"/>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FF0000"/>
                </a:solidFill>
                <a:latin typeface="Franklin Gothic Medium" pitchFamily="34" charset="0"/>
              </a:rPr>
              <a:t>París, Moscú, Londres, Berlín… son ciudades que todos tenemos en nuestra lista de destinos pendientes, si es que no hemos estado ya, una o varias veces. Hay capitales europeas que hay que visitar una vez en la vida, por lo menos. Pero, a veces, por falta de tiempo o de presupuesto, lo vamos postergando. ¿Y si te dijéramos que hay una forma de ir pero sin salir de España? Es la premisa de la que parte un parque de miniaturas, en el que se concentran algunos de los monumentos más conocidos del mundo mientras paseas tranquilamente por un parque. Si te interesa este plan para alguna de tus escapadas de fin de semana, quédate a v</a:t>
            </a:r>
            <a:r>
              <a:rPr lang="es-ES" altLang="es-ES" sz="2000" b="1" i="1" dirty="0" smtClean="0">
                <a:solidFill>
                  <a:srgbClr val="FF0000"/>
                </a:solidFill>
                <a:latin typeface="Franklin Gothic Medium" pitchFamily="34" charset="0"/>
              </a:rPr>
              <a:t>er </a:t>
            </a:r>
            <a:r>
              <a:rPr lang="es-ES" altLang="es-ES" sz="2000" b="1" i="1" dirty="0">
                <a:solidFill>
                  <a:srgbClr val="FF0000"/>
                </a:solidFill>
                <a:latin typeface="Franklin Gothic Medium" pitchFamily="34" charset="0"/>
              </a:rPr>
              <a:t>este </a:t>
            </a:r>
            <a:r>
              <a:rPr lang="es-ES" altLang="es-ES" sz="2000" b="1" i="1" dirty="0" err="1">
                <a:solidFill>
                  <a:srgbClr val="FF0000"/>
                </a:solidFill>
                <a:latin typeface="Franklin Gothic Medium" pitchFamily="34" charset="0"/>
              </a:rPr>
              <a:t>P</a:t>
            </a:r>
            <a:r>
              <a:rPr lang="es-ES" altLang="es-ES" sz="2000" b="1" i="1" dirty="0" err="1" smtClean="0">
                <a:solidFill>
                  <a:srgbClr val="FF0000"/>
                </a:solidFill>
                <a:latin typeface="Franklin Gothic Medium" pitchFamily="34" charset="0"/>
              </a:rPr>
              <a:t>ps</a:t>
            </a:r>
            <a:r>
              <a:rPr lang="es-ES" altLang="es-ES" sz="2000" b="1" i="1" dirty="0" smtClean="0">
                <a:solidFill>
                  <a:srgbClr val="FF0000"/>
                </a:solidFill>
                <a:latin typeface="Franklin Gothic Medium" pitchFamily="34" charset="0"/>
              </a:rPr>
              <a:t>.</a:t>
            </a:r>
            <a:endParaRPr lang="es-ES" altLang="es-ES" sz="2000" b="1" i="1" dirty="0">
              <a:solidFill>
                <a:srgbClr val="FF0000"/>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752652272"/>
      </p:ext>
    </p:extLst>
  </p:cSld>
  <p:clrMapOvr>
    <a:masterClrMapping/>
  </p:clrMapOvr>
  <p:transition spd="med" advTm="40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hidden="1"/>
          <p:cNvSpPr>
            <a:spLocks noGrp="1" noChangeArrowheads="1"/>
          </p:cNvSpPr>
          <p:nvPr>
            <p:ph type="title"/>
          </p:nvPr>
        </p:nvSpPr>
        <p:spPr/>
        <p:txBody>
          <a:bodyPr/>
          <a:lstStyle/>
          <a:p>
            <a:endParaRPr lang="es-ES"/>
          </a:p>
        </p:txBody>
      </p:sp>
      <p:sp>
        <p:nvSpPr>
          <p:cNvPr id="13315" name="Rectangle 3" descr="image011"/>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741882770"/>
      </p:ext>
    </p:extLst>
  </p:cSld>
  <p:clrMapOvr>
    <a:masterClrMapping/>
  </p:clrMapOvr>
  <p:transition spd="med" advTm="7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Rectángulo"/>
          <p:cNvSpPr/>
          <p:nvPr/>
        </p:nvSpPr>
        <p:spPr>
          <a:xfrm>
            <a:off x="4089771" y="3072884"/>
            <a:ext cx="2621808" cy="369332"/>
          </a:xfrm>
          <a:prstGeom prst="rect">
            <a:avLst/>
          </a:prstGeom>
        </p:spPr>
        <p:txBody>
          <a:bodyPr wrap="none">
            <a:spAutoFit/>
          </a:bodyPr>
          <a:lstStyle/>
          <a:p>
            <a:r>
              <a:rPr lang="es-ES" dirty="0"/>
              <a:t>PARQUES DE MINIATURAS</a:t>
            </a:r>
          </a:p>
        </p:txBody>
      </p:sp>
      <p:pic>
        <p:nvPicPr>
          <p:cNvPr id="1026" name="Picture 2" descr="Resultado de imagen de PARQUES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531"/>
            <a:ext cx="10801351" cy="6689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450688"/>
      </p:ext>
    </p:extLst>
  </p:cSld>
  <p:clrMapOvr>
    <a:masterClrMapping/>
  </p:clrMapOvr>
  <p:transition spd="med" advTm="7000">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PARQUES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938"/>
            <a:ext cx="10945292" cy="6642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661583"/>
      </p:ext>
    </p:extLst>
  </p:cSld>
  <p:clrMapOvr>
    <a:masterClrMapping/>
  </p:clrMapOvr>
  <p:transition spd="med" advTm="7000">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hidden="1"/>
          <p:cNvSpPr>
            <a:spLocks noGrp="1" noChangeArrowheads="1"/>
          </p:cNvSpPr>
          <p:nvPr>
            <p:ph type="title"/>
          </p:nvPr>
        </p:nvSpPr>
        <p:spPr/>
        <p:txBody>
          <a:bodyPr/>
          <a:lstStyle/>
          <a:p>
            <a:endParaRPr lang="es-ES"/>
          </a:p>
        </p:txBody>
      </p:sp>
      <p:sp>
        <p:nvSpPr>
          <p:cNvPr id="3075" name="Rectangle 3" descr="image001"/>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154172955"/>
      </p:ext>
    </p:extLst>
  </p:cSld>
  <p:clrMapOvr>
    <a:masterClrMapping/>
  </p:clrMapOvr>
  <p:transition spd="med" advTm="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2" y="0"/>
            <a:ext cx="10815872" cy="6540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685995"/>
      </p:ext>
    </p:extLst>
  </p:cSld>
  <p:clrMapOvr>
    <a:masterClrMapping/>
  </p:clrMapOvr>
  <p:transition spd="med" advTm="7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PARQUE DE MINIATURA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10801350" cy="6551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672391"/>
      </p:ext>
    </p:extLst>
  </p:cSld>
  <p:clrMapOvr>
    <a:masterClrMapping/>
  </p:clrMapOvr>
  <p:transition spd="med"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51448" y="-126032"/>
            <a:ext cx="11449272" cy="7589792"/>
          </a:xfrm>
          <a:prstGeom prst="rect">
            <a:avLst/>
          </a:prstGeom>
          <a:noFill/>
          <a:extLst>
            <a:ext uri="{909E8E84-426E-40DD-AFC4-6F175D3DCCD1}">
              <a14:hiddenFill xmlns:a14="http://schemas.microsoft.com/office/drawing/2010/main">
                <a:solidFill>
                  <a:srgbClr val="FFFFFF"/>
                </a:solidFill>
              </a14:hiddenFill>
            </a:ext>
          </a:extLst>
        </p:spPr>
      </p:pic>
      <p:sp>
        <p:nvSpPr>
          <p:cNvPr id="26626" name="Rectangle 2" hidden="1"/>
          <p:cNvSpPr>
            <a:spLocks noGrp="1" noChangeArrowheads="1"/>
          </p:cNvSpPr>
          <p:nvPr>
            <p:ph type="title"/>
          </p:nvPr>
        </p:nvSpPr>
        <p:spPr/>
        <p:txBody>
          <a:bodyPr/>
          <a:lstStyle/>
          <a:p>
            <a:endParaRPr lang="es-ES"/>
          </a:p>
        </p:txBody>
      </p:sp>
      <p:sp>
        <p:nvSpPr>
          <p:cNvPr id="26627" name="Rectangle 3" descr="image024"/>
          <p:cNvSpPr>
            <a:spLocks noGrp="1" noChangeAspect="1" noChangeArrowheads="1"/>
          </p:cNvSpPr>
          <p:nvPr isPhoto="1"/>
        </p:nvSpPr>
        <p:spPr bwMode="auto">
          <a:xfrm>
            <a:off x="2362796" y="0"/>
            <a:ext cx="6075760" cy="65166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413664042"/>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25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hidden="1"/>
          <p:cNvSpPr>
            <a:spLocks noGrp="1" noChangeArrowheads="1"/>
          </p:cNvSpPr>
          <p:nvPr>
            <p:ph type="title"/>
          </p:nvPr>
        </p:nvSpPr>
        <p:spPr/>
        <p:txBody>
          <a:bodyPr/>
          <a:lstStyle/>
          <a:p>
            <a:endParaRPr lang="es-ES"/>
          </a:p>
        </p:txBody>
      </p:sp>
      <p:sp>
        <p:nvSpPr>
          <p:cNvPr id="19459" name="Rectangle 3" descr="image017"/>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783283668"/>
      </p:ext>
    </p:extLst>
  </p:cSld>
  <p:clrMapOvr>
    <a:masterClrMapping/>
  </p:clrMapOvr>
  <p:transition spd="med" advTm="7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6032"/>
            <a:ext cx="10801351" cy="7128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2178412"/>
      </p:ext>
    </p:extLst>
  </p:cSld>
  <p:clrMapOvr>
    <a:masterClrMapping/>
  </p:clrMapOvr>
  <p:transition spd="med" advTm="7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hidden="1"/>
          <p:cNvSpPr>
            <a:spLocks noGrp="1" noChangeArrowheads="1"/>
          </p:cNvSpPr>
          <p:nvPr>
            <p:ph type="title"/>
          </p:nvPr>
        </p:nvSpPr>
        <p:spPr/>
        <p:txBody>
          <a:bodyPr/>
          <a:lstStyle/>
          <a:p>
            <a:endParaRPr lang="es-ES"/>
          </a:p>
        </p:txBody>
      </p:sp>
      <p:sp>
        <p:nvSpPr>
          <p:cNvPr id="7171" name="Rectangle 3" descr="image005"/>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267639849"/>
      </p:ext>
    </p:extLst>
  </p:cSld>
  <p:clrMapOvr>
    <a:masterClrMapping/>
  </p:clrMapOvr>
  <p:transition spd="med" advTm="7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hidden="1"/>
          <p:cNvSpPr>
            <a:spLocks noGrp="1" noChangeArrowheads="1"/>
          </p:cNvSpPr>
          <p:nvPr>
            <p:ph type="title"/>
          </p:nvPr>
        </p:nvSpPr>
        <p:spPr/>
        <p:txBody>
          <a:bodyPr/>
          <a:lstStyle/>
          <a:p>
            <a:endParaRPr lang="es-ES"/>
          </a:p>
        </p:txBody>
      </p:sp>
      <p:sp>
        <p:nvSpPr>
          <p:cNvPr id="4099" name="Rectangle 3" descr="image002"/>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599182362"/>
      </p:ext>
    </p:extLst>
  </p:cSld>
  <p:clrMapOvr>
    <a:masterClrMapping/>
  </p:clrMapOvr>
  <p:transition spd="med"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hidden="1"/>
          <p:cNvSpPr>
            <a:spLocks noGrp="1" noChangeArrowheads="1"/>
          </p:cNvSpPr>
          <p:nvPr>
            <p:ph type="title"/>
          </p:nvPr>
        </p:nvSpPr>
        <p:spPr/>
        <p:txBody>
          <a:bodyPr/>
          <a:lstStyle/>
          <a:p>
            <a:endParaRPr lang="es-ES"/>
          </a:p>
        </p:txBody>
      </p:sp>
      <p:sp>
        <p:nvSpPr>
          <p:cNvPr id="5123" name="Rectangle 3" descr="image003"/>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698380462"/>
      </p:ext>
    </p:extLst>
  </p:cSld>
  <p:clrMapOvr>
    <a:masterClrMapping/>
  </p:clrMapOvr>
  <p:transition spd="med" advTm="7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55928" cy="7252973"/>
          </a:xfrm>
          <a:prstGeom prst="rect">
            <a:avLst/>
          </a:prstGeom>
          <a:noFill/>
          <a:extLst>
            <a:ext uri="{909E8E84-426E-40DD-AFC4-6F175D3DCCD1}">
              <a14:hiddenFill xmlns:a14="http://schemas.microsoft.com/office/drawing/2010/main">
                <a:solidFill>
                  <a:srgbClr val="FFFFFF"/>
                </a:solidFill>
              </a14:hiddenFill>
            </a:ext>
          </a:extLst>
        </p:spPr>
      </p:pic>
      <p:sp>
        <p:nvSpPr>
          <p:cNvPr id="23554" name="Rectangle 2" hidden="1"/>
          <p:cNvSpPr>
            <a:spLocks noGrp="1" noChangeArrowheads="1"/>
          </p:cNvSpPr>
          <p:nvPr>
            <p:ph type="title"/>
          </p:nvPr>
        </p:nvSpPr>
        <p:spPr/>
        <p:txBody>
          <a:bodyPr/>
          <a:lstStyle/>
          <a:p>
            <a:endParaRPr lang="es-ES"/>
          </a:p>
        </p:txBody>
      </p:sp>
      <p:sp>
        <p:nvSpPr>
          <p:cNvPr id="23555" name="Rectangle 3" descr="image021"/>
          <p:cNvSpPr>
            <a:spLocks noGrp="1" noChangeAspect="1" noChangeArrowheads="1"/>
          </p:cNvSpPr>
          <p:nvPr isPhoto="1"/>
        </p:nvSpPr>
        <p:spPr bwMode="auto">
          <a:xfrm>
            <a:off x="2362796" y="0"/>
            <a:ext cx="6075760" cy="65166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911195494"/>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hidden="1"/>
          <p:cNvSpPr>
            <a:spLocks noGrp="1" noChangeArrowheads="1"/>
          </p:cNvSpPr>
          <p:nvPr>
            <p:ph type="title"/>
          </p:nvPr>
        </p:nvSpPr>
        <p:spPr/>
        <p:txBody>
          <a:bodyPr/>
          <a:lstStyle/>
          <a:p>
            <a:endParaRPr lang="es-ES"/>
          </a:p>
        </p:txBody>
      </p:sp>
      <p:sp>
        <p:nvSpPr>
          <p:cNvPr id="9219" name="Rectangle 3" descr="image007"/>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169793480"/>
      </p:ext>
    </p:extLst>
  </p:cSld>
  <p:clrMapOvr>
    <a:masterClrMapping/>
  </p:clrMapOvr>
  <p:transition spd="med"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hidden="1"/>
          <p:cNvSpPr>
            <a:spLocks noGrp="1" noChangeArrowheads="1"/>
          </p:cNvSpPr>
          <p:nvPr>
            <p:ph type="title"/>
          </p:nvPr>
        </p:nvSpPr>
        <p:spPr/>
        <p:txBody>
          <a:bodyPr/>
          <a:lstStyle/>
          <a:p>
            <a:endParaRPr lang="es-ES"/>
          </a:p>
        </p:txBody>
      </p:sp>
      <p:sp>
        <p:nvSpPr>
          <p:cNvPr id="10243" name="Rectangle 3" descr="image008"/>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166273218"/>
      </p:ext>
    </p:extLst>
  </p:cSld>
  <p:clrMapOvr>
    <a:masterClrMapping/>
  </p:clrMapOvr>
  <p:transition spd="med" advTm="7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hidden="1"/>
          <p:cNvSpPr>
            <a:spLocks noGrp="1" noChangeArrowheads="1"/>
          </p:cNvSpPr>
          <p:nvPr>
            <p:ph type="title"/>
          </p:nvPr>
        </p:nvSpPr>
        <p:spPr/>
        <p:txBody>
          <a:bodyPr/>
          <a:lstStyle/>
          <a:p>
            <a:endParaRPr lang="es-ES"/>
          </a:p>
        </p:txBody>
      </p:sp>
      <p:sp>
        <p:nvSpPr>
          <p:cNvPr id="14339" name="Rectangle 3" descr="image012"/>
          <p:cNvSpPr>
            <a:spLocks noGrp="1" noChangeAspect="1" noChangeArrowheads="1"/>
          </p:cNvSpPr>
          <p:nvPr isPhoto="1"/>
        </p:nvSpPr>
        <p:spPr bwMode="auto">
          <a:xfrm>
            <a:off x="1" y="0"/>
            <a:ext cx="10801350" cy="65166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662725135"/>
      </p:ext>
    </p:extLst>
  </p:cSld>
  <p:clrMapOvr>
    <a:masterClrMapping/>
  </p:clrMapOvr>
  <p:transition spd="med" advTm="7000">
    <p:random/>
    <p:sndAc>
      <p:stSnd>
        <p:snd r:embed="rId2" name="Secret Garden-Song For A New Beginning ♫.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hidden="1"/>
          <p:cNvSpPr>
            <a:spLocks noGrp="1" noChangeArrowheads="1"/>
          </p:cNvSpPr>
          <p:nvPr>
            <p:ph type="title"/>
          </p:nvPr>
        </p:nvSpPr>
        <p:spPr/>
        <p:txBody>
          <a:bodyPr/>
          <a:lstStyle/>
          <a:p>
            <a:endParaRPr lang="es-ES"/>
          </a:p>
        </p:txBody>
      </p:sp>
      <p:sp>
        <p:nvSpPr>
          <p:cNvPr id="12291" name="Rectangle 3" descr="image010"/>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38383074"/>
      </p:ext>
    </p:extLst>
  </p:cSld>
  <p:clrMapOvr>
    <a:masterClrMapping/>
  </p:clrMapOvr>
  <p:transition spd="med"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hidden="1"/>
          <p:cNvSpPr>
            <a:spLocks noGrp="1" noChangeArrowheads="1"/>
          </p:cNvSpPr>
          <p:nvPr>
            <p:ph type="title"/>
          </p:nvPr>
        </p:nvSpPr>
        <p:spPr/>
        <p:txBody>
          <a:bodyPr/>
          <a:lstStyle/>
          <a:p>
            <a:endParaRPr lang="es-ES"/>
          </a:p>
        </p:txBody>
      </p:sp>
      <p:sp>
        <p:nvSpPr>
          <p:cNvPr id="15363" name="Rectangle 3" descr="image013"/>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11479177"/>
      </p:ext>
    </p:extLst>
  </p:cSld>
  <p:clrMapOvr>
    <a:masterClrMapping/>
  </p:clrMapOvr>
  <p:transition spd="med" advTm="7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801352" cy="6624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0107953"/>
      </p:ext>
    </p:extLst>
  </p:cSld>
  <p:clrMapOvr>
    <a:masterClrMapping/>
  </p:clrMapOvr>
  <p:transition spd="med" advTm="7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hidden="1"/>
          <p:cNvSpPr>
            <a:spLocks noGrp="1" noChangeArrowheads="1"/>
          </p:cNvSpPr>
          <p:nvPr>
            <p:ph type="title"/>
          </p:nvPr>
        </p:nvSpPr>
        <p:spPr/>
        <p:txBody>
          <a:bodyPr/>
          <a:lstStyle/>
          <a:p>
            <a:endParaRPr lang="es-ES"/>
          </a:p>
        </p:txBody>
      </p:sp>
      <p:sp>
        <p:nvSpPr>
          <p:cNvPr id="16387" name="Rectangle 3" descr="image014"/>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465818107"/>
      </p:ext>
    </p:extLst>
  </p:cSld>
  <p:clrMapOvr>
    <a:masterClrMapping/>
  </p:clrMapOvr>
  <p:transition spd="med"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hidden="1"/>
          <p:cNvSpPr>
            <a:spLocks noGrp="1" noChangeArrowheads="1"/>
          </p:cNvSpPr>
          <p:nvPr>
            <p:ph type="title"/>
          </p:nvPr>
        </p:nvSpPr>
        <p:spPr/>
        <p:txBody>
          <a:bodyPr/>
          <a:lstStyle/>
          <a:p>
            <a:endParaRPr lang="es-ES"/>
          </a:p>
        </p:txBody>
      </p:sp>
      <p:sp>
        <p:nvSpPr>
          <p:cNvPr id="17411" name="Rectangle 3" descr="image015"/>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775728035"/>
      </p:ext>
    </p:extLst>
  </p:cSld>
  <p:clrMapOvr>
    <a:masterClrMapping/>
  </p:clrMapOvr>
  <p:transition spd="med" advTm="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hidden="1"/>
          <p:cNvSpPr>
            <a:spLocks noGrp="1" noChangeArrowheads="1"/>
          </p:cNvSpPr>
          <p:nvPr>
            <p:ph type="title"/>
          </p:nvPr>
        </p:nvSpPr>
        <p:spPr/>
        <p:txBody>
          <a:bodyPr/>
          <a:lstStyle/>
          <a:p>
            <a:endParaRPr lang="es-ES"/>
          </a:p>
        </p:txBody>
      </p:sp>
      <p:sp>
        <p:nvSpPr>
          <p:cNvPr id="21507" name="Rectangle 3" descr="image019"/>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968794880"/>
      </p:ext>
    </p:extLst>
  </p:cSld>
  <p:clrMapOvr>
    <a:masterClrMapping/>
  </p:clrMapOvr>
  <p:transition spd="med"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p:cNvSpPr>
            <a:spLocks noGrp="1" noChangeArrowheads="1"/>
          </p:cNvSpPr>
          <p:nvPr>
            <p:ph type="title"/>
          </p:nvPr>
        </p:nvSpPr>
        <p:spPr/>
        <p:txBody>
          <a:bodyPr/>
          <a:lstStyle/>
          <a:p>
            <a:endParaRPr lang="es-ES"/>
          </a:p>
        </p:txBody>
      </p:sp>
      <p:sp>
        <p:nvSpPr>
          <p:cNvPr id="22531" name="Rectangle 3" descr="image020"/>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509583254"/>
      </p:ext>
    </p:extLst>
  </p:cSld>
  <p:clrMapOvr>
    <a:masterClrMapping/>
  </p:clrMapOvr>
  <p:transition spd="med" advTm="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Resultado de imagen de PARQUES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428"/>
            <a:ext cx="10801351" cy="657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713254"/>
      </p:ext>
    </p:extLst>
  </p:cSld>
  <p:clrMapOvr>
    <a:masterClrMapping/>
  </p:clrMapOvr>
  <p:transition spd="med" advTm="7000">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p:cNvSpPr>
            <a:spLocks noGrp="1" noChangeArrowheads="1"/>
          </p:cNvSpPr>
          <p:nvPr>
            <p:ph type="title"/>
          </p:nvPr>
        </p:nvSpPr>
        <p:spPr/>
        <p:txBody>
          <a:bodyPr/>
          <a:lstStyle/>
          <a:p>
            <a:endParaRPr lang="es-ES"/>
          </a:p>
        </p:txBody>
      </p:sp>
      <p:sp>
        <p:nvSpPr>
          <p:cNvPr id="25603" name="Rectangle 3" descr="image023"/>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402353016"/>
      </p:ext>
    </p:extLst>
  </p:cSld>
  <p:clrMapOvr>
    <a:masterClrMapping/>
  </p:clrMapOvr>
  <p:transition spd="med" advTm="7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7" name="Picture 5"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 y="0"/>
            <a:ext cx="1079857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001784"/>
      </p:ext>
    </p:extLst>
  </p:cSld>
  <p:clrMapOvr>
    <a:masterClrMapping/>
  </p:clrMapOvr>
  <p:transition spd="med" advTm="7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26032"/>
            <a:ext cx="10955928" cy="7252973"/>
          </a:xfrm>
          <a:prstGeom prst="rect">
            <a:avLst/>
          </a:prstGeom>
          <a:noFill/>
          <a:extLst>
            <a:ext uri="{909E8E84-426E-40DD-AFC4-6F175D3DCCD1}">
              <a14:hiddenFill xmlns:a14="http://schemas.microsoft.com/office/drawing/2010/main">
                <a:solidFill>
                  <a:srgbClr val="FFFFFF"/>
                </a:solidFill>
              </a14:hiddenFill>
            </a:ext>
          </a:extLst>
        </p:spPr>
      </p:pic>
      <p:sp>
        <p:nvSpPr>
          <p:cNvPr id="24578" name="Rectangle 2" hidden="1"/>
          <p:cNvSpPr>
            <a:spLocks noGrp="1" noChangeArrowheads="1"/>
          </p:cNvSpPr>
          <p:nvPr>
            <p:ph type="title"/>
          </p:nvPr>
        </p:nvSpPr>
        <p:spPr/>
        <p:txBody>
          <a:bodyPr/>
          <a:lstStyle/>
          <a:p>
            <a:endParaRPr lang="es-ES"/>
          </a:p>
        </p:txBody>
      </p:sp>
      <p:sp>
        <p:nvSpPr>
          <p:cNvPr id="24579" name="Rectangle 3" descr="image022"/>
          <p:cNvSpPr>
            <a:spLocks noGrp="1" noChangeAspect="1" noChangeArrowheads="1"/>
          </p:cNvSpPr>
          <p:nvPr isPhoto="1"/>
        </p:nvSpPr>
        <p:spPr bwMode="auto">
          <a:xfrm>
            <a:off x="2362796" y="0"/>
            <a:ext cx="6075760" cy="651668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513572330"/>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750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741413"/>
      </p:ext>
    </p:extLst>
  </p:cSld>
  <p:clrMapOvr>
    <a:masterClrMapping/>
  </p:clrMapOvr>
  <p:transition spd="med" advTm="7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 y="-5042"/>
            <a:ext cx="10800547" cy="6617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47708"/>
      </p:ext>
    </p:extLst>
  </p:cSld>
  <p:clrMapOvr>
    <a:masterClrMapping/>
  </p:clrMapOvr>
  <p:transition spd="med" advTm="7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30911" cy="663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315908"/>
      </p:ext>
    </p:extLst>
  </p:cSld>
  <p:clrMapOvr>
    <a:masterClrMapping/>
  </p:clrMapOvr>
  <p:transition spd="med" advTm="7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PARQUE DE MINIATURA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652" y="0"/>
            <a:ext cx="11022951" cy="6717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541281"/>
      </p:ext>
    </p:extLst>
  </p:cSld>
  <p:clrMapOvr>
    <a:masterClrMapping/>
  </p:clrMapOvr>
  <p:transition spd="med"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28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780209"/>
      </p:ext>
    </p:extLst>
  </p:cSld>
  <p:clrMapOvr>
    <a:masterClrMapping/>
  </p:clrMapOvr>
  <p:transition spd="med" advTm="7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86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55378"/>
      </p:ext>
    </p:extLst>
  </p:cSld>
  <p:clrMapOvr>
    <a:masterClrMapping/>
  </p:clrMapOvr>
  <p:transition spd="med" advTm="7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03"/>
            <a:ext cx="10846677" cy="6660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5113750"/>
      </p:ext>
    </p:extLst>
  </p:cSld>
  <p:clrMapOvr>
    <a:masterClrMapping/>
  </p:clrMapOvr>
  <p:transition spd="med" advTm="7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descr="image021"/>
          <p:cNvSpPr>
            <a:spLocks noGrp="1" noChangeAspect="1" noChangeArrowheads="1"/>
          </p:cNvSpPr>
          <p:nvPr isPhoto="1"/>
        </p:nvSpPr>
        <p:spPr bwMode="auto">
          <a:xfrm>
            <a:off x="2362796" y="0"/>
            <a:ext cx="607576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pic>
        <p:nvPicPr>
          <p:cNvPr id="3"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26032"/>
            <a:ext cx="10955928" cy="7252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518015"/>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114"/>
            <a:ext cx="10801351" cy="6672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148598"/>
      </p:ext>
    </p:extLst>
  </p:cSld>
  <p:clrMapOvr>
    <a:masterClrMapping/>
  </p:clrMapOvr>
  <p:transition spd="med" advTm="7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23" y="-19121"/>
            <a:ext cx="10823573" cy="6633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104583"/>
      </p:ext>
    </p:extLst>
  </p:cSld>
  <p:clrMapOvr>
    <a:masterClrMapping/>
  </p:clrMapOvr>
  <p:transition spd="med" advTm="7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 y="0"/>
            <a:ext cx="10798421" cy="6571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485836"/>
      </p:ext>
    </p:extLst>
  </p:cSld>
  <p:clrMapOvr>
    <a:masterClrMapping/>
  </p:clrMapOvr>
  <p:transition spd="med" advTm="7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35" y="-21249"/>
            <a:ext cx="10782215" cy="6564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775340"/>
      </p:ext>
    </p:extLst>
  </p:cSld>
  <p:clrMapOvr>
    <a:masterClrMapping/>
  </p:clrMapOvr>
  <p:transition spd="med" advTm="7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736"/>
            <a:ext cx="11116435" cy="6526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7903518"/>
      </p:ext>
    </p:extLst>
  </p:cSld>
  <p:clrMapOvr>
    <a:masterClrMapping/>
  </p:clrMapOvr>
  <p:transition spd="med" advTm="7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75"/>
            <a:ext cx="10801350" cy="7184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251277"/>
      </p:ext>
    </p:extLst>
  </p:cSld>
  <p:clrMapOvr>
    <a:masterClrMapping/>
  </p:clrMapOvr>
  <p:transition spd="med" advTm="7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PARQUE DE MINIATURA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43941" y="1"/>
            <a:ext cx="11305256" cy="671472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51448" y="-126032"/>
            <a:ext cx="11449272" cy="7589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324932"/>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25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PARQUE DE MINIATUR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5500"/>
            <a:ext cx="10801351" cy="658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980729"/>
      </p:ext>
    </p:extLst>
  </p:cSld>
  <p:clrMapOvr>
    <a:masterClrMapping/>
  </p:clrMapOvr>
  <p:transition spd="med" advTm="7000">
    <p:random/>
    <p:sndAc>
      <p:stSnd>
        <p:snd r:embed="rId2" name="Luna llena Jesse Cook.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PARQUES DE MINIATURA GIF"/>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1359" y="-499864"/>
            <a:ext cx="10933932" cy="7016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7340073"/>
      </p:ext>
    </p:extLst>
  </p:cSld>
  <p:clrMapOvr>
    <a:masterClrMapping/>
  </p:clrMapOvr>
  <p:transition spd="med" advTm="7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309"/>
            <a:ext cx="10801351" cy="6781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370203"/>
      </p:ext>
    </p:extLst>
  </p:cSld>
  <p:clrMapOvr>
    <a:masterClrMapping/>
  </p:clrMapOvr>
  <p:transition spd="med" advTm="7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ultado de imagen de PARQUE DE MINIATURA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 y="0"/>
            <a:ext cx="10801351" cy="6642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6923738"/>
      </p:ext>
    </p:extLst>
  </p:cSld>
  <p:clrMapOvr>
    <a:masterClrMapping/>
  </p:clrMapOvr>
  <p:transition spd="med" advTm="7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724"/>
            <a:ext cx="10801351" cy="6588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795106"/>
      </p:ext>
    </p:extLst>
  </p:cSld>
  <p:clrMapOvr>
    <a:masterClrMapping/>
  </p:clrMapOvr>
  <p:transition spd="med" advTm="7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6379" y="-418377"/>
            <a:ext cx="5328592" cy="710478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51448" y="-126032"/>
            <a:ext cx="11449272" cy="7589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130819"/>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25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682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662380"/>
      </p:ext>
    </p:extLst>
  </p:cSld>
  <p:clrMapOvr>
    <a:masterClrMapping/>
  </p:clrMapOvr>
  <p:transition spd="med" advTm="7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2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247656"/>
      </p:ext>
    </p:extLst>
  </p:cSld>
  <p:clrMapOvr>
    <a:masterClrMapping/>
  </p:clrMapOvr>
  <p:transition spd="med" advTm="7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hidden="1"/>
          <p:cNvSpPr>
            <a:spLocks noGrp="1" noChangeArrowheads="1"/>
          </p:cNvSpPr>
          <p:nvPr>
            <p:ph type="title"/>
          </p:nvPr>
        </p:nvSpPr>
        <p:spPr/>
        <p:txBody>
          <a:bodyPr/>
          <a:lstStyle/>
          <a:p>
            <a:endParaRPr lang="es-ES"/>
          </a:p>
        </p:txBody>
      </p:sp>
      <p:sp>
        <p:nvSpPr>
          <p:cNvPr id="6147" name="Rectangle 3" descr="image004"/>
          <p:cNvSpPr>
            <a:spLocks noGrp="1" noChangeAspect="1" noChangeArrowheads="1"/>
          </p:cNvSpPr>
          <p:nvPr isPhoto="1"/>
        </p:nvSpPr>
        <p:spPr bwMode="auto">
          <a:xfrm>
            <a:off x="1" y="0"/>
            <a:ext cx="10801350" cy="651668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069474996"/>
      </p:ext>
    </p:extLst>
  </p:cSld>
  <p:clrMapOvr>
    <a:masterClrMapping/>
  </p:clrMapOvr>
  <p:transition spd="med" advTm="7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PARQUE DE MINIATURA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26459"/>
            <a:ext cx="10801349" cy="7389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253390"/>
      </p:ext>
    </p:extLst>
  </p:cSld>
  <p:clrMapOvr>
    <a:masterClrMapping/>
  </p:clrMapOvr>
  <p:transition spd="med" advTm="7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PARQUES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01" y="-3356"/>
            <a:ext cx="11192742" cy="6520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775196"/>
      </p:ext>
    </p:extLst>
  </p:cSld>
  <p:clrMapOvr>
    <a:masterClrMapping/>
  </p:clrMapOvr>
  <p:transition spd="med" advTm="7000">
    <p:random/>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PARQUES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4291" y="-126033"/>
            <a:ext cx="6696744" cy="69050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26032"/>
            <a:ext cx="10955928" cy="7252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873426"/>
      </p:ext>
    </p:extLst>
  </p:cSld>
  <p:clrMapOvr>
    <a:masterClrMapping/>
  </p:clrMapOvr>
  <p:transition spd="med"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PARQUE DE MINIATU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32"/>
            <a:ext cx="11393878"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2856008"/>
      </p:ext>
    </p:extLst>
  </p:cSld>
  <p:clrMapOvr>
    <a:masterClrMapping/>
  </p:clrMapOvr>
  <p:transition spd="med" advTm="7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esultado de imagen de PARQUE DE MINIATURA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 y="0"/>
            <a:ext cx="10801351" cy="723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7898408"/>
      </p:ext>
    </p:extLst>
  </p:cSld>
  <p:clrMapOvr>
    <a:masterClrMapping/>
  </p:clrMapOvr>
  <p:transition spd="med" advTm="7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843165" cy="65166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62870"/>
            <a:ext cx="10843168" cy="6679558"/>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217234" y="3217246"/>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7501897" y="3217246"/>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10"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10"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71514" y="5192929"/>
            <a:ext cx="711765" cy="650446"/>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35896" y="1014096"/>
            <a:ext cx="421776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09300" y="1014096"/>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15 de febrero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16:03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97925" y="4951627"/>
            <a:ext cx="2372936" cy="887577"/>
          </a:xfrm>
          <a:prstGeom prst="rect">
            <a:avLst/>
          </a:prstGeom>
          <a:noFill/>
        </p:spPr>
      </p:pic>
    </p:spTree>
    <p:extLst>
      <p:ext uri="{BB962C8B-B14F-4D97-AF65-F5344CB8AC3E}">
        <p14:creationId xmlns:p14="http://schemas.microsoft.com/office/powerpoint/2010/main" val="1939451737"/>
      </p:ext>
    </p:extLst>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2250"/>
                                  </p:stCondLst>
                                  <p:childTnLst>
                                    <p:animEffect transition="out" filter="wheel(1)">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RQUES DE MINIATUR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PARQUES DE MINIATURAS.</Template>
  <TotalTime>6</TotalTime>
  <Words>191</Words>
  <Application>Microsoft Office PowerPoint</Application>
  <PresentationFormat>Personalizado</PresentationFormat>
  <Paragraphs>14</Paragraphs>
  <Slides>61</Slides>
  <Notes>0</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PARQUES DE MINIATURAS.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2021-02-15T15:03:30Z</dcterms:created>
  <dcterms:modified xsi:type="dcterms:W3CDTF">2021-02-15T15:09:41Z</dcterms:modified>
</cp:coreProperties>
</file>