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56" r:id="rId2"/>
  </p:sldMasterIdLst>
  <p:notesMasterIdLst>
    <p:notesMasterId r:id="rId14"/>
  </p:notesMasterIdLst>
  <p:sldIdLst>
    <p:sldId id="257" r:id="rId3"/>
    <p:sldId id="258" r:id="rId4"/>
    <p:sldId id="259" r:id="rId5"/>
    <p:sldId id="262" r:id="rId6"/>
    <p:sldId id="270" r:id="rId7"/>
    <p:sldId id="290" r:id="rId8"/>
    <p:sldId id="274" r:id="rId9"/>
    <p:sldId id="282" r:id="rId10"/>
    <p:sldId id="291" r:id="rId11"/>
    <p:sldId id="286" r:id="rId12"/>
    <p:sldId id="292" r:id="rId13"/>
  </p:sldIdLst>
  <p:sldSz cx="9144000" cy="5715000" type="screen16x1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F+fPOrTxgssa9+al/wUXg==" hashData="POhIbA0VgappUk9HxPt1VVDUTD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1DA7"/>
    <a:srgbClr val="C076C8"/>
    <a:srgbClr val="D6C2DA"/>
    <a:srgbClr val="CB65CD"/>
    <a:srgbClr val="CE6ED0"/>
    <a:srgbClr val="D1C2DA"/>
    <a:srgbClr val="715E80"/>
    <a:srgbClr val="786387"/>
    <a:srgbClr val="8670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" y="-22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9B3CE66D-37C1-4037-B81E-584184A3E833}" type="datetimeFigureOut">
              <a:rPr lang="en-US"/>
              <a:pPr>
                <a:defRPr/>
              </a:pPr>
              <a:t>10/23/2015</a:t>
            </a:fld>
            <a:endParaRPr lang="en-US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noProof="0" smtClean="0"/>
              <a:t>Faceți clic pentru a edita stilurile de text Coordonator</a:t>
            </a:r>
          </a:p>
          <a:p>
            <a:pPr lvl="1"/>
            <a:r>
              <a:rPr lang="ro-RO" noProof="0" smtClean="0"/>
              <a:t>Al doilea nivel</a:t>
            </a:r>
          </a:p>
          <a:p>
            <a:pPr lvl="2"/>
            <a:r>
              <a:rPr lang="ro-RO" noProof="0" smtClean="0"/>
              <a:t>Al treilea nivel</a:t>
            </a:r>
          </a:p>
          <a:p>
            <a:pPr lvl="3"/>
            <a:r>
              <a:rPr lang="ro-RO" noProof="0" smtClean="0"/>
              <a:t>Al patrulea nivel</a:t>
            </a:r>
          </a:p>
          <a:p>
            <a:pPr lvl="4"/>
            <a:r>
              <a:rPr lang="ro-RO" noProof="0" smtClean="0"/>
              <a:t>Al cincilea nivel</a:t>
            </a:r>
            <a:endParaRPr lang="en-US" noProof="0" smtClean="0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807DC330-47E7-4732-852A-6E58AA353B4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0297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7DC330-47E7-4732-852A-6E58AA353B4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7DC330-47E7-4732-852A-6E58AA353B45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7DC330-47E7-4732-852A-6E58AA353B4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7DC330-47E7-4732-852A-6E58AA353B4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7DC330-47E7-4732-852A-6E58AA353B45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7DC330-47E7-4732-852A-6E58AA353B45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7DC330-47E7-4732-852A-6E58AA353B45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7DC330-47E7-4732-852A-6E58AA353B45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7DC330-47E7-4732-852A-6E58AA353B45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7DC330-47E7-4732-852A-6E58AA353B45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D3C52-6FA2-4382-BA10-DDB3577CB283}" type="datetimeFigureOut">
              <a:rPr lang="en-US"/>
              <a:pPr>
                <a:defRPr/>
              </a:pPr>
              <a:t>10/23/2015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7E15A-D5E8-45E5-B259-F2670B613F6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DE1A85-7246-4BA9-B66D-A63CE0FB0DA6}" type="datetimeFigureOut">
              <a:rPr lang="en-US"/>
              <a:pPr>
                <a:defRPr/>
              </a:pPr>
              <a:t>10/23/2015</a:t>
            </a:fld>
            <a:endParaRPr lang="en-US"/>
          </a:p>
        </p:txBody>
      </p:sp>
      <p:sp>
        <p:nvSpPr>
          <p:cNvPr id="3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7221B-F4F0-408C-81E4-42B4D80718C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65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760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333501"/>
            <a:ext cx="8229600" cy="37716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852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20"/>
            <a:ext cx="7772400" cy="1135063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2"/>
            <a:ext cx="7772400" cy="125015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21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7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7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004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2"/>
            <a:ext cx="4040188" cy="5331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2"/>
            <a:ext cx="4041775" cy="5331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95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962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397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2"/>
            <a:ext cx="3008313" cy="968376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6"/>
            <a:ext cx="5111750" cy="4877594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1"/>
            <a:ext cx="3008313" cy="3909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250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1"/>
            <a:ext cx="5486400" cy="47228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93"/>
            <a:ext cx="5486400" cy="6707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3439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333501"/>
            <a:ext cx="8229600" cy="377163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13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76"/>
            <a:ext cx="2057400" cy="4876271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76"/>
            <a:ext cx="6019800" cy="487627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2806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718F408-3AEC-416C-A3A6-08F3D07A1424}" type="datetimeFigureOut">
              <a:rPr lang="en-US"/>
              <a:pPr>
                <a:defRPr/>
              </a:pPr>
              <a:t>10/23/2015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F1AF49B-F2B8-4E41-838E-EE19CD2C714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6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11409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gif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Elena Zanescu\My Documents\Z lucr dupa 2 08 2013\Pt red Takinoune\Pt red Takioune  n  1\Diapozitiv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804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628099" y="121196"/>
            <a:ext cx="1922321" cy="70788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4000" b="1" cap="none" spc="0" dirty="0" smtClean="0">
                <a:ln w="28575">
                  <a:solidFill>
                    <a:srgbClr val="FFFF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Parque</a:t>
            </a:r>
            <a:endParaRPr lang="es-ES" sz="4000" b="1" cap="none" spc="0" dirty="0">
              <a:ln w="28575">
                <a:solidFill>
                  <a:srgbClr val="FFFF00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406357" y="337220"/>
            <a:ext cx="2395591" cy="70788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4000" b="1" cap="none" spc="0" dirty="0" err="1" smtClean="0">
                <a:ln w="28575">
                  <a:solidFill>
                    <a:srgbClr val="FFFF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Takinoue</a:t>
            </a:r>
            <a:endParaRPr lang="es-ES" sz="4000" b="1" cap="none" spc="0" dirty="0">
              <a:ln w="28575">
                <a:solidFill>
                  <a:srgbClr val="FFFF00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854556" y="1270024"/>
            <a:ext cx="1693092" cy="70788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4000" b="1" cap="none" spc="0" dirty="0" err="1" smtClean="0">
                <a:ln w="28575">
                  <a:solidFill>
                    <a:srgbClr val="FFFF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Japon</a:t>
            </a:r>
            <a:endParaRPr lang="es-ES" sz="4000" b="1" cap="none" spc="0" dirty="0">
              <a:ln w="28575">
                <a:solidFill>
                  <a:srgbClr val="FFFF00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812946" y="5121106"/>
            <a:ext cx="1933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ln>
                  <a:solidFill>
                    <a:srgbClr val="CD1DA7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Automatico</a:t>
            </a:r>
            <a:endParaRPr lang="es-ES" b="1" dirty="0">
              <a:ln>
                <a:solidFill>
                  <a:srgbClr val="CD1DA7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061949" y="4923831"/>
            <a:ext cx="1023037" cy="4616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400" b="1" cap="none" spc="0" dirty="0" smtClean="0">
                <a:ln w="11430">
                  <a:solidFill>
                    <a:srgbClr val="FFFF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Helen</a:t>
            </a:r>
            <a:endParaRPr lang="es-ES" sz="2400" b="1" cap="none" spc="0" dirty="0">
              <a:ln w="11430">
                <a:solidFill>
                  <a:srgbClr val="FFFF00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>
    <p:zoom/>
    <p:sndAc>
      <p:stSnd loop="1">
        <p:snd r:embed="rId3" name="Ta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Elena Zanescu\My Documents\Z lucr dupa 2 08 2013\Pt red Takinoune\Pt red Takinoue  n   2\Diapozitiv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Elena Zanescu\My Documents\Z lucr dupa 2 08 2013\Pt red Takinoune\Pt red Takioune  n  1\Diapozitiv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 lucr dupa 2 08 2013\Pt red Takinoune\Pt red Takinoue  n   2\Diapozitiv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Takinoune\Pt red Takinoue  n   2\Diapozitiv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 lucr dupa 2 08 2013\Pt red Takinoune\Pt red Takioune  n  1\Diapozitiv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 lucr dupa 2 08 2013\Pt red Takinoune\Pt red Takinoue  n   2\Diapozitiv1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Elena Zanescu\My Documents\Z lucr dupa 2 08 2013\Pt red Takinoune\Pt red Takinoue  n   2\Diapozitiv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 lucr dupa 2 08 2013\Pt red Takinoune\Pt red Takioune  n  1\Diapozitiv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Takinoune\Pt red Takinoue  n   2\Diapozitiv1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 lucr dupa 2 08 2013\Pt red Takinoune\Pt red Takinoue  n   2\Diapozitiv1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 lucr dupa 2 08 2013\Pt red Takinoune\Pt red Takinoue  n   2\Diapozitiv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Elena Zanescu\My Documents\Z lucr dupa 2 08 2013\Pt red Takinoune\Pt red Takinoue  n   2\Diapozitiv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Elena Zanescu\My Documents\Z lucr dupa 2 08 2013\Pt red  Taik n  xz x 1,1\Diapozitiv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8" y="0"/>
            <a:ext cx="914241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Elena Zanescu\My Documents\Z lucr dupa 2 08 2013\Pt red Takinoune\Pt red Takinoue  n   2\Diapozitiv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 lucr dupa 2 08 2013\Pt red Takinoune\Pt red Takioune  n  1\Diapozitiv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Takinoune\Pt red Takioune  n  1\Diapozitiv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 lucr dupa 2 08 2013\Pt red Takinoune\Pt red Takinoue  n   2\Diapozitiv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 lucr dupa 2 08 2013\Pt red  Taik n  xz x 1,1\Diapozitiv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24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Elena Zanescu\My Documents\Z lucr dupa 2 08 2013\Pt red Takinoune\Pt red Takinoue  n   2\Diapozitiv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 lucr dupa 2 08 2013\Pt red Takinoune\Pt red Takinoue  n   2\Diapozitiv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Takinoune\Pt red Takinoue  n   2\Diapozitiv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 lucr dupa 2 08 2013\Pt red Takinoune\Pt red Takinoue  n   2\Diapozitiv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 lucr dupa 2 08 2013\Pt red Takinoune\Pt red Takinoue  n   2\Diapozitiv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Elena Zanescu\My Documents\Z lucr dupa 2 08 2013\Pt red Takinoune\Pt red Takinoue  n   2\Diapozitiv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Elena Zanescu\My Documents\Z lucr dupa 2 08 2013\Pt red Takinoune\Pt red Takioune  n  1\Diapozitiv1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Elena Zanescu\My Documents\Z lucr dupa 2 08 2013\Pt red Takinoune\Pt red Takioune  n  1\Diapozitiv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 lucr dupa 2 08 2013\Pt red Takinoune\Pt red Takioune  n  1\Diapozitiv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Takinoune\Pt red Takioune  n  1\Diapozitiv1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 lucr dupa 2 08 2013\Pt red Takinoune\Pt red Takioune  n  1\Diapozitiv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Elena Zanescu\My Documents\Z lucr dupa 2 08 2013\Pt red Takinoune\Pt red Takinoue  n   2\Diapozitiv1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Elena Zanescu\My Documents\Z lucr dupa 2 08 2013\Pt red  Taik n  xz x 1,1\Diapozitiv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24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 lucr dupa 2 08 2013\Pt red Takinoune\Pt red Takinoue  n   2\Diapozitiv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 Taik n  xz x 1,1\Diapozitiv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88" y="0"/>
            <a:ext cx="914241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 lucr dupa 2 08 2013\Pt red Takinoune\Pt red Takinoue  n   2\Diapozitiv1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 lucr dupa 2 08 2013\Pt red Takinoune\Pt red Takinoue  n   2\Diapozitiv1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Elena Zanescu\My Documents\Z lucr dupa 2 08 2013\Pt red  Taik n  xz x 1,1\Diapozitiv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24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 lucr dupa 2 08 2013\Pt red  Taik n  xz x 1,1\Diapozitiv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88" y="0"/>
            <a:ext cx="914241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 Taik n  xz x 1,1\Diapozitiv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88" y="0"/>
            <a:ext cx="914241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 lucr dupa 2 08 2013\Pt red  Taik n  xz x 1,1\Diapozitiv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88" y="0"/>
            <a:ext cx="914241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 lucr dupa 2 08 2013\Pt red  Taik n  xz x 1,1\Diapozitiv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88" y="0"/>
            <a:ext cx="914241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Elena Zanescu\My Documents\Z lucr dupa 2 08 2013\Pt red  Taik n  xz x 1,1\Diapozitiv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8" y="0"/>
            <a:ext cx="914241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Elena Zanescu\My Documents\Z lucr dupa 2 08 2013\Pt red  Taik n  xz x 1,1\Diapozitiv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24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setăText 4"/>
          <p:cNvSpPr txBox="1">
            <a:spLocks noChangeArrowheads="1"/>
          </p:cNvSpPr>
          <p:nvPr/>
        </p:nvSpPr>
        <p:spPr bwMode="auto">
          <a:xfrm>
            <a:off x="5271487" y="5149963"/>
            <a:ext cx="23321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b="1" i="1" dirty="0">
                <a:solidFill>
                  <a:srgbClr val="C076C8"/>
                </a:solidFill>
                <a:latin typeface="Times New Roman" pitchFamily="18" charset="0"/>
                <a:cs typeface="Times New Roman" pitchFamily="18" charset="0"/>
              </a:rPr>
              <a:t>Helen</a:t>
            </a:r>
          </a:p>
        </p:txBody>
      </p:sp>
      <p:sp>
        <p:nvSpPr>
          <p:cNvPr id="2" name="1 CuadroTexto"/>
          <p:cNvSpPr txBox="1"/>
          <p:nvPr/>
        </p:nvSpPr>
        <p:spPr>
          <a:xfrm rot="404674">
            <a:off x="3922958" y="3665663"/>
            <a:ext cx="12964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>
                <a:solidFill>
                  <a:srgbClr val="CD1DA7"/>
                </a:solidFill>
                <a:latin typeface="Vijaya" panose="020B0604020202020204" pitchFamily="34" charset="0"/>
                <a:cs typeface="Vijaya" panose="020B0604020202020204" pitchFamily="34" charset="0"/>
              </a:rPr>
              <a:t>p</a:t>
            </a:r>
            <a:r>
              <a:rPr lang="es-ES" sz="1100" dirty="0" err="1" smtClean="0">
                <a:solidFill>
                  <a:srgbClr val="CD1DA7"/>
                </a:solidFill>
                <a:latin typeface="Vijaya" panose="020B0604020202020204" pitchFamily="34" charset="0"/>
                <a:cs typeface="Vijaya" panose="020B0604020202020204" pitchFamily="34" charset="0"/>
              </a:rPr>
              <a:t>ps</a:t>
            </a:r>
            <a:r>
              <a:rPr lang="es-ES" sz="1100" dirty="0" smtClean="0">
                <a:solidFill>
                  <a:srgbClr val="CD1DA7"/>
                </a:solidFill>
                <a:latin typeface="Vijaya" panose="020B0604020202020204" pitchFamily="34" charset="0"/>
                <a:cs typeface="Vijaya" panose="020B0604020202020204" pitchFamily="34" charset="0"/>
              </a:rPr>
              <a:t> Helen</a:t>
            </a:r>
            <a:endParaRPr lang="es-ES" sz="1100" dirty="0">
              <a:solidFill>
                <a:srgbClr val="CD1DA7"/>
              </a:solidFill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1026" name="Picture 2" descr="C:\Users\Eleni\Desktop\ultimo escritorio\bellisima\Park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242" y="-9678"/>
            <a:ext cx="9144000" cy="5724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02501"/>
            <a:ext cx="1196727" cy="990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9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9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1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2"/>
            <a:ext cx="2362200" cy="196850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2"/>
            <a:ext cx="533400" cy="44449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2"/>
            <a:ext cx="533400" cy="44449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2"/>
            <a:ext cx="533400" cy="44449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2"/>
            <a:ext cx="533400" cy="4444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49383027"/>
      </p:ext>
    </p:extLst>
  </p:cSld>
  <p:clrMapOvr>
    <a:masterClrMapping/>
  </p:clrMapOvr>
  <p:transition spd="slow" advTm="12899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</Words>
  <Application>Microsoft Office PowerPoint</Application>
  <PresentationFormat>Presentación en pantalla (16:10)</PresentationFormat>
  <Paragraphs>19</Paragraphs>
  <Slides>11</Slides>
  <Notes>10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Temă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Parque Takinuke</dc:title>
  <dc:creator/>
  <cp:lastModifiedBy/>
  <cp:revision>1</cp:revision>
  <dcterms:created xsi:type="dcterms:W3CDTF">2015-10-16T22:24:32Z</dcterms:created>
  <dcterms:modified xsi:type="dcterms:W3CDTF">2015-10-22T23:08:30Z</dcterms:modified>
</cp:coreProperties>
</file>